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4" r:id="rId4"/>
    <p:sldId id="263" r:id="rId5"/>
    <p:sldId id="265" r:id="rId6"/>
    <p:sldId id="267" r:id="rId7"/>
    <p:sldId id="266" r:id="rId8"/>
    <p:sldId id="258" r:id="rId9"/>
    <p:sldId id="269" r:id="rId10"/>
    <p:sldId id="257" r:id="rId11"/>
    <p:sldId id="270" r:id="rId12"/>
    <p:sldId id="268" r:id="rId13"/>
    <p:sldId id="271" r:id="rId14"/>
    <p:sldId id="260" r:id="rId15"/>
    <p:sldId id="273" r:id="rId16"/>
    <p:sldId id="27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3760" y="-1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7EDD-6406-4A41-9393-8F7AD46F97C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6EE63-5EE6-514E-80CC-4C87CFA5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6EE63-5EE6-514E-80CC-4C87CFA5C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2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BD0F-E43C-9343-80E3-B733E3541CC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11.jpeg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Tales from Developer Tester Collaboration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Maaret</a:t>
            </a:r>
            <a:r>
              <a:rPr lang="en-US" dirty="0" smtClean="0"/>
              <a:t> </a:t>
            </a:r>
            <a:r>
              <a:rPr lang="en-US" dirty="0" err="1" smtClean="0"/>
              <a:t>Pyhäjärvi</a:t>
            </a:r>
            <a:r>
              <a:rPr lang="en-US" dirty="0" smtClean="0"/>
              <a:t> &amp; Llewellyn Falco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5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became how we are</a:t>
            </a:r>
            <a:endParaRPr lang="en-US" dirty="0"/>
          </a:p>
        </p:txBody>
      </p:sp>
      <p:pic>
        <p:nvPicPr>
          <p:cNvPr id="5" name="Picture 4" descr="IMG_0241.PNG"/>
          <p:cNvPicPr>
            <a:picLocks noChangeAspect="1"/>
          </p:cNvPicPr>
          <p:nvPr/>
        </p:nvPicPr>
        <p:blipFill rotWithShape="1">
          <a:blip r:embed="rId2">
            <a:alphaModFix amt="77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7053" b="18296"/>
          <a:stretch/>
        </p:blipFill>
        <p:spPr>
          <a:xfrm>
            <a:off x="947407" y="1744231"/>
            <a:ext cx="7193017" cy="41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863" y="2651333"/>
            <a:ext cx="3626237" cy="2643336"/>
          </a:xfrm>
          <a:prstGeom prst="rect">
            <a:avLst/>
          </a:prstGeom>
        </p:spPr>
      </p:pic>
      <p:pic>
        <p:nvPicPr>
          <p:cNvPr id="6" name="Picture 5" descr="Screen Shot 2015-09-10 at 11.41.00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74" y="1316858"/>
            <a:ext cx="4211893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2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Excel</a:t>
            </a:r>
            <a:endParaRPr lang="en-US" dirty="0"/>
          </a:p>
        </p:txBody>
      </p:sp>
      <p:pic>
        <p:nvPicPr>
          <p:cNvPr id="5" name="Picture 4" descr="small mo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09" y="1417638"/>
            <a:ext cx="6269019" cy="5260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2236" y="2090313"/>
            <a:ext cx="1503300" cy="15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1576" y="3886200"/>
            <a:ext cx="8990298" cy="1752600"/>
          </a:xfrm>
        </p:spPr>
        <p:txBody>
          <a:bodyPr/>
          <a:lstStyle/>
          <a:p>
            <a:r>
              <a:rPr lang="en-US" dirty="0" smtClean="0"/>
              <a:t>“It’s about getting the </a:t>
            </a: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(not the most) </a:t>
            </a:r>
          </a:p>
          <a:p>
            <a:r>
              <a:rPr lang="en-US" dirty="0" smtClean="0"/>
              <a:t>out of everyone”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8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1870171" y="3051108"/>
            <a:ext cx="6139125" cy="5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79874" y="1085092"/>
            <a:ext cx="0" cy="43354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5483" y="4768848"/>
            <a:ext cx="70727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604912" y="1593914"/>
            <a:ext cx="3517782" cy="2382603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1870171" y="3051108"/>
            <a:ext cx="6139125" cy="5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79874" y="1085092"/>
            <a:ext cx="0" cy="43354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5483" y="4768848"/>
            <a:ext cx="70727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604912" y="1593914"/>
            <a:ext cx="3517782" cy="2382603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rgbClr val="0000FF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583973" y="1749716"/>
            <a:ext cx="3517939" cy="1404413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FF660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27119" y="1528229"/>
            <a:ext cx="3458090" cy="1307315"/>
          </a:xfrm>
          <a:custGeom>
            <a:avLst/>
            <a:gdLst>
              <a:gd name="connsiteX0" fmla="*/ 0 w 1565290"/>
              <a:gd name="connsiteY0" fmla="*/ 178434 h 437240"/>
              <a:gd name="connsiteX1" fmla="*/ 224952 w 1565290"/>
              <a:gd name="connsiteY1" fmla="*/ 23798 h 437240"/>
              <a:gd name="connsiteX2" fmla="*/ 360861 w 1565290"/>
              <a:gd name="connsiteY2" fmla="*/ 159690 h 437240"/>
              <a:gd name="connsiteX3" fmla="*/ 426471 w 1565290"/>
              <a:gd name="connsiteY3" fmla="*/ 61285 h 437240"/>
              <a:gd name="connsiteX4" fmla="*/ 487396 w 1565290"/>
              <a:gd name="connsiteY4" fmla="*/ 206549 h 437240"/>
              <a:gd name="connsiteX5" fmla="*/ 599872 w 1565290"/>
              <a:gd name="connsiteY5" fmla="*/ 108145 h 437240"/>
              <a:gd name="connsiteX6" fmla="*/ 665483 w 1565290"/>
              <a:gd name="connsiteY6" fmla="*/ 337756 h 437240"/>
              <a:gd name="connsiteX7" fmla="*/ 754526 w 1565290"/>
              <a:gd name="connsiteY7" fmla="*/ 262781 h 437240"/>
              <a:gd name="connsiteX8" fmla="*/ 834197 w 1565290"/>
              <a:gd name="connsiteY8" fmla="*/ 342442 h 437240"/>
              <a:gd name="connsiteX9" fmla="*/ 923240 w 1565290"/>
              <a:gd name="connsiteY9" fmla="*/ 368 h 437240"/>
              <a:gd name="connsiteX10" fmla="*/ 1035716 w 1565290"/>
              <a:gd name="connsiteY10" fmla="*/ 272153 h 437240"/>
              <a:gd name="connsiteX11" fmla="*/ 1157565 w 1565290"/>
              <a:gd name="connsiteY11" fmla="*/ 70657 h 437240"/>
              <a:gd name="connsiteX12" fmla="*/ 1373144 w 1565290"/>
              <a:gd name="connsiteY12" fmla="*/ 244037 h 437240"/>
              <a:gd name="connsiteX13" fmla="*/ 1415322 w 1565290"/>
              <a:gd name="connsiteY13" fmla="*/ 436160 h 437240"/>
              <a:gd name="connsiteX14" fmla="*/ 1471560 w 1565290"/>
              <a:gd name="connsiteY14" fmla="*/ 323698 h 437240"/>
              <a:gd name="connsiteX15" fmla="*/ 1541858 w 1565290"/>
              <a:gd name="connsiteY15" fmla="*/ 361185 h 437240"/>
              <a:gd name="connsiteX16" fmla="*/ 1565290 w 1565290"/>
              <a:gd name="connsiteY16" fmla="*/ 248723 h 43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65290" h="437240">
                <a:moveTo>
                  <a:pt x="0" y="178434"/>
                </a:moveTo>
                <a:cubicBezTo>
                  <a:pt x="82404" y="102678"/>
                  <a:pt x="164809" y="26922"/>
                  <a:pt x="224952" y="23798"/>
                </a:cubicBezTo>
                <a:cubicBezTo>
                  <a:pt x="285096" y="20674"/>
                  <a:pt x="327275" y="153442"/>
                  <a:pt x="360861" y="159690"/>
                </a:cubicBezTo>
                <a:cubicBezTo>
                  <a:pt x="394447" y="165938"/>
                  <a:pt x="405382" y="53475"/>
                  <a:pt x="426471" y="61285"/>
                </a:cubicBezTo>
                <a:cubicBezTo>
                  <a:pt x="447560" y="69095"/>
                  <a:pt x="458496" y="198739"/>
                  <a:pt x="487396" y="206549"/>
                </a:cubicBezTo>
                <a:cubicBezTo>
                  <a:pt x="516296" y="214359"/>
                  <a:pt x="570191" y="86277"/>
                  <a:pt x="599872" y="108145"/>
                </a:cubicBezTo>
                <a:cubicBezTo>
                  <a:pt x="629553" y="130013"/>
                  <a:pt x="639707" y="311983"/>
                  <a:pt x="665483" y="337756"/>
                </a:cubicBezTo>
                <a:cubicBezTo>
                  <a:pt x="691259" y="363529"/>
                  <a:pt x="726407" y="262000"/>
                  <a:pt x="754526" y="262781"/>
                </a:cubicBezTo>
                <a:cubicBezTo>
                  <a:pt x="782645" y="263562"/>
                  <a:pt x="806078" y="386177"/>
                  <a:pt x="834197" y="342442"/>
                </a:cubicBezTo>
                <a:cubicBezTo>
                  <a:pt x="862316" y="298707"/>
                  <a:pt x="889654" y="12083"/>
                  <a:pt x="923240" y="368"/>
                </a:cubicBezTo>
                <a:cubicBezTo>
                  <a:pt x="956826" y="-11347"/>
                  <a:pt x="996662" y="260438"/>
                  <a:pt x="1035716" y="272153"/>
                </a:cubicBezTo>
                <a:cubicBezTo>
                  <a:pt x="1074770" y="283868"/>
                  <a:pt x="1101327" y="75343"/>
                  <a:pt x="1157565" y="70657"/>
                </a:cubicBezTo>
                <a:cubicBezTo>
                  <a:pt x="1213803" y="65971"/>
                  <a:pt x="1330185" y="183120"/>
                  <a:pt x="1373144" y="244037"/>
                </a:cubicBezTo>
                <a:cubicBezTo>
                  <a:pt x="1416103" y="304954"/>
                  <a:pt x="1398919" y="422883"/>
                  <a:pt x="1415322" y="436160"/>
                </a:cubicBezTo>
                <a:cubicBezTo>
                  <a:pt x="1431725" y="449437"/>
                  <a:pt x="1450471" y="336194"/>
                  <a:pt x="1471560" y="323698"/>
                </a:cubicBezTo>
                <a:cubicBezTo>
                  <a:pt x="1492649" y="311202"/>
                  <a:pt x="1526236" y="373681"/>
                  <a:pt x="1541858" y="361185"/>
                </a:cubicBezTo>
                <a:cubicBezTo>
                  <a:pt x="1557480" y="348689"/>
                  <a:pt x="1565290" y="248723"/>
                  <a:pt x="1565290" y="248723"/>
                </a:cubicBezTo>
              </a:path>
            </a:pathLst>
          </a:custGeom>
          <a:ln w="508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703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1870171" y="3051108"/>
            <a:ext cx="6139125" cy="5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79874" y="1085092"/>
            <a:ext cx="0" cy="43354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5483" y="4768848"/>
            <a:ext cx="70727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604912" y="1593914"/>
            <a:ext cx="3517782" cy="2382603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rgbClr val="0000FF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583973" y="1749716"/>
            <a:ext cx="3517939" cy="1404413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FF660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27119" y="1528229"/>
            <a:ext cx="3458090" cy="1307315"/>
          </a:xfrm>
          <a:custGeom>
            <a:avLst/>
            <a:gdLst>
              <a:gd name="connsiteX0" fmla="*/ 0 w 1565290"/>
              <a:gd name="connsiteY0" fmla="*/ 178434 h 437240"/>
              <a:gd name="connsiteX1" fmla="*/ 224952 w 1565290"/>
              <a:gd name="connsiteY1" fmla="*/ 23798 h 437240"/>
              <a:gd name="connsiteX2" fmla="*/ 360861 w 1565290"/>
              <a:gd name="connsiteY2" fmla="*/ 159690 h 437240"/>
              <a:gd name="connsiteX3" fmla="*/ 426471 w 1565290"/>
              <a:gd name="connsiteY3" fmla="*/ 61285 h 437240"/>
              <a:gd name="connsiteX4" fmla="*/ 487396 w 1565290"/>
              <a:gd name="connsiteY4" fmla="*/ 206549 h 437240"/>
              <a:gd name="connsiteX5" fmla="*/ 599872 w 1565290"/>
              <a:gd name="connsiteY5" fmla="*/ 108145 h 437240"/>
              <a:gd name="connsiteX6" fmla="*/ 665483 w 1565290"/>
              <a:gd name="connsiteY6" fmla="*/ 337756 h 437240"/>
              <a:gd name="connsiteX7" fmla="*/ 754526 w 1565290"/>
              <a:gd name="connsiteY7" fmla="*/ 262781 h 437240"/>
              <a:gd name="connsiteX8" fmla="*/ 834197 w 1565290"/>
              <a:gd name="connsiteY8" fmla="*/ 342442 h 437240"/>
              <a:gd name="connsiteX9" fmla="*/ 923240 w 1565290"/>
              <a:gd name="connsiteY9" fmla="*/ 368 h 437240"/>
              <a:gd name="connsiteX10" fmla="*/ 1035716 w 1565290"/>
              <a:gd name="connsiteY10" fmla="*/ 272153 h 437240"/>
              <a:gd name="connsiteX11" fmla="*/ 1157565 w 1565290"/>
              <a:gd name="connsiteY11" fmla="*/ 70657 h 437240"/>
              <a:gd name="connsiteX12" fmla="*/ 1373144 w 1565290"/>
              <a:gd name="connsiteY12" fmla="*/ 244037 h 437240"/>
              <a:gd name="connsiteX13" fmla="*/ 1415322 w 1565290"/>
              <a:gd name="connsiteY13" fmla="*/ 436160 h 437240"/>
              <a:gd name="connsiteX14" fmla="*/ 1471560 w 1565290"/>
              <a:gd name="connsiteY14" fmla="*/ 323698 h 437240"/>
              <a:gd name="connsiteX15" fmla="*/ 1541858 w 1565290"/>
              <a:gd name="connsiteY15" fmla="*/ 361185 h 437240"/>
              <a:gd name="connsiteX16" fmla="*/ 1565290 w 1565290"/>
              <a:gd name="connsiteY16" fmla="*/ 248723 h 43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65290" h="437240">
                <a:moveTo>
                  <a:pt x="0" y="178434"/>
                </a:moveTo>
                <a:cubicBezTo>
                  <a:pt x="82404" y="102678"/>
                  <a:pt x="164809" y="26922"/>
                  <a:pt x="224952" y="23798"/>
                </a:cubicBezTo>
                <a:cubicBezTo>
                  <a:pt x="285096" y="20674"/>
                  <a:pt x="327275" y="153442"/>
                  <a:pt x="360861" y="159690"/>
                </a:cubicBezTo>
                <a:cubicBezTo>
                  <a:pt x="394447" y="165938"/>
                  <a:pt x="405382" y="53475"/>
                  <a:pt x="426471" y="61285"/>
                </a:cubicBezTo>
                <a:cubicBezTo>
                  <a:pt x="447560" y="69095"/>
                  <a:pt x="458496" y="198739"/>
                  <a:pt x="487396" y="206549"/>
                </a:cubicBezTo>
                <a:cubicBezTo>
                  <a:pt x="516296" y="214359"/>
                  <a:pt x="570191" y="86277"/>
                  <a:pt x="599872" y="108145"/>
                </a:cubicBezTo>
                <a:cubicBezTo>
                  <a:pt x="629553" y="130013"/>
                  <a:pt x="639707" y="311983"/>
                  <a:pt x="665483" y="337756"/>
                </a:cubicBezTo>
                <a:cubicBezTo>
                  <a:pt x="691259" y="363529"/>
                  <a:pt x="726407" y="262000"/>
                  <a:pt x="754526" y="262781"/>
                </a:cubicBezTo>
                <a:cubicBezTo>
                  <a:pt x="782645" y="263562"/>
                  <a:pt x="806078" y="386177"/>
                  <a:pt x="834197" y="342442"/>
                </a:cubicBezTo>
                <a:cubicBezTo>
                  <a:pt x="862316" y="298707"/>
                  <a:pt x="889654" y="12083"/>
                  <a:pt x="923240" y="368"/>
                </a:cubicBezTo>
                <a:cubicBezTo>
                  <a:pt x="956826" y="-11347"/>
                  <a:pt x="996662" y="260438"/>
                  <a:pt x="1035716" y="272153"/>
                </a:cubicBezTo>
                <a:cubicBezTo>
                  <a:pt x="1074770" y="283868"/>
                  <a:pt x="1101327" y="75343"/>
                  <a:pt x="1157565" y="70657"/>
                </a:cubicBezTo>
                <a:cubicBezTo>
                  <a:pt x="1213803" y="65971"/>
                  <a:pt x="1330185" y="183120"/>
                  <a:pt x="1373144" y="244037"/>
                </a:cubicBezTo>
                <a:cubicBezTo>
                  <a:pt x="1416103" y="304954"/>
                  <a:pt x="1398919" y="422883"/>
                  <a:pt x="1415322" y="436160"/>
                </a:cubicBezTo>
                <a:cubicBezTo>
                  <a:pt x="1431725" y="449437"/>
                  <a:pt x="1450471" y="336194"/>
                  <a:pt x="1471560" y="323698"/>
                </a:cubicBezTo>
                <a:cubicBezTo>
                  <a:pt x="1492649" y="311202"/>
                  <a:pt x="1526236" y="373681"/>
                  <a:pt x="1541858" y="361185"/>
                </a:cubicBezTo>
                <a:cubicBezTo>
                  <a:pt x="1557480" y="348689"/>
                  <a:pt x="1565290" y="248723"/>
                  <a:pt x="1565290" y="248723"/>
                </a:cubicBezTo>
              </a:path>
            </a:pathLst>
          </a:custGeom>
          <a:ln w="508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629" y="339329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Some </a:t>
            </a:r>
            <a:r>
              <a:rPr lang="en-US" sz="2400" dirty="0" err="1" smtClean="0"/>
              <a:t>dev</a:t>
            </a:r>
            <a:r>
              <a:rPr lang="en-US" sz="2400" dirty="0" smtClean="0"/>
              <a:t> </a:t>
            </a:r>
            <a:r>
              <a:rPr lang="en-US" sz="2400" i="1" u="sng" dirty="0" smtClean="0"/>
              <a:t>care</a:t>
            </a:r>
            <a:r>
              <a:rPr lang="en-US" sz="2400" dirty="0" smtClean="0"/>
              <a:t> about testing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9177" y="394353"/>
            <a:ext cx="2521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Pairing &amp; Mobbing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9893" y="2373879"/>
            <a:ext cx="224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Remote desktop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0930" y="5724876"/>
            <a:ext cx="330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powerful unit tests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3757" y="3431103"/>
            <a:ext cx="507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Some testers are great product owners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14327" y="1593914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MindMaps</a:t>
            </a:r>
            <a:r>
              <a:rPr lang="en-US" sz="2400" dirty="0" smtClean="0"/>
              <a:t> are amazing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04442" y="856018"/>
            <a:ext cx="2452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Skilled tester exist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57006" y="5005090"/>
            <a:ext cx="2355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Testers don’t report everything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54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2294" y="3886200"/>
            <a:ext cx="6329493" cy="1535702"/>
          </a:xfrm>
          <a:prstGeom prst="rect">
            <a:avLst/>
          </a:prstGeom>
          <a:solidFill>
            <a:srgbClr val="FFFFFF">
              <a:alpha val="77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829" y="2699353"/>
            <a:ext cx="2568880" cy="646505"/>
          </a:xfrm>
          <a:prstGeom prst="rect">
            <a:avLst/>
          </a:prstGeom>
          <a:solidFill>
            <a:srgbClr val="FFFFFF">
              <a:alpha val="78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262911"/>
            <a:ext cx="7772400" cy="1470025"/>
          </a:xfrm>
        </p:spPr>
        <p:txBody>
          <a:bodyPr/>
          <a:lstStyle/>
          <a:p>
            <a:r>
              <a:rPr lang="en-US" b="1" dirty="0" smtClean="0"/>
              <a:t>Thank you.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maaretp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@LlewellynFalco</a:t>
            </a:r>
          </a:p>
          <a:p>
            <a:pPr algn="r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(please connect with us through Twitter or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inkedIn)</a:t>
            </a:r>
          </a:p>
          <a:p>
            <a:pPr algn="r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9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8917"/>
            <a:ext cx="7772400" cy="1470025"/>
          </a:xfrm>
        </p:spPr>
        <p:txBody>
          <a:bodyPr/>
          <a:lstStyle/>
          <a:p>
            <a:r>
              <a:rPr lang="en-US" dirty="0" smtClean="0"/>
              <a:t>A day of mobbing</a:t>
            </a:r>
            <a:endParaRPr lang="en-US" dirty="0"/>
          </a:p>
        </p:txBody>
      </p:sp>
      <p:pic>
        <p:nvPicPr>
          <p:cNvPr id="5" name="Picture 4" descr="Macintosh HD:Users:llewellyn:Pictures:Koans Randori Images:navigat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83" y="1810063"/>
            <a:ext cx="5907295" cy="765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86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cintosh HD:Users:llewellyn:Pictures:Koans Randori Images:navigato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0" b="41812"/>
          <a:stretch/>
        </p:blipFill>
        <p:spPr bwMode="auto">
          <a:xfrm>
            <a:off x="844251" y="846541"/>
            <a:ext cx="7609982" cy="44141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44251" y="6488668"/>
            <a:ext cx="829974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* http://visible-</a:t>
            </a:r>
            <a:r>
              <a:rPr lang="en-US" sz="1600" dirty="0" err="1" smtClean="0"/>
              <a:t>quality.blogspot.fi</a:t>
            </a:r>
            <a:r>
              <a:rPr lang="en-US" sz="1600" dirty="0" smtClean="0"/>
              <a:t>/2015/09/my-first-full-day-of-mob-</a:t>
            </a:r>
            <a:r>
              <a:rPr lang="en-US" sz="1600" dirty="0" err="1" smtClean="0"/>
              <a:t>programming.html</a:t>
            </a:r>
            <a:endParaRPr lang="en-US" sz="1600" dirty="0" smtClean="0"/>
          </a:p>
          <a:p>
            <a:pPr algn="r"/>
            <a:endParaRPr 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985354" y="1027943"/>
            <a:ext cx="2824436" cy="2217136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That would’ve been a nasty one to find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51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Pair Writing</a:t>
            </a:r>
            <a:endParaRPr lang="en-US" dirty="0"/>
          </a:p>
        </p:txBody>
      </p:sp>
      <p:pic>
        <p:nvPicPr>
          <p:cNvPr id="4" name="Picture 3" descr="Macintosh HD:Users:llewellyn:Pictures:Koans Randori Images:un-sticke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2502"/>
          <a:stretch/>
        </p:blipFill>
        <p:spPr bwMode="auto">
          <a:xfrm>
            <a:off x="1588134" y="907009"/>
            <a:ext cx="6066513" cy="45148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55622" y="1924881"/>
            <a:ext cx="3673978" cy="8666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Brush Script Std"/>
                <a:cs typeface="Brush Script Std"/>
              </a:rPr>
              <a:t>?</a:t>
            </a:r>
            <a:r>
              <a:rPr lang="en-US" sz="7200" dirty="0" smtClean="0">
                <a:solidFill>
                  <a:schemeClr val="tx1"/>
                </a:solidFill>
                <a:latin typeface="Brush Script Std"/>
                <a:cs typeface="Brush Script Std"/>
              </a:rPr>
              <a:t>!?%#</a:t>
            </a:r>
            <a:endParaRPr lang="en-US" sz="7200" dirty="0">
              <a:solidFill>
                <a:schemeClr val="tx1"/>
              </a:solidFill>
              <a:latin typeface="Brush Script Std"/>
              <a:cs typeface="Brush Script Std"/>
            </a:endParaRPr>
          </a:p>
        </p:txBody>
      </p:sp>
    </p:spTree>
    <p:extLst>
      <p:ext uri="{BB962C8B-B14F-4D97-AF65-F5344CB8AC3E}">
        <p14:creationId xmlns:p14="http://schemas.microsoft.com/office/powerpoint/2010/main" val="176502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00450"/>
            <a:ext cx="7772400" cy="1470025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session on unit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417" y="553742"/>
            <a:ext cx="3251200" cy="325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1032" y="6418666"/>
            <a:ext cx="77329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  * http://visible-</a:t>
            </a:r>
            <a:r>
              <a:rPr lang="en-US" sz="1600" dirty="0" err="1" smtClean="0"/>
              <a:t>quality.blogspot.fi</a:t>
            </a:r>
            <a:r>
              <a:rPr lang="en-US" sz="1600" dirty="0" smtClean="0"/>
              <a:t>/2015/01/a-learning-journey-with-unit-tests-</a:t>
            </a:r>
            <a:r>
              <a:rPr lang="en-US" sz="1600" dirty="0" err="1" smtClean="0"/>
              <a:t>just.html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542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Style Pairing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24" y="3170072"/>
            <a:ext cx="4507805" cy="3058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886" y="1395590"/>
            <a:ext cx="76195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“For an idea to go from your head to the computer it </a:t>
            </a:r>
            <a:r>
              <a:rPr lang="en-US" sz="3600" b="1" i="1" dirty="0" smtClean="0">
                <a:latin typeface="Arial"/>
                <a:cs typeface="Arial"/>
              </a:rPr>
              <a:t>must</a:t>
            </a:r>
            <a:r>
              <a:rPr lang="en-US" sz="3600" dirty="0" smtClean="0">
                <a:latin typeface="Arial"/>
                <a:cs typeface="Arial"/>
              </a:rPr>
              <a:t> go though someone else’s hands”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1032" y="6418666"/>
            <a:ext cx="77329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  *http://</a:t>
            </a:r>
            <a:r>
              <a:rPr lang="en-US" sz="1600" dirty="0" err="1" smtClean="0"/>
              <a:t>llewellynfalco.blogspot.fi</a:t>
            </a:r>
            <a:r>
              <a:rPr lang="en-US" sz="1600" dirty="0" smtClean="0"/>
              <a:t>/2014/06/</a:t>
            </a:r>
            <a:r>
              <a:rPr lang="en-US" sz="1600" dirty="0" err="1" smtClean="0"/>
              <a:t>llewellyns</a:t>
            </a:r>
            <a:r>
              <a:rPr lang="en-US" sz="1600" dirty="0" smtClean="0"/>
              <a:t>-strong-style-</a:t>
            </a:r>
            <a:r>
              <a:rPr lang="en-US" sz="1600" dirty="0" err="1" smtClean="0"/>
              <a:t>pairing.html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732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Farming vs. Hunting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27" t="3696" r="30887" b="8509"/>
          <a:stretch/>
        </p:blipFill>
        <p:spPr>
          <a:xfrm>
            <a:off x="6067443" y="1639352"/>
            <a:ext cx="2116551" cy="3875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307" y="1926353"/>
            <a:ext cx="3485794" cy="34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7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“Look at me” Pairing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17638"/>
            <a:ext cx="5943600" cy="478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-1667245" y="2946147"/>
            <a:ext cx="5448300" cy="165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64290" y="5381590"/>
            <a:ext cx="2035920" cy="11142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096" y="5381590"/>
            <a:ext cx="2035920" cy="11142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are we having issues?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0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226</Words>
  <Application>Microsoft Macintosh PowerPoint</Application>
  <PresentationFormat>On-screen Show (4:3)</PresentationFormat>
  <Paragraphs>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Tales from Developer Tester Collaboration</vt:lpstr>
      <vt:lpstr>A day of mobbing</vt:lpstr>
      <vt:lpstr>PowerPoint Presentation</vt:lpstr>
      <vt:lpstr>Pair Writing</vt:lpstr>
      <vt:lpstr>1st session on unit testing</vt:lpstr>
      <vt:lpstr>Strong Style Pairing</vt:lpstr>
      <vt:lpstr>Farming vs. Hunting</vt:lpstr>
      <vt:lpstr>“Look at me” Pairing</vt:lpstr>
      <vt:lpstr>Why are we having issues?</vt:lpstr>
      <vt:lpstr>How we became how we are</vt:lpstr>
      <vt:lpstr>Exploratory Testing</vt:lpstr>
      <vt:lpstr>Testing Excel</vt:lpstr>
      <vt:lpstr>Why do this?</vt:lpstr>
      <vt:lpstr>PowerPoint Presentation</vt:lpstr>
      <vt:lpstr>PowerPoint Presentation</vt:lpstr>
      <vt:lpstr>PowerPoint Presentation</vt:lpstr>
      <vt:lpstr>Thank you.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Tales from Developer Tester Collaboration</dc:title>
  <dc:subject/>
  <dc:creator>LLEWELLYN FALCO</dc:creator>
  <cp:keywords/>
  <dc:description/>
  <cp:lastModifiedBy>LLEWELLYN FALCO</cp:lastModifiedBy>
  <cp:revision>14</cp:revision>
  <dcterms:created xsi:type="dcterms:W3CDTF">2015-09-09T13:15:07Z</dcterms:created>
  <dcterms:modified xsi:type="dcterms:W3CDTF">2015-09-10T13:13:17Z</dcterms:modified>
  <cp:category/>
</cp:coreProperties>
</file>