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82" r:id="rId11"/>
    <p:sldId id="280" r:id="rId12"/>
    <p:sldId id="279" r:id="rId13"/>
    <p:sldId id="278" r:id="rId14"/>
    <p:sldId id="288" r:id="rId15"/>
    <p:sldId id="289" r:id="rId16"/>
    <p:sldId id="290" r:id="rId17"/>
    <p:sldId id="277" r:id="rId18"/>
    <p:sldId id="287" r:id="rId19"/>
    <p:sldId id="286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554"/>
  </p:normalViewPr>
  <p:slideViewPr>
    <p:cSldViewPr snapToGrid="0" snapToObjects="1">
      <p:cViewPr>
        <p:scale>
          <a:sx n="80" d="100"/>
          <a:sy n="80" d="100"/>
        </p:scale>
        <p:origin x="152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i="1" dirty="0" err="1" smtClean="0"/>
              <a:t>Sell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It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Easy</a:t>
            </a:r>
            <a:endParaRPr lang="es-ES_tradnl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8903" y="4800600"/>
            <a:ext cx="10829107" cy="1691640"/>
          </a:xfrm>
        </p:spPr>
        <p:txBody>
          <a:bodyPr/>
          <a:lstStyle/>
          <a:p>
            <a:r>
              <a:rPr lang="es-ES_tradnl" dirty="0" smtClean="0"/>
              <a:t>Curso oficial de Desarrollo de Aplicaciones M</a:t>
            </a:r>
            <a:r>
              <a:rPr lang="es-ES_tradnl" dirty="0" smtClean="0"/>
              <a:t>óviles para IOS</a:t>
            </a:r>
          </a:p>
          <a:p>
            <a:r>
              <a:rPr lang="es-ES_tradnl" sz="1800" dirty="0" smtClean="0"/>
              <a:t>David Márquez Delgado </a:t>
            </a:r>
            <a:r>
              <a:rPr lang="mr-IN" sz="1800" dirty="0" smtClean="0"/>
              <a:t>–</a:t>
            </a:r>
            <a:r>
              <a:rPr lang="es-ES_tradnl" sz="1800" dirty="0" smtClean="0"/>
              <a:t> CICE Convocatoria Octubre 2016</a:t>
            </a:r>
            <a:endParaRPr lang="es-ES_tradnl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7" y="3352799"/>
            <a:ext cx="1331687" cy="13316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Registro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71028"/>
            <a:ext cx="2902370" cy="5158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07" y="1271028"/>
            <a:ext cx="2902370" cy="51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Alta tienda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01783"/>
            <a:ext cx="2902370" cy="5158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07" y="1201783"/>
            <a:ext cx="2902370" cy="51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>
            <a:normAutofit/>
          </a:bodyPr>
          <a:lstStyle/>
          <a:p>
            <a:r>
              <a:rPr lang="es-ES_tradnl" b="1" i="1" dirty="0" smtClean="0"/>
              <a:t>Selección punto de venta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41805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Home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1828"/>
            <a:ext cx="2896294" cy="514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5" y="1281828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Alta producto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1828"/>
            <a:ext cx="2894303" cy="51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49" y="1281828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Alta producto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40" y="1281828"/>
            <a:ext cx="2894303" cy="514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281828"/>
            <a:ext cx="2894303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Venta producto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01783"/>
            <a:ext cx="2896294" cy="51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5" y="1201783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Histórico ventas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1828"/>
            <a:ext cx="2896294" cy="514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5" y="1241805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Control stock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1828"/>
            <a:ext cx="2896294" cy="514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5" y="1281828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Estadísticas punto de venta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1828"/>
            <a:ext cx="289629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Introducción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b="1" dirty="0" smtClean="0"/>
          </a:p>
          <a:p>
            <a:pPr marL="0" indent="0">
              <a:buNone/>
            </a:pPr>
            <a:r>
              <a:rPr lang="es-ES_tradnl" sz="2800" b="1" dirty="0" err="1" smtClean="0"/>
              <a:t>Sell</a:t>
            </a:r>
            <a:r>
              <a:rPr lang="es-ES_tradnl" sz="2800" b="1" dirty="0" smtClean="0"/>
              <a:t> </a:t>
            </a:r>
            <a:r>
              <a:rPr lang="es-ES_tradnl" sz="2800" b="1" dirty="0" err="1" smtClean="0"/>
              <a:t>It</a:t>
            </a:r>
            <a:r>
              <a:rPr lang="es-ES_tradnl" sz="2800" b="1" dirty="0" smtClean="0"/>
              <a:t> </a:t>
            </a:r>
            <a:r>
              <a:rPr lang="es-ES_tradnl" sz="2800" b="1" dirty="0" err="1" smtClean="0"/>
              <a:t>Easy</a:t>
            </a:r>
            <a:r>
              <a:rPr lang="es-ES_tradnl" sz="2800" dirty="0" smtClean="0"/>
              <a:t> est</a:t>
            </a:r>
            <a:r>
              <a:rPr lang="es-ES_tradnl" sz="2800" dirty="0" smtClean="0"/>
              <a:t>á</a:t>
            </a:r>
            <a:r>
              <a:rPr lang="es-ES_tradnl" sz="2800" dirty="0" smtClean="0"/>
              <a:t> pensada para gente como </a:t>
            </a:r>
            <a:r>
              <a:rPr lang="es-ES_tradnl" sz="2800" b="1" dirty="0" smtClean="0"/>
              <a:t>usted</a:t>
            </a:r>
            <a:r>
              <a:rPr lang="es-ES_tradnl" sz="2800" dirty="0" smtClean="0"/>
              <a:t>.</a:t>
            </a:r>
          </a:p>
          <a:p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Dueño de un comercio, o cadena de establecimientos, que necesita de una </a:t>
            </a:r>
            <a:r>
              <a:rPr lang="es-ES_tradnl" sz="2800" b="1" dirty="0" smtClean="0"/>
              <a:t>herramienta</a:t>
            </a:r>
            <a:r>
              <a:rPr lang="es-ES_tradnl" sz="2800" dirty="0" smtClean="0"/>
              <a:t> para que sus empleados puedan </a:t>
            </a:r>
            <a:r>
              <a:rPr lang="es-ES_tradnl" sz="2800" b="1" dirty="0" smtClean="0"/>
              <a:t>trabajar de manera sencilla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2979782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Gracias por su tiempo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031" y="449191"/>
            <a:ext cx="5042675" cy="1159042"/>
          </a:xfrm>
        </p:spPr>
        <p:txBody>
          <a:bodyPr/>
          <a:lstStyle/>
          <a:p>
            <a:r>
              <a:rPr lang="es-ES_tradnl" i="1" dirty="0" err="1" smtClean="0"/>
              <a:t>Sell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It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Easy</a:t>
            </a:r>
            <a:endParaRPr lang="es-ES_tradnl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69896" y="4322354"/>
            <a:ext cx="5342021" cy="838199"/>
          </a:xfrm>
        </p:spPr>
        <p:txBody>
          <a:bodyPr/>
          <a:lstStyle/>
          <a:p>
            <a:pPr algn="ctr"/>
            <a:r>
              <a:rPr lang="es-ES_tradnl" sz="1800" dirty="0" smtClean="0"/>
              <a:t>David M</a:t>
            </a:r>
            <a:r>
              <a:rPr lang="es-ES_tradnl" sz="1800" dirty="0" smtClean="0"/>
              <a:t>árquez Delgado</a:t>
            </a:r>
          </a:p>
          <a:p>
            <a:pPr algn="ctr"/>
            <a:r>
              <a:rPr lang="es-ES_tradnl" sz="1800" dirty="0" smtClean="0"/>
              <a:t>d.marquez.delgado.91@gmail.com</a:t>
            </a:r>
            <a:endParaRPr lang="es-ES_tradnl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23" y="5160553"/>
            <a:ext cx="1331687" cy="13316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50178" name="Picture 2" descr="esultado de imagen de corre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78" y="1805743"/>
            <a:ext cx="2323097" cy="23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Información en tiempo real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Podr</a:t>
            </a:r>
            <a:r>
              <a:rPr lang="es-ES_tradnl" sz="2800" dirty="0" smtClean="0"/>
              <a:t>á </a:t>
            </a:r>
            <a:r>
              <a:rPr lang="es-ES_tradnl" sz="2800" b="1" dirty="0" smtClean="0"/>
              <a:t>consultar</a:t>
            </a:r>
            <a:r>
              <a:rPr lang="es-ES_tradnl" sz="2800" dirty="0" smtClean="0"/>
              <a:t> al instante las </a:t>
            </a:r>
            <a:r>
              <a:rPr lang="es-ES_tradnl" sz="2800" b="1" dirty="0" smtClean="0"/>
              <a:t>ventas</a:t>
            </a:r>
            <a:r>
              <a:rPr lang="es-ES_tradnl" sz="2800" dirty="0" smtClean="0"/>
              <a:t> en cada una de sus tiendas con sólo un dedo.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Tendrá información sobre el </a:t>
            </a:r>
            <a:r>
              <a:rPr lang="es-ES_tradnl" sz="2800" b="1" dirty="0" smtClean="0"/>
              <a:t>desempeño</a:t>
            </a:r>
            <a:r>
              <a:rPr lang="es-ES_tradnl" sz="2800" dirty="0" smtClean="0"/>
              <a:t> de cada uno de sus empleados y franjas horarias más </a:t>
            </a:r>
            <a:r>
              <a:rPr lang="es-ES_tradnl" sz="2800" b="1" dirty="0" smtClean="0"/>
              <a:t>rentables</a:t>
            </a:r>
            <a:r>
              <a:rPr lang="es-ES_tradnl" sz="2800" dirty="0" smtClean="0"/>
              <a:t>.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Controlará el </a:t>
            </a:r>
            <a:r>
              <a:rPr lang="es-ES_tradnl" sz="2800" b="1" dirty="0" smtClean="0"/>
              <a:t>stock</a:t>
            </a:r>
            <a:r>
              <a:rPr lang="es-ES_tradnl" sz="2800" dirty="0" smtClean="0"/>
              <a:t> al momento, sin necesidad de acudir al punto de venta.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A la última en tecnología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¿Envidia lo f</a:t>
            </a:r>
            <a:r>
              <a:rPr lang="es-ES_tradnl" sz="2800" dirty="0" smtClean="0"/>
              <a:t>ácil que resulta a los empleados de Apple cobrar desde su iPhone?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Mejorar</a:t>
            </a:r>
            <a:r>
              <a:rPr lang="es-ES_tradnl" sz="2800" dirty="0" smtClean="0"/>
              <a:t>á la </a:t>
            </a:r>
            <a:r>
              <a:rPr lang="es-ES_tradnl" sz="2800" b="1" dirty="0" smtClean="0"/>
              <a:t>experiencia del cliente </a:t>
            </a:r>
            <a:r>
              <a:rPr lang="es-ES_tradnl" sz="2800" dirty="0" smtClean="0"/>
              <a:t>y </a:t>
            </a:r>
            <a:r>
              <a:rPr lang="es-ES_tradnl" sz="2800" b="1" dirty="0" smtClean="0"/>
              <a:t>reducirá</a:t>
            </a:r>
            <a:r>
              <a:rPr lang="es-ES_tradnl" sz="2800" dirty="0" smtClean="0"/>
              <a:t> los aburridos </a:t>
            </a:r>
            <a:r>
              <a:rPr lang="es-ES_tradnl" sz="2800" b="1" dirty="0" smtClean="0"/>
              <a:t>tiempos de espera</a:t>
            </a:r>
            <a:r>
              <a:rPr lang="es-ES_tradnl" sz="2800" dirty="0" smtClean="0"/>
              <a:t> en caja para sus clientes.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18506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Reducir costes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Gracias a la integraci</a:t>
            </a:r>
            <a:r>
              <a:rPr lang="es-ES_tradnl" sz="2800" dirty="0" smtClean="0"/>
              <a:t>ón con la cámara del dispositivo móvil no tendrá que invertir nunca más en terminales para la lectura de los códigos de barras.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Los </a:t>
            </a:r>
            <a:r>
              <a:rPr lang="es-ES_tradnl" sz="2800" b="1" dirty="0" smtClean="0"/>
              <a:t>inventarios</a:t>
            </a:r>
            <a:r>
              <a:rPr lang="es-ES_tradnl" sz="2800" dirty="0" smtClean="0"/>
              <a:t> serán más fáciles y rápidos.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¿Dónde se encuentra?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No olvide actualizar la </a:t>
            </a:r>
            <a:r>
              <a:rPr lang="es-ES_tradnl" sz="2800" b="1" dirty="0" smtClean="0"/>
              <a:t>localizaci</a:t>
            </a:r>
            <a:r>
              <a:rPr lang="es-ES_tradnl" sz="2800" b="1" dirty="0" smtClean="0"/>
              <a:t>ón</a:t>
            </a:r>
            <a:r>
              <a:rPr lang="es-ES_tradnl" sz="2800" dirty="0" smtClean="0"/>
              <a:t> de su tienda para que puedan encontrarle fácilmente.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14705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>
            <a:normAutofit/>
          </a:bodyPr>
          <a:lstStyle/>
          <a:p>
            <a:r>
              <a:rPr lang="es-ES_tradnl" b="1" i="1" dirty="0" smtClean="0"/>
              <a:t>Resumen visual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A continuaci</a:t>
            </a:r>
            <a:r>
              <a:rPr lang="es-ES_tradnl" sz="2800" dirty="0" smtClean="0"/>
              <a:t>ón podrá disfrutar del contenido de</a:t>
            </a:r>
          </a:p>
          <a:p>
            <a:pPr marL="0" indent="0">
              <a:buNone/>
            </a:pPr>
            <a:r>
              <a:rPr lang="es-ES_tradnl" sz="2800" dirty="0" err="1" smtClean="0"/>
              <a:t>Sell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Easy</a:t>
            </a:r>
            <a:r>
              <a:rPr lang="es-ES_tradnl" sz="2800" dirty="0" smtClean="0"/>
              <a:t>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21052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s-ES_tradnl" b="1" i="1" dirty="0" smtClean="0"/>
              <a:t>Inicio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37035"/>
            <a:ext cx="2900375" cy="5158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59" y="1201783"/>
            <a:ext cx="2899665" cy="5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>
            <a:normAutofit/>
          </a:bodyPr>
          <a:lstStyle/>
          <a:p>
            <a:r>
              <a:rPr lang="es-ES_tradnl" b="1" i="1" dirty="0" smtClean="0"/>
              <a:t>Registro</a:t>
            </a:r>
            <a:endParaRPr lang="es-ES_tradnl" b="1" i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61872" y="1201783"/>
            <a:ext cx="9692640" cy="522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endParaRPr lang="es-ES_tradnl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36405"/>
            <a:ext cx="2900375" cy="5158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9" y="1201783"/>
            <a:ext cx="2902370" cy="51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</TotalTime>
  <Words>252</Words>
  <Application>Microsoft Macintosh PowerPoint</Application>
  <PresentationFormat>Panorámica</PresentationFormat>
  <Paragraphs>48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Century Schoolbook</vt:lpstr>
      <vt:lpstr>Mangal</vt:lpstr>
      <vt:lpstr>Wingdings 2</vt:lpstr>
      <vt:lpstr>Arial</vt:lpstr>
      <vt:lpstr>Ver</vt:lpstr>
      <vt:lpstr>Sell It Easy</vt:lpstr>
      <vt:lpstr>Introducción</vt:lpstr>
      <vt:lpstr>Información en tiempo real</vt:lpstr>
      <vt:lpstr>A la última en tecnología</vt:lpstr>
      <vt:lpstr>Reducir costes</vt:lpstr>
      <vt:lpstr>¿Dónde se encuentra?</vt:lpstr>
      <vt:lpstr>Resumen visual</vt:lpstr>
      <vt:lpstr>Inicio</vt:lpstr>
      <vt:lpstr>Registro</vt:lpstr>
      <vt:lpstr>Registro</vt:lpstr>
      <vt:lpstr>Alta tienda</vt:lpstr>
      <vt:lpstr>Selección punto de venta</vt:lpstr>
      <vt:lpstr>Home</vt:lpstr>
      <vt:lpstr>Alta producto</vt:lpstr>
      <vt:lpstr>Alta producto</vt:lpstr>
      <vt:lpstr>Venta producto</vt:lpstr>
      <vt:lpstr>Histórico ventas</vt:lpstr>
      <vt:lpstr>Control stock</vt:lpstr>
      <vt:lpstr>Estadísticas punto de venta</vt:lpstr>
      <vt:lpstr>Gracias por su tiempo</vt:lpstr>
      <vt:lpstr>Sell It Easy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 It Easy</dc:title>
  <dc:creator>Usuario de Microsoft Office</dc:creator>
  <cp:lastModifiedBy>Usuario de Microsoft Office</cp:lastModifiedBy>
  <cp:revision>11</cp:revision>
  <dcterms:created xsi:type="dcterms:W3CDTF">2017-10-08T21:34:37Z</dcterms:created>
  <dcterms:modified xsi:type="dcterms:W3CDTF">2017-10-08T23:07:06Z</dcterms:modified>
</cp:coreProperties>
</file>