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2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27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17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2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7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1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9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4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32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6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B3EB-428E-4A42-B590-2EE12578BC57}" type="datetimeFigureOut">
              <a:rPr lang="pt-BR" smtClean="0"/>
              <a:t>12/08/2015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A2CC-D846-467A-B790-63E28F92CD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PSF – Plataforma de Solicitação de Fotocópias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Sérgio Augusto Yoshio Nogami Ivanagava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4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- editar conta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89" y="1828800"/>
            <a:ext cx="7526177" cy="3598109"/>
          </a:xfrm>
        </p:spPr>
      </p:pic>
    </p:spTree>
    <p:extLst>
      <p:ext uri="{BB962C8B-B14F-4D97-AF65-F5344CB8AC3E}">
        <p14:creationId xmlns:p14="http://schemas.microsoft.com/office/powerpoint/2010/main" val="19210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Funcionário - lista solicitações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761"/>
            <a:ext cx="12259386" cy="3238940"/>
          </a:xfrm>
        </p:spPr>
      </p:pic>
    </p:spTree>
    <p:extLst>
      <p:ext uri="{BB962C8B-B14F-4D97-AF65-F5344CB8AC3E}">
        <p14:creationId xmlns:p14="http://schemas.microsoft.com/office/powerpoint/2010/main" val="42039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Funcionário - atender solicitação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1307620"/>
            <a:ext cx="11629368" cy="5550380"/>
          </a:xfrm>
        </p:spPr>
      </p:pic>
    </p:spTree>
    <p:extLst>
      <p:ext uri="{BB962C8B-B14F-4D97-AF65-F5344CB8AC3E}">
        <p14:creationId xmlns:p14="http://schemas.microsoft.com/office/powerpoint/2010/main" val="14386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Funcionário - alterar estado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690688"/>
            <a:ext cx="5890212" cy="4753838"/>
          </a:xfrm>
        </p:spPr>
      </p:pic>
    </p:spTree>
    <p:extLst>
      <p:ext uri="{BB962C8B-B14F-4D97-AF65-F5344CB8AC3E}">
        <p14:creationId xmlns:p14="http://schemas.microsoft.com/office/powerpoint/2010/main" val="30219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Funcionário - estado recusado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4" y="1358437"/>
            <a:ext cx="6479287" cy="5858269"/>
          </a:xfrm>
        </p:spPr>
      </p:pic>
    </p:spTree>
    <p:extLst>
      <p:ext uri="{BB962C8B-B14F-4D97-AF65-F5344CB8AC3E}">
        <p14:creationId xmlns:p14="http://schemas.microsoft.com/office/powerpoint/2010/main" val="14995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 – novo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5" y="1562915"/>
            <a:ext cx="8441321" cy="4968902"/>
          </a:xfrm>
        </p:spPr>
      </p:pic>
    </p:spTree>
    <p:extLst>
      <p:ext uri="{BB962C8B-B14F-4D97-AF65-F5344CB8AC3E}">
        <p14:creationId xmlns:p14="http://schemas.microsoft.com/office/powerpoint/2010/main" val="17841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 – </a:t>
            </a:r>
            <a:r>
              <a:rPr lang="pt-BR" dirty="0"/>
              <a:t>a</a:t>
            </a:r>
            <a:r>
              <a:rPr lang="pt-BR" dirty="0" smtClean="0"/>
              <a:t>lterar conta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276696"/>
            <a:ext cx="6924816" cy="5724515"/>
          </a:xfrm>
        </p:spPr>
      </p:pic>
    </p:spTree>
    <p:extLst>
      <p:ext uri="{BB962C8B-B14F-4D97-AF65-F5344CB8AC3E}">
        <p14:creationId xmlns:p14="http://schemas.microsoft.com/office/powerpoint/2010/main" val="16137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 – novo colegiado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7" y="1690688"/>
            <a:ext cx="11521431" cy="3497020"/>
          </a:xfrm>
        </p:spPr>
      </p:pic>
    </p:spTree>
    <p:extLst>
      <p:ext uri="{BB962C8B-B14F-4D97-AF65-F5344CB8AC3E}">
        <p14:creationId xmlns:p14="http://schemas.microsoft.com/office/powerpoint/2010/main" val="958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 – Fotocópias por colegiado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75" y="1898467"/>
            <a:ext cx="8921050" cy="4674093"/>
          </a:xfrm>
        </p:spPr>
      </p:pic>
    </p:spTree>
    <p:extLst>
      <p:ext uri="{BB962C8B-B14F-4D97-AF65-F5344CB8AC3E}">
        <p14:creationId xmlns:p14="http://schemas.microsoft.com/office/powerpoint/2010/main" val="32257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Administrador – fotocópias por professor do colegiado “x”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9" y="1966678"/>
            <a:ext cx="11419121" cy="4051946"/>
          </a:xfrm>
        </p:spPr>
      </p:pic>
    </p:spTree>
    <p:extLst>
      <p:ext uri="{BB962C8B-B14F-4D97-AF65-F5344CB8AC3E}">
        <p14:creationId xmlns:p14="http://schemas.microsoft.com/office/powerpoint/2010/main" val="22188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-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41" y="1466153"/>
            <a:ext cx="6375420" cy="3901896"/>
          </a:xfrm>
        </p:spPr>
      </p:pic>
    </p:spTree>
    <p:extLst>
      <p:ext uri="{BB962C8B-B14F-4D97-AF65-F5344CB8AC3E}">
        <p14:creationId xmlns:p14="http://schemas.microsoft.com/office/powerpoint/2010/main" val="2158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5524" y="276974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9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- recuperar senha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70" y="1893195"/>
            <a:ext cx="8335738" cy="3630407"/>
          </a:xfrm>
        </p:spPr>
      </p:pic>
    </p:spTree>
    <p:extLst>
      <p:ext uri="{BB962C8B-B14F-4D97-AF65-F5344CB8AC3E}">
        <p14:creationId xmlns:p14="http://schemas.microsoft.com/office/powerpoint/2010/main" val="29503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- cadastre-se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53" y="1326524"/>
            <a:ext cx="7409421" cy="4615504"/>
          </a:xfrm>
        </p:spPr>
      </p:pic>
    </p:spTree>
    <p:extLst>
      <p:ext uri="{BB962C8B-B14F-4D97-AF65-F5344CB8AC3E}">
        <p14:creationId xmlns:p14="http://schemas.microsoft.com/office/powerpoint/2010/main" val="11099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- nova solicitação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11" y="1194091"/>
            <a:ext cx="8487177" cy="5568951"/>
          </a:xfrm>
        </p:spPr>
      </p:pic>
    </p:spTree>
    <p:extLst>
      <p:ext uri="{BB962C8B-B14F-4D97-AF65-F5344CB8AC3E}">
        <p14:creationId xmlns:p14="http://schemas.microsoft.com/office/powerpoint/2010/main" val="4682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– adicionar arquivos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58" y="1343945"/>
            <a:ext cx="7665082" cy="55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Professor- definir quantidade de cópias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48" y="1300766"/>
            <a:ext cx="8481510" cy="5402687"/>
          </a:xfrm>
        </p:spPr>
      </p:pic>
    </p:spTree>
    <p:extLst>
      <p:ext uri="{BB962C8B-B14F-4D97-AF65-F5344CB8AC3E}">
        <p14:creationId xmlns:p14="http://schemas.microsoft.com/office/powerpoint/2010/main" val="15787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- verificar solicitação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244885" cy="3605345"/>
          </a:xfrm>
        </p:spPr>
      </p:pic>
    </p:spTree>
    <p:extLst>
      <p:ext uri="{BB962C8B-B14F-4D97-AF65-F5344CB8AC3E}">
        <p14:creationId xmlns:p14="http://schemas.microsoft.com/office/powerpoint/2010/main" val="12938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 - solicitação detalhada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5" y="1272208"/>
            <a:ext cx="11829489" cy="5387009"/>
          </a:xfrm>
        </p:spPr>
      </p:pic>
    </p:spTree>
    <p:extLst>
      <p:ext uri="{BB962C8B-B14F-4D97-AF65-F5344CB8AC3E}">
        <p14:creationId xmlns:p14="http://schemas.microsoft.com/office/powerpoint/2010/main" val="40010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PSF – Plataforma de Solicitação de Fotocópias</vt:lpstr>
      <vt:lpstr>Sistema - login</vt:lpstr>
      <vt:lpstr>Sistema - recuperar senha</vt:lpstr>
      <vt:lpstr>Sistema - cadastre-se</vt:lpstr>
      <vt:lpstr>Professor - nova solicitação</vt:lpstr>
      <vt:lpstr>Professor – adicionar arquivos</vt:lpstr>
      <vt:lpstr>Professor- definir quantidade de cópias</vt:lpstr>
      <vt:lpstr>Professor - verificar solicitação</vt:lpstr>
      <vt:lpstr>Professor - solicitação detalhada</vt:lpstr>
      <vt:lpstr>Professor - editar conta</vt:lpstr>
      <vt:lpstr>Funcionário - lista solicitações</vt:lpstr>
      <vt:lpstr>Funcionário - atender solicitação</vt:lpstr>
      <vt:lpstr>Funcionário - alterar estado</vt:lpstr>
      <vt:lpstr>Funcionário - estado recusado</vt:lpstr>
      <vt:lpstr>Administrador – novo usuário</vt:lpstr>
      <vt:lpstr>Administrador – alterar conta</vt:lpstr>
      <vt:lpstr>Administrador – novo colegiado</vt:lpstr>
      <vt:lpstr>Administrador – Fotocópias por colegiado</vt:lpstr>
      <vt:lpstr>Administrador – fotocópias por professor do colegiado “x”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Augusto Yoshio Nogami Ivanagava</dc:creator>
  <cp:lastModifiedBy>Sergio Augusto Yoshio Nogami Ivanagava</cp:lastModifiedBy>
  <cp:revision>4</cp:revision>
  <dcterms:created xsi:type="dcterms:W3CDTF">2015-08-12T16:06:18Z</dcterms:created>
  <dcterms:modified xsi:type="dcterms:W3CDTF">2015-08-12T16:20:20Z</dcterms:modified>
</cp:coreProperties>
</file>