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182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54D0F-D35F-46BD-882C-C1E7E526D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499F23-1FD4-46C2-A087-C4B36AFD1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C7ED5-4B9F-481B-AC24-897C3A7A8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E3CF-5E91-46D5-99F0-BA9458000BA6}" type="datetimeFigureOut">
              <a:rPr lang="nl-BE" smtClean="0"/>
              <a:t>10/07/2020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94EF1-3F2B-4993-A506-B7E45132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E3E54-729F-430A-BD22-57D550EE3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68CE6-45E9-4C76-97A8-B8497F966D6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2603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939E9-C45B-4599-8137-D27AC23B6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33776-5192-4913-A965-9FCB7D57A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E8AAF-4DAA-4344-A3B4-136DAB047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E3CF-5E91-46D5-99F0-BA9458000BA6}" type="datetimeFigureOut">
              <a:rPr lang="nl-BE" smtClean="0"/>
              <a:t>10/07/2020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A7E48-EDD0-4A47-93EB-CEF8E7E56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3B8DC-ADAA-48DA-85CA-DB422D538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68CE6-45E9-4C76-97A8-B8497F966D6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8905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3312AE-C8F2-41F7-8CE2-754489669A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B27500-D54D-4455-BFC9-5276614C7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17DE6-2B00-49CD-B102-4E5051980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E3CF-5E91-46D5-99F0-BA9458000BA6}" type="datetimeFigureOut">
              <a:rPr lang="nl-BE" smtClean="0"/>
              <a:t>10/07/2020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711DA-8578-407F-B7DA-D5B498C7F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D16D1-EF95-4528-AA31-88AFE2379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68CE6-45E9-4C76-97A8-B8497F966D6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7558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64CB9-C9F8-419C-9146-F65E0B921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5380B-86C1-411C-9567-A725F8D0F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63FC-7075-4D80-B540-CB89FD050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E3CF-5E91-46D5-99F0-BA9458000BA6}" type="datetimeFigureOut">
              <a:rPr lang="nl-BE" smtClean="0"/>
              <a:t>10/07/2020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D6EF7-AD54-4A6E-9647-6B4AA12B2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189DC-40F8-44CD-8F81-DAB129677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68CE6-45E9-4C76-97A8-B8497F966D6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8588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AA1AF-AD73-4F76-9ECE-FED21732D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4D89C-EFFD-4BF3-8C77-D74F03B61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CAE9D-7ADC-435F-B911-083721656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E3CF-5E91-46D5-99F0-BA9458000BA6}" type="datetimeFigureOut">
              <a:rPr lang="nl-BE" smtClean="0"/>
              <a:t>10/07/2020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D7713-33D2-4C1D-9F50-F9E0DFC61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A6D08-E1E3-44B9-A9E9-349383B70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68CE6-45E9-4C76-97A8-B8497F966D6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5581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EDCA1-16BA-433C-A45B-EACFDC88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30092-7A6F-473A-AB57-A56017D7D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CC5463-C600-4133-9DC2-280F3CDE4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8DB60F-7746-4574-9AB5-A5AD18314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E3CF-5E91-46D5-99F0-BA9458000BA6}" type="datetimeFigureOut">
              <a:rPr lang="nl-BE" smtClean="0"/>
              <a:t>10/07/2020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DEB6C-B3BE-46BE-8C7B-D83E13A6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D872D-4552-4889-ADF1-F7ED6DE74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68CE6-45E9-4C76-97A8-B8497F966D6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0672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69D7D-DC94-4B9C-84DF-1A6F9A12E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A88BB-7E93-45FC-83FF-DCFA290C1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154F9F-344D-4E82-B8BD-A31D10D18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A927BC-5D9F-4711-BF2B-F765F7380C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5099CA-D679-4783-A39E-75EA2D3848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020FCA-4C58-4AF9-930A-46ED42BAF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E3CF-5E91-46D5-99F0-BA9458000BA6}" type="datetimeFigureOut">
              <a:rPr lang="nl-BE" smtClean="0"/>
              <a:t>10/07/2020</a:t>
            </a:fld>
            <a:endParaRPr lang="nl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FBB0DB-6D11-41F2-96A5-7D86E8D81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A9A402-6CD6-498A-857B-0520CA0B0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68CE6-45E9-4C76-97A8-B8497F966D6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411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A6335-F56A-46F8-8473-39CB51A35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364F8C-7B15-4147-82AE-DCE2F7914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E3CF-5E91-46D5-99F0-BA9458000BA6}" type="datetimeFigureOut">
              <a:rPr lang="nl-BE" smtClean="0"/>
              <a:t>10/07/2020</a:t>
            </a:fld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463366-2CCC-41EF-A789-6FD35EB7D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86C19-A449-4150-80E5-84CDFD51E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68CE6-45E9-4C76-97A8-B8497F966D6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24454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F2C255-0010-434C-8BB0-45DD645F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E3CF-5E91-46D5-99F0-BA9458000BA6}" type="datetimeFigureOut">
              <a:rPr lang="nl-BE" smtClean="0"/>
              <a:t>10/07/2020</a:t>
            </a:fld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604FDD-7283-4854-89F2-D39FEBE7F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B80ACD-ACFC-4B71-91CA-0A76EF7B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68CE6-45E9-4C76-97A8-B8497F966D6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80236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9907D-674C-4846-AE82-2C457756B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4C4B1-7BA0-4028-BE6C-585447B20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3466CC-1D39-45EB-89FE-6959C605E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DB7F6-E8DD-4383-A256-60F39DACB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E3CF-5E91-46D5-99F0-BA9458000BA6}" type="datetimeFigureOut">
              <a:rPr lang="nl-BE" smtClean="0"/>
              <a:t>10/07/2020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3E87F-A140-428C-8B1C-B0C05B747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DB736B-F91E-4676-B675-6841CFC38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68CE6-45E9-4C76-97A8-B8497F966D6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923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FE4D4-3449-49DB-8747-11BAEC163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C473A9-635A-46DB-BECD-14E9FBCFF9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601AB0-51FE-4A4A-8755-2BCDF1372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76A948-CCB8-43C6-855B-16C6AD0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E3CF-5E91-46D5-99F0-BA9458000BA6}" type="datetimeFigureOut">
              <a:rPr lang="nl-BE" smtClean="0"/>
              <a:t>10/07/2020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17050-9FF1-4268-B4A9-2DDA409AF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C6884-CFD3-41A7-B3E5-D71F9D777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68CE6-45E9-4C76-97A8-B8497F966D6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1085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AF5EFA-89AD-4AC3-9FD8-34B7CB14A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9F385-79EA-47DD-B877-2BC2FF9F4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D7C89-1769-448E-A86C-2311FAAD45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2E3CF-5E91-46D5-99F0-BA9458000BA6}" type="datetimeFigureOut">
              <a:rPr lang="nl-BE" smtClean="0"/>
              <a:t>10/07/2020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F4851-FC0A-4334-85C3-2104717689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E2148-E477-401B-8590-3B6F345DF2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68CE6-45E9-4C76-97A8-B8497F966D6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58701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F575E-7E43-4F0D-8887-E267143941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FC82B-309A-4E62-BAD0-50E2E55703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6497E895-AD9F-4FFB-B823-D7CE1D702A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0" t="3597" r="27933" b="272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Twitter icon">
            <a:extLst>
              <a:ext uri="{FF2B5EF4-FFF2-40B4-BE49-F238E27FC236}">
                <a16:creationId xmlns:a16="http://schemas.microsoft.com/office/drawing/2014/main" id="{91D393CC-BB3D-473F-9829-DE2C0096A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0325" y="3730625"/>
            <a:ext cx="3435350" cy="34353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65D36DD-A92C-4763-93CA-993DE14FEE73}"/>
              </a:ext>
            </a:extLst>
          </p:cNvPr>
          <p:cNvSpPr txBox="1"/>
          <p:nvPr/>
        </p:nvSpPr>
        <p:spPr>
          <a:xfrm>
            <a:off x="863600" y="2705725"/>
            <a:ext cx="948125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8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@maartenballiauw</a:t>
            </a:r>
          </a:p>
        </p:txBody>
      </p:sp>
    </p:spTree>
    <p:extLst>
      <p:ext uri="{BB962C8B-B14F-4D97-AF65-F5344CB8AC3E}">
        <p14:creationId xmlns:p14="http://schemas.microsoft.com/office/powerpoint/2010/main" val="2600489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F575E-7E43-4F0D-8887-E267143941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FC82B-309A-4E62-BAD0-50E2E55703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6497E895-AD9F-4FFB-B823-D7CE1D702A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0" t="3597" r="1321" b="2721"/>
          <a:stretch/>
        </p:blipFill>
        <p:spPr>
          <a:xfrm>
            <a:off x="0" y="0"/>
            <a:ext cx="12198350" cy="6858000"/>
          </a:xfrm>
          <a:prstGeom prst="rect">
            <a:avLst/>
          </a:prstGeom>
        </p:spPr>
      </p:pic>
      <p:pic>
        <p:nvPicPr>
          <p:cNvPr id="15" name="Graphic 14" descr="Vlog">
            <a:extLst>
              <a:ext uri="{FF2B5EF4-FFF2-40B4-BE49-F238E27FC236}">
                <a16:creationId xmlns:a16="http://schemas.microsoft.com/office/drawing/2014/main" id="{6A944B40-BB3B-49F6-AF9E-8E47A1A80E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197736" y="-1323024"/>
            <a:ext cx="7443471" cy="74434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65D36DD-A92C-4763-93CA-993DE14FEE73}"/>
              </a:ext>
            </a:extLst>
          </p:cNvPr>
          <p:cNvSpPr txBox="1"/>
          <p:nvPr/>
        </p:nvSpPr>
        <p:spPr>
          <a:xfrm>
            <a:off x="2330450" y="1985448"/>
            <a:ext cx="442140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Blog</a:t>
            </a:r>
          </a:p>
        </p:txBody>
      </p:sp>
    </p:spTree>
    <p:extLst>
      <p:ext uri="{BB962C8B-B14F-4D97-AF65-F5344CB8AC3E}">
        <p14:creationId xmlns:p14="http://schemas.microsoft.com/office/powerpoint/2010/main" val="2581373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Maarten Balliauw</dc:creator>
  <cp:lastModifiedBy>Maarten Balliauw</cp:lastModifiedBy>
  <cp:revision>3</cp:revision>
  <dcterms:created xsi:type="dcterms:W3CDTF">2020-07-10T09:26:45Z</dcterms:created>
  <dcterms:modified xsi:type="dcterms:W3CDTF">2020-07-10T10:02:51Z</dcterms:modified>
</cp:coreProperties>
</file>