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82" r:id="rId13"/>
    <p:sldId id="268" r:id="rId14"/>
    <p:sldId id="272" r:id="rId15"/>
    <p:sldId id="270" r:id="rId16"/>
    <p:sldId id="273" r:id="rId17"/>
    <p:sldId id="274" r:id="rId18"/>
    <p:sldId id="276" r:id="rId19"/>
    <p:sldId id="277" r:id="rId20"/>
    <p:sldId id="278" r:id="rId21"/>
    <p:sldId id="279" r:id="rId22"/>
    <p:sldId id="281" r:id="rId23"/>
    <p:sldId id="285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ie Delneste" userId="9849de0b408b8fee" providerId="Windows Live" clId="Web-{7C0EF54E-BC92-44ED-A7AE-5F5300D36CAC}"/>
    <pc:docChg chg="addSld delSld modSld sldOrd">
      <pc:chgData name="Lowie Delneste" userId="9849de0b408b8fee" providerId="Windows Live" clId="Web-{7C0EF54E-BC92-44ED-A7AE-5F5300D36CAC}" dt="2018-03-17T13:45:04.988" v="1292"/>
      <pc:docMkLst>
        <pc:docMk/>
      </pc:docMkLst>
      <pc:sldChg chg="modSp">
        <pc:chgData name="Lowie Delneste" userId="9849de0b408b8fee" providerId="Windows Live" clId="Web-{7C0EF54E-BC92-44ED-A7AE-5F5300D36CAC}" dt="2018-03-17T13:13:28.237" v="774"/>
        <pc:sldMkLst>
          <pc:docMk/>
          <pc:sldMk cId="868304603" sldId="259"/>
        </pc:sldMkLst>
        <pc:spChg chg="mod">
          <ac:chgData name="Lowie Delneste" userId="9849de0b408b8fee" providerId="Windows Live" clId="Web-{7C0EF54E-BC92-44ED-A7AE-5F5300D36CAC}" dt="2018-03-17T13:13:28.237" v="774"/>
          <ac:spMkLst>
            <pc:docMk/>
            <pc:sldMk cId="868304603" sldId="259"/>
            <ac:spMk id="3" creationId="{D8D3E8C8-5667-489C-9A3F-6374AAA651FA}"/>
          </ac:spMkLst>
        </pc:spChg>
      </pc:sldChg>
      <pc:sldChg chg="addSp delSp modSp">
        <pc:chgData name="Lowie Delneste" userId="9849de0b408b8fee" providerId="Windows Live" clId="Web-{7C0EF54E-BC92-44ED-A7AE-5F5300D36CAC}" dt="2018-03-17T13:18:50.926" v="788"/>
        <pc:sldMkLst>
          <pc:docMk/>
          <pc:sldMk cId="1537508420" sldId="260"/>
        </pc:sldMkLst>
        <pc:spChg chg="mod">
          <ac:chgData name="Lowie Delneste" userId="9849de0b408b8fee" providerId="Windows Live" clId="Web-{7C0EF54E-BC92-44ED-A7AE-5F5300D36CAC}" dt="2018-03-17T13:18:50.926" v="788"/>
          <ac:spMkLst>
            <pc:docMk/>
            <pc:sldMk cId="1537508420" sldId="260"/>
            <ac:spMk id="3" creationId="{D8D3E8C8-5667-489C-9A3F-6374AAA651FA}"/>
          </ac:spMkLst>
        </pc:spChg>
        <pc:picChg chg="del">
          <ac:chgData name="Lowie Delneste" userId="9849de0b408b8fee" providerId="Windows Live" clId="Web-{7C0EF54E-BC92-44ED-A7AE-5F5300D36CAC}" dt="2018-03-17T13:18:41.348" v="785"/>
          <ac:picMkLst>
            <pc:docMk/>
            <pc:sldMk cId="1537508420" sldId="260"/>
            <ac:picMk id="4" creationId="{17BB3D34-2F8B-4187-AB79-7D3C4F95FDD2}"/>
          </ac:picMkLst>
        </pc:picChg>
        <pc:picChg chg="add mod">
          <ac:chgData name="Lowie Delneste" userId="9849de0b408b8fee" providerId="Windows Live" clId="Web-{7C0EF54E-BC92-44ED-A7AE-5F5300D36CAC}" dt="2018-03-17T13:18:47.082" v="787"/>
          <ac:picMkLst>
            <pc:docMk/>
            <pc:sldMk cId="1537508420" sldId="260"/>
            <ac:picMk id="6" creationId="{E246EDE0-D549-4121-B0D6-3FFE139A9429}"/>
          </ac:picMkLst>
        </pc:picChg>
      </pc:sldChg>
      <pc:sldChg chg="addSp delSp modSp">
        <pc:chgData name="Lowie Delneste" userId="9849de0b408b8fee" providerId="Windows Live" clId="Web-{7C0EF54E-BC92-44ED-A7AE-5F5300D36CAC}" dt="2018-03-17T13:19:04.863" v="792"/>
        <pc:sldMkLst>
          <pc:docMk/>
          <pc:sldMk cId="2954987419" sldId="261"/>
        </pc:sldMkLst>
        <pc:spChg chg="mod">
          <ac:chgData name="Lowie Delneste" userId="9849de0b408b8fee" providerId="Windows Live" clId="Web-{7C0EF54E-BC92-44ED-A7AE-5F5300D36CAC}" dt="2018-03-17T13:19:04.863" v="792"/>
          <ac:spMkLst>
            <pc:docMk/>
            <pc:sldMk cId="2954987419" sldId="261"/>
            <ac:spMk id="3" creationId="{D8D3E8C8-5667-489C-9A3F-6374AAA651FA}"/>
          </ac:spMkLst>
        </pc:spChg>
        <pc:picChg chg="add del mod">
          <ac:chgData name="Lowie Delneste" userId="9849de0b408b8fee" providerId="Windows Live" clId="Web-{7C0EF54E-BC92-44ED-A7AE-5F5300D36CAC}" dt="2018-03-17T13:18:56.864" v="789"/>
          <ac:picMkLst>
            <pc:docMk/>
            <pc:sldMk cId="2954987419" sldId="261"/>
            <ac:picMk id="5" creationId="{FE151ABA-EDAB-4BDD-BA48-969249E7C01A}"/>
          </ac:picMkLst>
        </pc:picChg>
        <pc:picChg chg="add mod">
          <ac:chgData name="Lowie Delneste" userId="9849de0b408b8fee" providerId="Windows Live" clId="Web-{7C0EF54E-BC92-44ED-A7AE-5F5300D36CAC}" dt="2018-03-17T13:19:00.145" v="791"/>
          <ac:picMkLst>
            <pc:docMk/>
            <pc:sldMk cId="2954987419" sldId="261"/>
            <ac:picMk id="7" creationId="{626CBFD7-4D36-4601-B2C1-5ACC498EDBE5}"/>
          </ac:picMkLst>
        </pc:picChg>
      </pc:sldChg>
      <pc:sldChg chg="addSp delSp modSp">
        <pc:chgData name="Lowie Delneste" userId="9849de0b408b8fee" providerId="Windows Live" clId="Web-{7C0EF54E-BC92-44ED-A7AE-5F5300D36CAC}" dt="2018-03-17T13:19:13.051" v="795"/>
        <pc:sldMkLst>
          <pc:docMk/>
          <pc:sldMk cId="2135696073" sldId="262"/>
        </pc:sldMkLst>
        <pc:spChg chg="mod">
          <ac:chgData name="Lowie Delneste" userId="9849de0b408b8fee" providerId="Windows Live" clId="Web-{7C0EF54E-BC92-44ED-A7AE-5F5300D36CAC}" dt="2018-03-17T12:56:49.879" v="140"/>
          <ac:spMkLst>
            <pc:docMk/>
            <pc:sldMk cId="2135696073" sldId="262"/>
            <ac:spMk id="3" creationId="{D8D3E8C8-5667-489C-9A3F-6374AAA651FA}"/>
          </ac:spMkLst>
        </pc:spChg>
        <pc:picChg chg="add del mod">
          <ac:chgData name="Lowie Delneste" userId="9849de0b408b8fee" providerId="Windows Live" clId="Web-{7C0EF54E-BC92-44ED-A7AE-5F5300D36CAC}" dt="2018-03-17T13:19:09.535" v="793"/>
          <ac:picMkLst>
            <pc:docMk/>
            <pc:sldMk cId="2135696073" sldId="262"/>
            <ac:picMk id="4" creationId="{6FE1F26A-93C1-4DC5-AB16-040E6B77F81F}"/>
          </ac:picMkLst>
        </pc:picChg>
        <pc:picChg chg="add mod">
          <ac:chgData name="Lowie Delneste" userId="9849de0b408b8fee" providerId="Windows Live" clId="Web-{7C0EF54E-BC92-44ED-A7AE-5F5300D36CAC}" dt="2018-03-17T13:19:13.051" v="795"/>
          <ac:picMkLst>
            <pc:docMk/>
            <pc:sldMk cId="2135696073" sldId="262"/>
            <ac:picMk id="7" creationId="{8412D9D1-B3C9-40D8-AB79-1A84A6E81A44}"/>
          </ac:picMkLst>
        </pc:picChg>
      </pc:sldChg>
      <pc:sldChg chg="addSp delSp modSp">
        <pc:chgData name="Lowie Delneste" userId="9849de0b408b8fee" providerId="Windows Live" clId="Web-{7C0EF54E-BC92-44ED-A7AE-5F5300D36CAC}" dt="2018-03-17T13:19:23.395" v="799"/>
        <pc:sldMkLst>
          <pc:docMk/>
          <pc:sldMk cId="3457391412" sldId="263"/>
        </pc:sldMkLst>
        <pc:spChg chg="mod">
          <ac:chgData name="Lowie Delneste" userId="9849de0b408b8fee" providerId="Windows Live" clId="Web-{7C0EF54E-BC92-44ED-A7AE-5F5300D36CAC}" dt="2018-03-17T13:19:23.395" v="799"/>
          <ac:spMkLst>
            <pc:docMk/>
            <pc:sldMk cId="3457391412" sldId="263"/>
            <ac:spMk id="3" creationId="{D8D3E8C8-5667-489C-9A3F-6374AAA651FA}"/>
          </ac:spMkLst>
        </pc:spChg>
        <pc:picChg chg="add del mod">
          <ac:chgData name="Lowie Delneste" userId="9849de0b408b8fee" providerId="Windows Live" clId="Web-{7C0EF54E-BC92-44ED-A7AE-5F5300D36CAC}" dt="2018-03-17T13:19:16.426" v="796"/>
          <ac:picMkLst>
            <pc:docMk/>
            <pc:sldMk cId="3457391412" sldId="263"/>
            <ac:picMk id="5" creationId="{4494BC74-5451-4FDB-9F34-9ACBCDC80C5D}"/>
          </ac:picMkLst>
        </pc:picChg>
        <pc:picChg chg="add mod">
          <ac:chgData name="Lowie Delneste" userId="9849de0b408b8fee" providerId="Windows Live" clId="Web-{7C0EF54E-BC92-44ED-A7AE-5F5300D36CAC}" dt="2018-03-17T13:19:19.067" v="798"/>
          <ac:picMkLst>
            <pc:docMk/>
            <pc:sldMk cId="3457391412" sldId="263"/>
            <ac:picMk id="7" creationId="{295BCAB8-1856-4493-BAD9-2DABEDB26468}"/>
          </ac:picMkLst>
        </pc:picChg>
      </pc:sldChg>
      <pc:sldChg chg="modSp">
        <pc:chgData name="Lowie Delneste" userId="9849de0b408b8fee" providerId="Windows Live" clId="Web-{7C0EF54E-BC92-44ED-A7AE-5F5300D36CAC}" dt="2018-03-17T13:03:55.277" v="444"/>
        <pc:sldMkLst>
          <pc:docMk/>
          <pc:sldMk cId="2285400605" sldId="265"/>
        </pc:sldMkLst>
        <pc:spChg chg="mod">
          <ac:chgData name="Lowie Delneste" userId="9849de0b408b8fee" providerId="Windows Live" clId="Web-{7C0EF54E-BC92-44ED-A7AE-5F5300D36CAC}" dt="2018-03-17T13:03:55.277" v="444"/>
          <ac:spMkLst>
            <pc:docMk/>
            <pc:sldMk cId="2285400605" sldId="265"/>
            <ac:spMk id="3" creationId="{6A37AA34-2897-4B2B-BB40-A06A10CB1212}"/>
          </ac:spMkLst>
        </pc:spChg>
      </pc:sldChg>
      <pc:sldChg chg="addSp delSp modSp new ord">
        <pc:chgData name="Lowie Delneste" userId="9849de0b408b8fee" providerId="Windows Live" clId="Web-{7C0EF54E-BC92-44ED-A7AE-5F5300D36CAC}" dt="2018-03-17T13:18:35.035" v="784"/>
        <pc:sldMkLst>
          <pc:docMk/>
          <pc:sldMk cId="1047581767" sldId="266"/>
        </pc:sldMkLst>
        <pc:spChg chg="mod">
          <ac:chgData name="Lowie Delneste" userId="9849de0b408b8fee" providerId="Windows Live" clId="Web-{7C0EF54E-BC92-44ED-A7AE-5F5300D36CAC}" dt="2018-03-17T13:04:06.449" v="449"/>
          <ac:spMkLst>
            <pc:docMk/>
            <pc:sldMk cId="1047581767" sldId="266"/>
            <ac:spMk id="2" creationId="{D3F182FA-0767-4ACB-BB8F-13C49D7E7559}"/>
          </ac:spMkLst>
        </pc:spChg>
        <pc:spChg chg="mod">
          <ac:chgData name="Lowie Delneste" userId="9849de0b408b8fee" providerId="Windows Live" clId="Web-{7C0EF54E-BC92-44ED-A7AE-5F5300D36CAC}" dt="2018-03-17T13:18:35.035" v="784"/>
          <ac:spMkLst>
            <pc:docMk/>
            <pc:sldMk cId="1047581767" sldId="266"/>
            <ac:spMk id="3" creationId="{86975328-354F-47FC-BDCF-46744DE702F8}"/>
          </ac:spMkLst>
        </pc:spChg>
        <pc:picChg chg="add del mod">
          <ac:chgData name="Lowie Delneste" userId="9849de0b408b8fee" providerId="Windows Live" clId="Web-{7C0EF54E-BC92-44ED-A7AE-5F5300D36CAC}" dt="2018-03-17T13:18:15.535" v="776"/>
          <ac:picMkLst>
            <pc:docMk/>
            <pc:sldMk cId="1047581767" sldId="266"/>
            <ac:picMk id="5" creationId="{EF893D76-0F47-4E86-818D-86347B4F44ED}"/>
          </ac:picMkLst>
        </pc:picChg>
        <pc:picChg chg="add mod">
          <ac:chgData name="Lowie Delneste" userId="9849de0b408b8fee" providerId="Windows Live" clId="Web-{7C0EF54E-BC92-44ED-A7AE-5F5300D36CAC}" dt="2018-03-17T13:18:31.192" v="783"/>
          <ac:picMkLst>
            <pc:docMk/>
            <pc:sldMk cId="1047581767" sldId="266"/>
            <ac:picMk id="6" creationId="{F3325C80-D66D-4893-B4C4-CDDEDFEE5A3B}"/>
          </ac:picMkLst>
        </pc:picChg>
      </pc:sldChg>
      <pc:sldChg chg="modSp new">
        <pc:chgData name="Lowie Delneste" userId="9849de0b408b8fee" providerId="Windows Live" clId="Web-{7C0EF54E-BC92-44ED-A7AE-5F5300D36CAC}" dt="2018-03-17T13:12:23.799" v="707"/>
        <pc:sldMkLst>
          <pc:docMk/>
          <pc:sldMk cId="3448517734" sldId="267"/>
        </pc:sldMkLst>
        <pc:spChg chg="mod">
          <ac:chgData name="Lowie Delneste" userId="9849de0b408b8fee" providerId="Windows Live" clId="Web-{7C0EF54E-BC92-44ED-A7AE-5F5300D36CAC}" dt="2018-03-17T13:08:09.185" v="582"/>
          <ac:spMkLst>
            <pc:docMk/>
            <pc:sldMk cId="3448517734" sldId="267"/>
            <ac:spMk id="2" creationId="{61845E85-91BE-489E-9B02-F5E51ADD6104}"/>
          </ac:spMkLst>
        </pc:spChg>
        <pc:spChg chg="mod">
          <ac:chgData name="Lowie Delneste" userId="9849de0b408b8fee" providerId="Windows Live" clId="Web-{7C0EF54E-BC92-44ED-A7AE-5F5300D36CAC}" dt="2018-03-17T13:12:23.799" v="707"/>
          <ac:spMkLst>
            <pc:docMk/>
            <pc:sldMk cId="3448517734" sldId="267"/>
            <ac:spMk id="3" creationId="{0F0E8647-3050-4D65-8AA8-23A7A7B5AB4D}"/>
          </ac:spMkLst>
        </pc:spChg>
      </pc:sldChg>
      <pc:sldChg chg="addSp delSp modSp new">
        <pc:chgData name="Lowie Delneste" userId="9849de0b408b8fee" providerId="Windows Live" clId="Web-{7C0EF54E-BC92-44ED-A7AE-5F5300D36CAC}" dt="2018-03-17T13:34:00.484" v="1130"/>
        <pc:sldMkLst>
          <pc:docMk/>
          <pc:sldMk cId="1266694602" sldId="268"/>
        </pc:sldMkLst>
        <pc:spChg chg="mod">
          <ac:chgData name="Lowie Delneste" userId="9849de0b408b8fee" providerId="Windows Live" clId="Web-{7C0EF54E-BC92-44ED-A7AE-5F5300D36CAC}" dt="2018-03-17T13:21:55.627" v="857"/>
          <ac:spMkLst>
            <pc:docMk/>
            <pc:sldMk cId="1266694602" sldId="268"/>
            <ac:spMk id="2" creationId="{DAC7CD40-A4EB-4E11-9D1C-C9FA66A1B3D9}"/>
          </ac:spMkLst>
        </pc:spChg>
        <pc:spChg chg="mod">
          <ac:chgData name="Lowie Delneste" userId="9849de0b408b8fee" providerId="Windows Live" clId="Web-{7C0EF54E-BC92-44ED-A7AE-5F5300D36CAC}" dt="2018-03-17T13:33:48.859" v="1126"/>
          <ac:spMkLst>
            <pc:docMk/>
            <pc:sldMk cId="1266694602" sldId="268"/>
            <ac:spMk id="3" creationId="{CA889931-FACD-47E9-9AF8-9F01B5CC7336}"/>
          </ac:spMkLst>
        </pc:spChg>
        <pc:picChg chg="add del mod">
          <ac:chgData name="Lowie Delneste" userId="9849de0b408b8fee" providerId="Windows Live" clId="Web-{7C0EF54E-BC92-44ED-A7AE-5F5300D36CAC}" dt="2018-03-17T13:33:58.734" v="1129"/>
          <ac:picMkLst>
            <pc:docMk/>
            <pc:sldMk cId="1266694602" sldId="268"/>
            <ac:picMk id="4" creationId="{111B6105-AA09-4CAC-AD1D-57D774C928FB}"/>
          </ac:picMkLst>
        </pc:picChg>
        <pc:picChg chg="add del mod">
          <ac:chgData name="Lowie Delneste" userId="9849de0b408b8fee" providerId="Windows Live" clId="Web-{7C0EF54E-BC92-44ED-A7AE-5F5300D36CAC}" dt="2018-03-17T13:34:00.484" v="1130"/>
          <ac:picMkLst>
            <pc:docMk/>
            <pc:sldMk cId="1266694602" sldId="268"/>
            <ac:picMk id="6" creationId="{59E25E82-A3AF-4005-A8A0-2E55969B061E}"/>
          </ac:picMkLst>
        </pc:picChg>
      </pc:sldChg>
      <pc:sldChg chg="modSp new">
        <pc:chgData name="Lowie Delneste" userId="9849de0b408b8fee" providerId="Windows Live" clId="Web-{7C0EF54E-BC92-44ED-A7AE-5F5300D36CAC}" dt="2018-03-17T13:21:37.267" v="849"/>
        <pc:sldMkLst>
          <pc:docMk/>
          <pc:sldMk cId="2606442729" sldId="269"/>
        </pc:sldMkLst>
        <pc:spChg chg="mod">
          <ac:chgData name="Lowie Delneste" userId="9849de0b408b8fee" providerId="Windows Live" clId="Web-{7C0EF54E-BC92-44ED-A7AE-5F5300D36CAC}" dt="2018-03-17T13:21:13.730" v="831"/>
          <ac:spMkLst>
            <pc:docMk/>
            <pc:sldMk cId="2606442729" sldId="269"/>
            <ac:spMk id="2" creationId="{AAE5A4FB-B8B0-404B-85A8-450DC686C71A}"/>
          </ac:spMkLst>
        </pc:spChg>
        <pc:spChg chg="mod">
          <ac:chgData name="Lowie Delneste" userId="9849de0b408b8fee" providerId="Windows Live" clId="Web-{7C0EF54E-BC92-44ED-A7AE-5F5300D36CAC}" dt="2018-03-17T13:21:37.267" v="849"/>
          <ac:spMkLst>
            <pc:docMk/>
            <pc:sldMk cId="2606442729" sldId="269"/>
            <ac:spMk id="3" creationId="{E3EB4A6C-879F-44D3-8324-16321D1F2544}"/>
          </ac:spMkLst>
        </pc:spChg>
      </pc:sldChg>
      <pc:sldChg chg="modSp add replId">
        <pc:chgData name="Lowie Delneste" userId="9849de0b408b8fee" providerId="Windows Live" clId="Web-{7C0EF54E-BC92-44ED-A7AE-5F5300D36CAC}" dt="2018-03-17T13:39:14.971" v="1174"/>
        <pc:sldMkLst>
          <pc:docMk/>
          <pc:sldMk cId="366156500" sldId="270"/>
        </pc:sldMkLst>
        <pc:spChg chg="mod">
          <ac:chgData name="Lowie Delneste" userId="9849de0b408b8fee" providerId="Windows Live" clId="Web-{7C0EF54E-BC92-44ED-A7AE-5F5300D36CAC}" dt="2018-03-17T13:39:14.971" v="1174"/>
          <ac:spMkLst>
            <pc:docMk/>
            <pc:sldMk cId="366156500" sldId="270"/>
            <ac:spMk id="3" creationId="{CA889931-FACD-47E9-9AF8-9F01B5CC7336}"/>
          </ac:spMkLst>
        </pc:spChg>
      </pc:sldChg>
      <pc:sldChg chg="modSp add replId">
        <pc:chgData name="Lowie Delneste" userId="9849de0b408b8fee" providerId="Windows Live" clId="Web-{7C0EF54E-BC92-44ED-A7AE-5F5300D36CAC}" dt="2018-03-17T13:34:15.547" v="1141"/>
        <pc:sldMkLst>
          <pc:docMk/>
          <pc:sldMk cId="107491478" sldId="272"/>
        </pc:sldMkLst>
        <pc:spChg chg="mod">
          <ac:chgData name="Lowie Delneste" userId="9849de0b408b8fee" providerId="Windows Live" clId="Web-{7C0EF54E-BC92-44ED-A7AE-5F5300D36CAC}" dt="2018-03-17T13:34:09.828" v="1137"/>
          <ac:spMkLst>
            <pc:docMk/>
            <pc:sldMk cId="107491478" sldId="272"/>
            <ac:spMk id="3" creationId="{CA889931-FACD-47E9-9AF8-9F01B5CC7336}"/>
          </ac:spMkLst>
        </pc:spChg>
        <pc:picChg chg="mod">
          <ac:chgData name="Lowie Delneste" userId="9849de0b408b8fee" providerId="Windows Live" clId="Web-{7C0EF54E-BC92-44ED-A7AE-5F5300D36CAC}" dt="2018-03-17T13:34:15.547" v="1141"/>
          <ac:picMkLst>
            <pc:docMk/>
            <pc:sldMk cId="107491478" sldId="272"/>
            <ac:picMk id="4" creationId="{111B6105-AA09-4CAC-AD1D-57D774C928FB}"/>
          </ac:picMkLst>
        </pc:picChg>
        <pc:picChg chg="mod">
          <ac:chgData name="Lowie Delneste" userId="9849de0b408b8fee" providerId="Windows Live" clId="Web-{7C0EF54E-BC92-44ED-A7AE-5F5300D36CAC}" dt="2018-03-17T13:34:11.609" v="1140"/>
          <ac:picMkLst>
            <pc:docMk/>
            <pc:sldMk cId="107491478" sldId="272"/>
            <ac:picMk id="6" creationId="{59E25E82-A3AF-4005-A8A0-2E55969B061E}"/>
          </ac:picMkLst>
        </pc:picChg>
      </pc:sldChg>
      <pc:sldChg chg="addSp modSp new">
        <pc:chgData name="Lowie Delneste" userId="9849de0b408b8fee" providerId="Windows Live" clId="Web-{7C0EF54E-BC92-44ED-A7AE-5F5300D36CAC}" dt="2018-03-17T13:40:58.612" v="1225"/>
        <pc:sldMkLst>
          <pc:docMk/>
          <pc:sldMk cId="901948647" sldId="273"/>
        </pc:sldMkLst>
        <pc:spChg chg="mod">
          <ac:chgData name="Lowie Delneste" userId="9849de0b408b8fee" providerId="Windows Live" clId="Web-{7C0EF54E-BC92-44ED-A7AE-5F5300D36CAC}" dt="2018-03-17T13:39:26.690" v="1183"/>
          <ac:spMkLst>
            <pc:docMk/>
            <pc:sldMk cId="901948647" sldId="273"/>
            <ac:spMk id="2" creationId="{33ACEC14-1948-4D87-8332-3620F82283C9}"/>
          </ac:spMkLst>
        </pc:spChg>
        <pc:spChg chg="mod">
          <ac:chgData name="Lowie Delneste" userId="9849de0b408b8fee" providerId="Windows Live" clId="Web-{7C0EF54E-BC92-44ED-A7AE-5F5300D36CAC}" dt="2018-03-17T13:39:41.003" v="1207"/>
          <ac:spMkLst>
            <pc:docMk/>
            <pc:sldMk cId="901948647" sldId="273"/>
            <ac:spMk id="3" creationId="{F15A59C5-D979-490A-99E5-6A122E76DAEF}"/>
          </ac:spMkLst>
        </pc:spChg>
        <pc:picChg chg="add mod">
          <ac:chgData name="Lowie Delneste" userId="9849de0b408b8fee" providerId="Windows Live" clId="Web-{7C0EF54E-BC92-44ED-A7AE-5F5300D36CAC}" dt="2018-03-17T13:40:58.612" v="1225"/>
          <ac:picMkLst>
            <pc:docMk/>
            <pc:sldMk cId="901948647" sldId="273"/>
            <ac:picMk id="4" creationId="{FC708B03-E16B-489B-AF4F-579B2B86AE2D}"/>
          </ac:picMkLst>
        </pc:picChg>
        <pc:picChg chg="add mod">
          <ac:chgData name="Lowie Delneste" userId="9849de0b408b8fee" providerId="Windows Live" clId="Web-{7C0EF54E-BC92-44ED-A7AE-5F5300D36CAC}" dt="2018-03-17T13:40:48.159" v="1222"/>
          <ac:picMkLst>
            <pc:docMk/>
            <pc:sldMk cId="901948647" sldId="273"/>
            <ac:picMk id="6" creationId="{40C6D3F3-AE7A-4DD5-8635-C83A0EAE6F8A}"/>
          </ac:picMkLst>
        </pc:picChg>
        <pc:picChg chg="add mod">
          <ac:chgData name="Lowie Delneste" userId="9849de0b408b8fee" providerId="Windows Live" clId="Web-{7C0EF54E-BC92-44ED-A7AE-5F5300D36CAC}" dt="2018-03-17T13:40:54.643" v="1224"/>
          <ac:picMkLst>
            <pc:docMk/>
            <pc:sldMk cId="901948647" sldId="273"/>
            <ac:picMk id="8" creationId="{30319696-69F1-4F4E-B2DD-D89FA35C4B02}"/>
          </ac:picMkLst>
        </pc:picChg>
      </pc:sldChg>
      <pc:sldChg chg="addSp modSp new">
        <pc:chgData name="Lowie Delneste" userId="9849de0b408b8fee" providerId="Windows Live" clId="Web-{7C0EF54E-BC92-44ED-A7AE-5F5300D36CAC}" dt="2018-03-17T13:45:04.988" v="1292"/>
        <pc:sldMkLst>
          <pc:docMk/>
          <pc:sldMk cId="4079849675" sldId="274"/>
        </pc:sldMkLst>
        <pc:spChg chg="mod">
          <ac:chgData name="Lowie Delneste" userId="9849de0b408b8fee" providerId="Windows Live" clId="Web-{7C0EF54E-BC92-44ED-A7AE-5F5300D36CAC}" dt="2018-03-17T13:41:28.190" v="1231"/>
          <ac:spMkLst>
            <pc:docMk/>
            <pc:sldMk cId="4079849675" sldId="274"/>
            <ac:spMk id="2" creationId="{A38B1C9C-AC99-48AA-ADF6-F7F3DE17D58B}"/>
          </ac:spMkLst>
        </pc:spChg>
        <pc:spChg chg="mod">
          <ac:chgData name="Lowie Delneste" userId="9849de0b408b8fee" providerId="Windows Live" clId="Web-{7C0EF54E-BC92-44ED-A7AE-5F5300D36CAC}" dt="2018-03-17T13:44:16.379" v="1280"/>
          <ac:spMkLst>
            <pc:docMk/>
            <pc:sldMk cId="4079849675" sldId="274"/>
            <ac:spMk id="3" creationId="{0D32944A-0EAC-44A8-89F0-CD69A85BC5A5}"/>
          </ac:spMkLst>
        </pc:spChg>
        <pc:picChg chg="add mod">
          <ac:chgData name="Lowie Delneste" userId="9849de0b408b8fee" providerId="Windows Live" clId="Web-{7C0EF54E-BC92-44ED-A7AE-5F5300D36CAC}" dt="2018-03-17T13:44:58.738" v="1290"/>
          <ac:picMkLst>
            <pc:docMk/>
            <pc:sldMk cId="4079849675" sldId="274"/>
            <ac:picMk id="4" creationId="{BCE0A776-810D-4F46-AD95-27C82F943BCB}"/>
          </ac:picMkLst>
        </pc:picChg>
        <pc:picChg chg="add mod">
          <ac:chgData name="Lowie Delneste" userId="9849de0b408b8fee" providerId="Windows Live" clId="Web-{7C0EF54E-BC92-44ED-A7AE-5F5300D36CAC}" dt="2018-03-17T13:45:04.988" v="1292"/>
          <ac:picMkLst>
            <pc:docMk/>
            <pc:sldMk cId="4079849675" sldId="274"/>
            <ac:picMk id="6" creationId="{F021E5F7-9931-4CD1-AA2C-75F061A3B5D0}"/>
          </ac:picMkLst>
        </pc:picChg>
      </pc:sldChg>
    </pc:docChg>
  </pc:docChgLst>
  <pc:docChgLst>
    <pc:chgData name="Lowie Delneste" userId="9849de0b408b8fee" providerId="Windows Live" clId="Web-{FCE6AFA9-AAB3-43BC-930A-62EAD4886439}"/>
    <pc:docChg chg="delSld">
      <pc:chgData name="Lowie Delneste" userId="9849de0b408b8fee" providerId="Windows Live" clId="Web-{FCE6AFA9-AAB3-43BC-930A-62EAD4886439}" dt="2019-03-12T11:48:21.963" v="1"/>
      <pc:docMkLst>
        <pc:docMk/>
      </pc:docMkLst>
      <pc:sldChg chg="del">
        <pc:chgData name="Lowie Delneste" userId="9849de0b408b8fee" providerId="Windows Live" clId="Web-{FCE6AFA9-AAB3-43BC-930A-62EAD4886439}" dt="2019-03-12T11:47:18.665" v="0"/>
        <pc:sldMkLst>
          <pc:docMk/>
          <pc:sldMk cId="3448517734" sldId="267"/>
        </pc:sldMkLst>
      </pc:sldChg>
      <pc:sldChg chg="del">
        <pc:chgData name="Lowie Delneste" userId="9849de0b408b8fee" providerId="Windows Live" clId="Web-{FCE6AFA9-AAB3-43BC-930A-62EAD4886439}" dt="2019-03-12T11:48:21.963" v="1"/>
        <pc:sldMkLst>
          <pc:docMk/>
          <pc:sldMk cId="557867832" sldId="280"/>
        </pc:sldMkLst>
      </pc:sldChg>
    </pc:docChg>
  </pc:docChgLst>
  <pc:docChgLst>
    <pc:chgData name="Lowie Delneste" userId="9849de0b408b8fee" providerId="Windows Live" clId="Web-{F6E2AFAE-9562-42E3-A412-7197F537F4E7}"/>
    <pc:docChg chg="modSld">
      <pc:chgData name="Lowie Delneste" userId="9849de0b408b8fee" providerId="Windows Live" clId="Web-{F6E2AFAE-9562-42E3-A412-7197F537F4E7}" dt="2018-03-19T20:42:07.691" v="2"/>
      <pc:docMkLst>
        <pc:docMk/>
      </pc:docMkLst>
      <pc:sldChg chg="modSp">
        <pc:chgData name="Lowie Delneste" userId="9849de0b408b8fee" providerId="Windows Live" clId="Web-{F6E2AFAE-9562-42E3-A412-7197F537F4E7}" dt="2018-03-19T20:42:07.691" v="2"/>
        <pc:sldMkLst>
          <pc:docMk/>
          <pc:sldMk cId="2606442729" sldId="269"/>
        </pc:sldMkLst>
        <pc:picChg chg="mod">
          <ac:chgData name="Lowie Delneste" userId="9849de0b408b8fee" providerId="Windows Live" clId="Web-{F6E2AFAE-9562-42E3-A412-7197F537F4E7}" dt="2018-03-19T20:42:07.691" v="2"/>
          <ac:picMkLst>
            <pc:docMk/>
            <pc:sldMk cId="2606442729" sldId="269"/>
            <ac:picMk id="4" creationId="{200BAB2B-8B9C-4CCA-99D8-F61E2E5B73D6}"/>
          </ac:picMkLst>
        </pc:picChg>
      </pc:sldChg>
    </pc:docChg>
  </pc:docChgLst>
  <pc:docChgLst>
    <pc:chgData name="Lowie Delneste" userId="9849de0b408b8fee" providerId="Windows Live" clId="Web-{516E35F9-A31F-4CE3-8ADA-72B9E6B7B5BE}"/>
    <pc:docChg chg="addSld delSld modSld">
      <pc:chgData name="Lowie Delneste" userId="9849de0b408b8fee" providerId="Windows Live" clId="Web-{516E35F9-A31F-4CE3-8ADA-72B9E6B7B5BE}" dt="2018-03-19T12:46:52.986" v="51"/>
      <pc:docMkLst>
        <pc:docMk/>
      </pc:docMkLst>
      <pc:sldChg chg="addSp modSp">
        <pc:chgData name="Lowie Delneste" userId="9849de0b408b8fee" providerId="Windows Live" clId="Web-{516E35F9-A31F-4CE3-8ADA-72B9E6B7B5BE}" dt="2018-03-19T12:46:52.986" v="51"/>
        <pc:sldMkLst>
          <pc:docMk/>
          <pc:sldMk cId="2606442729" sldId="269"/>
        </pc:sldMkLst>
        <pc:picChg chg="add mod">
          <ac:chgData name="Lowie Delneste" userId="9849de0b408b8fee" providerId="Windows Live" clId="Web-{516E35F9-A31F-4CE3-8ADA-72B9E6B7B5BE}" dt="2018-03-19T12:46:52.986" v="51"/>
          <ac:picMkLst>
            <pc:docMk/>
            <pc:sldMk cId="2606442729" sldId="269"/>
            <ac:picMk id="4" creationId="{200BAB2B-8B9C-4CCA-99D8-F61E2E5B73D6}"/>
          </ac:picMkLst>
        </pc:picChg>
      </pc:sldChg>
    </pc:docChg>
  </pc:docChgLst>
  <pc:docChgLst>
    <pc:chgData name="Lowie Delneste" userId="9849de0b408b8fee" providerId="Windows Live" clId="Web-{400291BD-ED56-43BB-8B77-1E453C13F5C1}"/>
    <pc:docChg chg="addSld modSld sldOrd">
      <pc:chgData name="Lowie Delneste" userId="9849de0b408b8fee" providerId="Windows Live" clId="Web-{400291BD-ED56-43BB-8B77-1E453C13F5C1}" dt="2018-03-24T11:15:14.469" v="308"/>
      <pc:docMkLst>
        <pc:docMk/>
      </pc:docMkLst>
      <pc:sldChg chg="modSp">
        <pc:chgData name="Lowie Delneste" userId="9849de0b408b8fee" providerId="Windows Live" clId="Web-{400291BD-ED56-43BB-8B77-1E453C13F5C1}" dt="2018-03-24T11:04:12.280" v="235"/>
        <pc:sldMkLst>
          <pc:docMk/>
          <pc:sldMk cId="3448517734" sldId="267"/>
        </pc:sldMkLst>
        <pc:spChg chg="mod">
          <ac:chgData name="Lowie Delneste" userId="9849de0b408b8fee" providerId="Windows Live" clId="Web-{400291BD-ED56-43BB-8B77-1E453C13F5C1}" dt="2018-03-24T11:04:12.280" v="235"/>
          <ac:spMkLst>
            <pc:docMk/>
            <pc:sldMk cId="3448517734" sldId="267"/>
            <ac:spMk id="3" creationId="{0F0E8647-3050-4D65-8AA8-23A7A7B5AB4D}"/>
          </ac:spMkLst>
        </pc:spChg>
      </pc:sldChg>
      <pc:sldChg chg="modSp">
        <pc:chgData name="Lowie Delneste" userId="9849de0b408b8fee" providerId="Windows Live" clId="Web-{400291BD-ED56-43BB-8B77-1E453C13F5C1}" dt="2018-03-24T10:20:41.042" v="154"/>
        <pc:sldMkLst>
          <pc:docMk/>
          <pc:sldMk cId="2606442729" sldId="269"/>
        </pc:sldMkLst>
        <pc:spChg chg="mod">
          <ac:chgData name="Lowie Delneste" userId="9849de0b408b8fee" providerId="Windows Live" clId="Web-{400291BD-ED56-43BB-8B77-1E453C13F5C1}" dt="2018-03-24T10:19:34.197" v="150"/>
          <ac:spMkLst>
            <pc:docMk/>
            <pc:sldMk cId="2606442729" sldId="269"/>
            <ac:spMk id="3" creationId="{E3EB4A6C-879F-44D3-8324-16321D1F2544}"/>
          </ac:spMkLst>
        </pc:spChg>
        <pc:picChg chg="mod">
          <ac:chgData name="Lowie Delneste" userId="9849de0b408b8fee" providerId="Windows Live" clId="Web-{400291BD-ED56-43BB-8B77-1E453C13F5C1}" dt="2018-03-24T10:20:41.042" v="154"/>
          <ac:picMkLst>
            <pc:docMk/>
            <pc:sldMk cId="2606442729" sldId="269"/>
            <ac:picMk id="4" creationId="{200BAB2B-8B9C-4CCA-99D8-F61E2E5B73D6}"/>
          </ac:picMkLst>
        </pc:picChg>
        <pc:picChg chg="mod">
          <ac:chgData name="Lowie Delneste" userId="9849de0b408b8fee" providerId="Windows Live" clId="Web-{400291BD-ED56-43BB-8B77-1E453C13F5C1}" dt="2018-03-24T10:20:40.979" v="153"/>
          <ac:picMkLst>
            <pc:docMk/>
            <pc:sldMk cId="2606442729" sldId="269"/>
            <ac:picMk id="6" creationId="{D506CC3D-21AA-48D0-88EA-8B740F664A61}"/>
          </ac:picMkLst>
        </pc:picChg>
      </pc:sldChg>
      <pc:sldChg chg="modSp ord">
        <pc:chgData name="Lowie Delneste" userId="9849de0b408b8fee" providerId="Windows Live" clId="Web-{400291BD-ED56-43BB-8B77-1E453C13F5C1}" dt="2018-03-24T11:15:14.469" v="307"/>
        <pc:sldMkLst>
          <pc:docMk/>
          <pc:sldMk cId="557867832" sldId="280"/>
        </pc:sldMkLst>
        <pc:spChg chg="mod">
          <ac:chgData name="Lowie Delneste" userId="9849de0b408b8fee" providerId="Windows Live" clId="Web-{400291BD-ED56-43BB-8B77-1E453C13F5C1}" dt="2018-03-24T11:15:14.469" v="307"/>
          <ac:spMkLst>
            <pc:docMk/>
            <pc:sldMk cId="557867832" sldId="280"/>
            <ac:spMk id="3" creationId="{58E44FAE-44A2-4207-8121-1BAB9C79BDA3}"/>
          </ac:spMkLst>
        </pc:spChg>
      </pc:sldChg>
      <pc:sldChg chg="addSp modSp new">
        <pc:chgData name="Lowie Delneste" userId="9849de0b408b8fee" providerId="Windows Live" clId="Web-{400291BD-ED56-43BB-8B77-1E453C13F5C1}" dt="2018-03-24T10:18:24.413" v="97"/>
        <pc:sldMkLst>
          <pc:docMk/>
          <pc:sldMk cId="3926198970" sldId="282"/>
        </pc:sldMkLst>
        <pc:spChg chg="mod">
          <ac:chgData name="Lowie Delneste" userId="9849de0b408b8fee" providerId="Windows Live" clId="Web-{400291BD-ED56-43BB-8B77-1E453C13F5C1}" dt="2018-03-24T10:14:15.797" v="3"/>
          <ac:spMkLst>
            <pc:docMk/>
            <pc:sldMk cId="3926198970" sldId="282"/>
            <ac:spMk id="2" creationId="{6C3D4203-BD29-4887-829F-30CE9727206A}"/>
          </ac:spMkLst>
        </pc:spChg>
        <pc:spChg chg="mod">
          <ac:chgData name="Lowie Delneste" userId="9849de0b408b8fee" providerId="Windows Live" clId="Web-{400291BD-ED56-43BB-8B77-1E453C13F5C1}" dt="2018-03-24T10:15:13.299" v="92"/>
          <ac:spMkLst>
            <pc:docMk/>
            <pc:sldMk cId="3926198970" sldId="282"/>
            <ac:spMk id="3" creationId="{14AC3466-70AE-488D-9B5F-EFB8F3029D7C}"/>
          </ac:spMkLst>
        </pc:spChg>
        <pc:picChg chg="add mod">
          <ac:chgData name="Lowie Delneste" userId="9849de0b408b8fee" providerId="Windows Live" clId="Web-{400291BD-ED56-43BB-8B77-1E453C13F5C1}" dt="2018-03-24T10:18:24.413" v="97"/>
          <ac:picMkLst>
            <pc:docMk/>
            <pc:sldMk cId="3926198970" sldId="282"/>
            <ac:picMk id="4" creationId="{75FE5B0F-6E8F-424E-8668-A5EFA125C434}"/>
          </ac:picMkLst>
        </pc:picChg>
      </pc:sldChg>
      <pc:sldChg chg="addSp modSp new">
        <pc:chgData name="Lowie Delneste" userId="9849de0b408b8fee" providerId="Windows Live" clId="Web-{400291BD-ED56-43BB-8B77-1E453C13F5C1}" dt="2018-03-24T10:23:51.640" v="186"/>
        <pc:sldMkLst>
          <pc:docMk/>
          <pc:sldMk cId="1568790992" sldId="283"/>
        </pc:sldMkLst>
        <pc:spChg chg="mod">
          <ac:chgData name="Lowie Delneste" userId="9849de0b408b8fee" providerId="Windows Live" clId="Web-{400291BD-ED56-43BB-8B77-1E453C13F5C1}" dt="2018-03-24T10:23:29.577" v="162"/>
          <ac:spMkLst>
            <pc:docMk/>
            <pc:sldMk cId="1568790992" sldId="283"/>
            <ac:spMk id="2" creationId="{A718AD49-FC4B-4717-B386-FC29087F54EF}"/>
          </ac:spMkLst>
        </pc:spChg>
        <pc:spChg chg="mod">
          <ac:chgData name="Lowie Delneste" userId="9849de0b408b8fee" providerId="Windows Live" clId="Web-{400291BD-ED56-43BB-8B77-1E453C13F5C1}" dt="2018-03-24T10:23:42.765" v="182"/>
          <ac:spMkLst>
            <pc:docMk/>
            <pc:sldMk cId="1568790992" sldId="283"/>
            <ac:spMk id="3" creationId="{90C31D40-E89D-482F-944B-6DBF1FB009C5}"/>
          </ac:spMkLst>
        </pc:spChg>
        <pc:picChg chg="add mod">
          <ac:chgData name="Lowie Delneste" userId="9849de0b408b8fee" providerId="Windows Live" clId="Web-{400291BD-ED56-43BB-8B77-1E453C13F5C1}" dt="2018-03-24T10:23:51.640" v="186"/>
          <ac:picMkLst>
            <pc:docMk/>
            <pc:sldMk cId="1568790992" sldId="283"/>
            <ac:picMk id="4" creationId="{561F4320-4BD4-494C-AD1D-C14F8EC70899}"/>
          </ac:picMkLst>
        </pc:picChg>
      </pc:sldChg>
      <pc:sldChg chg="addSp delSp modSp add replId">
        <pc:chgData name="Lowie Delneste" userId="9849de0b408b8fee" providerId="Windows Live" clId="Web-{400291BD-ED56-43BB-8B77-1E453C13F5C1}" dt="2018-03-24T10:25:19.174" v="207"/>
        <pc:sldMkLst>
          <pc:docMk/>
          <pc:sldMk cId="651156170" sldId="284"/>
        </pc:sldMkLst>
        <pc:spChg chg="mod">
          <ac:chgData name="Lowie Delneste" userId="9849de0b408b8fee" providerId="Windows Live" clId="Web-{400291BD-ED56-43BB-8B77-1E453C13F5C1}" dt="2018-03-24T10:24:17.813" v="188"/>
          <ac:spMkLst>
            <pc:docMk/>
            <pc:sldMk cId="651156170" sldId="284"/>
            <ac:spMk id="3" creationId="{90C31D40-E89D-482F-944B-6DBF1FB009C5}"/>
          </ac:spMkLst>
        </pc:spChg>
        <pc:picChg chg="del">
          <ac:chgData name="Lowie Delneste" userId="9849de0b408b8fee" providerId="Windows Live" clId="Web-{400291BD-ED56-43BB-8B77-1E453C13F5C1}" dt="2018-03-24T10:24:21.907" v="191"/>
          <ac:picMkLst>
            <pc:docMk/>
            <pc:sldMk cId="651156170" sldId="284"/>
            <ac:picMk id="4" creationId="{561F4320-4BD4-494C-AD1D-C14F8EC70899}"/>
          </ac:picMkLst>
        </pc:picChg>
        <pc:picChg chg="add mod">
          <ac:chgData name="Lowie Delneste" userId="9849de0b408b8fee" providerId="Windows Live" clId="Web-{400291BD-ED56-43BB-8B77-1E453C13F5C1}" dt="2018-03-24T10:25:19.174" v="207"/>
          <ac:picMkLst>
            <pc:docMk/>
            <pc:sldMk cId="651156170" sldId="284"/>
            <ac:picMk id="5" creationId="{981C97C9-3225-473F-B02E-736EF828BE44}"/>
          </ac:picMkLst>
        </pc:picChg>
      </pc:sldChg>
      <pc:sldChg chg="addSp modSp add ord replId">
        <pc:chgData name="Lowie Delneste" userId="9849de0b408b8fee" providerId="Windows Live" clId="Web-{400291BD-ED56-43BB-8B77-1E453C13F5C1}" dt="2018-03-24T10:25:01.236" v="204"/>
        <pc:sldMkLst>
          <pc:docMk/>
          <pc:sldMk cId="47872743" sldId="285"/>
        </pc:sldMkLst>
        <pc:spChg chg="mod">
          <ac:chgData name="Lowie Delneste" userId="9849de0b408b8fee" providerId="Windows Live" clId="Web-{400291BD-ED56-43BB-8B77-1E453C13F5C1}" dt="2018-03-24T10:24:40.954" v="198"/>
          <ac:spMkLst>
            <pc:docMk/>
            <pc:sldMk cId="47872743" sldId="285"/>
            <ac:spMk id="3" creationId="{90C31D40-E89D-482F-944B-6DBF1FB009C5}"/>
          </ac:spMkLst>
        </pc:spChg>
        <pc:picChg chg="add mod">
          <ac:chgData name="Lowie Delneste" userId="9849de0b408b8fee" providerId="Windows Live" clId="Web-{400291BD-ED56-43BB-8B77-1E453C13F5C1}" dt="2018-03-24T10:25:01.236" v="204"/>
          <ac:picMkLst>
            <pc:docMk/>
            <pc:sldMk cId="47872743" sldId="285"/>
            <ac:picMk id="4" creationId="{A54AA995-CA1F-41D0-8A1E-C3F37A4BF44D}"/>
          </ac:picMkLst>
        </pc:picChg>
      </pc:sldChg>
    </pc:docChg>
  </pc:docChgLst>
  <pc:docChgLst>
    <pc:chgData name="Lowie Delneste" userId="9849de0b408b8fee" providerId="Windows Live" clId="Web-{04F4EAB9-F048-4A1E-8393-E9BA196B3E18}"/>
    <pc:docChg chg="addSld delSld modSld">
      <pc:chgData name="Lowie Delneste" userId="9849de0b408b8fee" providerId="Windows Live" clId="Web-{04F4EAB9-F048-4A1E-8393-E9BA196B3E18}" dt="2018-03-17T15:45:02.169" v="1333"/>
      <pc:docMkLst>
        <pc:docMk/>
      </pc:docMkLst>
      <pc:sldChg chg="modSp">
        <pc:chgData name="Lowie Delneste" userId="9849de0b408b8fee" providerId="Windows Live" clId="Web-{04F4EAB9-F048-4A1E-8393-E9BA196B3E18}" dt="2018-03-17T15:45:02.169" v="1332"/>
        <pc:sldMkLst>
          <pc:docMk/>
          <pc:sldMk cId="1742984910" sldId="257"/>
        </pc:sldMkLst>
        <pc:spChg chg="mod">
          <ac:chgData name="Lowie Delneste" userId="9849de0b408b8fee" providerId="Windows Live" clId="Web-{04F4EAB9-F048-4A1E-8393-E9BA196B3E18}" dt="2018-03-17T15:45:02.169" v="1332"/>
          <ac:spMkLst>
            <pc:docMk/>
            <pc:sldMk cId="1742984910" sldId="257"/>
            <ac:spMk id="3" creationId="{6F35E9FE-8FBA-41F3-9641-7B7773D0EEBB}"/>
          </ac:spMkLst>
        </pc:spChg>
      </pc:sldChg>
      <pc:sldChg chg="modSp">
        <pc:chgData name="Lowie Delneste" userId="9849de0b408b8fee" providerId="Windows Live" clId="Web-{04F4EAB9-F048-4A1E-8393-E9BA196B3E18}" dt="2018-03-17T15:34:22.122" v="1258"/>
        <pc:sldMkLst>
          <pc:docMk/>
          <pc:sldMk cId="2954987419" sldId="261"/>
        </pc:sldMkLst>
        <pc:spChg chg="mod">
          <ac:chgData name="Lowie Delneste" userId="9849de0b408b8fee" providerId="Windows Live" clId="Web-{04F4EAB9-F048-4A1E-8393-E9BA196B3E18}" dt="2018-03-17T15:34:22.122" v="1258"/>
          <ac:spMkLst>
            <pc:docMk/>
            <pc:sldMk cId="2954987419" sldId="261"/>
            <ac:spMk id="3" creationId="{D8D3E8C8-5667-489C-9A3F-6374AAA651FA}"/>
          </ac:spMkLst>
        </pc:spChg>
      </pc:sldChg>
      <pc:sldChg chg="modSp">
        <pc:chgData name="Lowie Delneste" userId="9849de0b408b8fee" providerId="Windows Live" clId="Web-{04F4EAB9-F048-4A1E-8393-E9BA196B3E18}" dt="2018-03-17T14:22:53.229" v="441"/>
        <pc:sldMkLst>
          <pc:docMk/>
          <pc:sldMk cId="2135696073" sldId="262"/>
        </pc:sldMkLst>
        <pc:spChg chg="mod">
          <ac:chgData name="Lowie Delneste" userId="9849de0b408b8fee" providerId="Windows Live" clId="Web-{04F4EAB9-F048-4A1E-8393-E9BA196B3E18}" dt="2018-03-17T14:22:53.229" v="441"/>
          <ac:spMkLst>
            <pc:docMk/>
            <pc:sldMk cId="2135696073" sldId="262"/>
            <ac:spMk id="3" creationId="{D8D3E8C8-5667-489C-9A3F-6374AAA651FA}"/>
          </ac:spMkLst>
        </pc:spChg>
      </pc:sldChg>
      <pc:sldChg chg="modSp">
        <pc:chgData name="Lowie Delneste" userId="9849de0b408b8fee" providerId="Windows Live" clId="Web-{04F4EAB9-F048-4A1E-8393-E9BA196B3E18}" dt="2018-03-17T15:35:09.467" v="1275"/>
        <pc:sldMkLst>
          <pc:docMk/>
          <pc:sldMk cId="3457391412" sldId="263"/>
        </pc:sldMkLst>
        <pc:spChg chg="mod">
          <ac:chgData name="Lowie Delneste" userId="9849de0b408b8fee" providerId="Windows Live" clId="Web-{04F4EAB9-F048-4A1E-8393-E9BA196B3E18}" dt="2018-03-17T15:35:09.467" v="1275"/>
          <ac:spMkLst>
            <pc:docMk/>
            <pc:sldMk cId="3457391412" sldId="263"/>
            <ac:spMk id="3" creationId="{D8D3E8C8-5667-489C-9A3F-6374AAA651FA}"/>
          </ac:spMkLst>
        </pc:spChg>
      </pc:sldChg>
      <pc:sldChg chg="modSp">
        <pc:chgData name="Lowie Delneste" userId="9849de0b408b8fee" providerId="Windows Live" clId="Web-{04F4EAB9-F048-4A1E-8393-E9BA196B3E18}" dt="2018-03-17T15:27:09.267" v="1248"/>
        <pc:sldMkLst>
          <pc:docMk/>
          <pc:sldMk cId="3448517734" sldId="267"/>
        </pc:sldMkLst>
        <pc:spChg chg="mod">
          <ac:chgData name="Lowie Delneste" userId="9849de0b408b8fee" providerId="Windows Live" clId="Web-{04F4EAB9-F048-4A1E-8393-E9BA196B3E18}" dt="2018-03-17T15:27:09.267" v="1248"/>
          <ac:spMkLst>
            <pc:docMk/>
            <pc:sldMk cId="3448517734" sldId="267"/>
            <ac:spMk id="3" creationId="{0F0E8647-3050-4D65-8AA8-23A7A7B5AB4D}"/>
          </ac:spMkLst>
        </pc:spChg>
      </pc:sldChg>
      <pc:sldChg chg="addSp delSp modSp">
        <pc:chgData name="Lowie Delneste" userId="9849de0b408b8fee" providerId="Windows Live" clId="Web-{04F4EAB9-F048-4A1E-8393-E9BA196B3E18}" dt="2018-03-17T15:08:49.629" v="980"/>
        <pc:sldMkLst>
          <pc:docMk/>
          <pc:sldMk cId="2606442729" sldId="269"/>
        </pc:sldMkLst>
        <pc:spChg chg="mod">
          <ac:chgData name="Lowie Delneste" userId="9849de0b408b8fee" providerId="Windows Live" clId="Web-{04F4EAB9-F048-4A1E-8393-E9BA196B3E18}" dt="2018-03-17T15:01:15.680" v="858"/>
          <ac:spMkLst>
            <pc:docMk/>
            <pc:sldMk cId="2606442729" sldId="269"/>
            <ac:spMk id="3" creationId="{E3EB4A6C-879F-44D3-8324-16321D1F2544}"/>
          </ac:spMkLst>
        </pc:spChg>
        <pc:picChg chg="add del mod">
          <ac:chgData name="Lowie Delneste" userId="9849de0b408b8fee" providerId="Windows Live" clId="Web-{04F4EAB9-F048-4A1E-8393-E9BA196B3E18}" dt="2018-03-17T15:08:42.957" v="977"/>
          <ac:picMkLst>
            <pc:docMk/>
            <pc:sldMk cId="2606442729" sldId="269"/>
            <ac:picMk id="4" creationId="{3BF0CB71-4186-4239-8625-37DBBDAD42AC}"/>
          </ac:picMkLst>
        </pc:picChg>
        <pc:picChg chg="add mod">
          <ac:chgData name="Lowie Delneste" userId="9849de0b408b8fee" providerId="Windows Live" clId="Web-{04F4EAB9-F048-4A1E-8393-E9BA196B3E18}" dt="2018-03-17T15:08:49.629" v="980"/>
          <ac:picMkLst>
            <pc:docMk/>
            <pc:sldMk cId="2606442729" sldId="269"/>
            <ac:picMk id="6" creationId="{D506CC3D-21AA-48D0-88EA-8B740F664A61}"/>
          </ac:picMkLst>
        </pc:picChg>
      </pc:sldChg>
      <pc:sldChg chg="addSp modSp new">
        <pc:chgData name="Lowie Delneste" userId="9849de0b408b8fee" providerId="Windows Live" clId="Web-{04F4EAB9-F048-4A1E-8393-E9BA196B3E18}" dt="2018-03-17T14:04:53.748" v="158"/>
        <pc:sldMkLst>
          <pc:docMk/>
          <pc:sldMk cId="1161016885" sldId="275"/>
        </pc:sldMkLst>
        <pc:spChg chg="mod">
          <ac:chgData name="Lowie Delneste" userId="9849de0b408b8fee" providerId="Windows Live" clId="Web-{04F4EAB9-F048-4A1E-8393-E9BA196B3E18}" dt="2018-03-17T14:02:06.353" v="3"/>
          <ac:spMkLst>
            <pc:docMk/>
            <pc:sldMk cId="1161016885" sldId="275"/>
            <ac:spMk id="2" creationId="{49EAFE3B-1255-4AFA-9EC8-52AB4C5AC4D8}"/>
          </ac:spMkLst>
        </pc:spChg>
        <pc:spChg chg="mod">
          <ac:chgData name="Lowie Delneste" userId="9849de0b408b8fee" providerId="Windows Live" clId="Web-{04F4EAB9-F048-4A1E-8393-E9BA196B3E18}" dt="2018-03-17T14:04:49.186" v="154"/>
          <ac:spMkLst>
            <pc:docMk/>
            <pc:sldMk cId="1161016885" sldId="275"/>
            <ac:spMk id="3" creationId="{674D57AE-E08A-4C96-A9B7-8950798B6A8C}"/>
          </ac:spMkLst>
        </pc:spChg>
        <pc:picChg chg="add mod">
          <ac:chgData name="Lowie Delneste" userId="9849de0b408b8fee" providerId="Windows Live" clId="Web-{04F4EAB9-F048-4A1E-8393-E9BA196B3E18}" dt="2018-03-17T14:04:53.748" v="158"/>
          <ac:picMkLst>
            <pc:docMk/>
            <pc:sldMk cId="1161016885" sldId="275"/>
            <ac:picMk id="4" creationId="{F1E8C2D1-06F3-46DF-9054-BC67D65BD693}"/>
          </ac:picMkLst>
        </pc:picChg>
      </pc:sldChg>
      <pc:sldChg chg="addSp modSp new">
        <pc:chgData name="Lowie Delneste" userId="9849de0b408b8fee" providerId="Windows Live" clId="Web-{04F4EAB9-F048-4A1E-8393-E9BA196B3E18}" dt="2018-03-17T14:20:16.819" v="415"/>
        <pc:sldMkLst>
          <pc:docMk/>
          <pc:sldMk cId="4091798142" sldId="276"/>
        </pc:sldMkLst>
        <pc:spChg chg="mod">
          <ac:chgData name="Lowie Delneste" userId="9849de0b408b8fee" providerId="Windows Live" clId="Web-{04F4EAB9-F048-4A1E-8393-E9BA196B3E18}" dt="2018-03-17T14:14:02.825" v="203"/>
          <ac:spMkLst>
            <pc:docMk/>
            <pc:sldMk cId="4091798142" sldId="276"/>
            <ac:spMk id="2" creationId="{62D43659-75F7-4FC3-B736-2D0001E89978}"/>
          </ac:spMkLst>
        </pc:spChg>
        <pc:spChg chg="mod">
          <ac:chgData name="Lowie Delneste" userId="9849de0b408b8fee" providerId="Windows Live" clId="Web-{04F4EAB9-F048-4A1E-8393-E9BA196B3E18}" dt="2018-03-17T14:19:57.896" v="409"/>
          <ac:spMkLst>
            <pc:docMk/>
            <pc:sldMk cId="4091798142" sldId="276"/>
            <ac:spMk id="3" creationId="{8FC34879-6F5B-4CD0-B300-49B6533316F7}"/>
          </ac:spMkLst>
        </pc:spChg>
        <pc:picChg chg="add mod">
          <ac:chgData name="Lowie Delneste" userId="9849de0b408b8fee" providerId="Windows Live" clId="Web-{04F4EAB9-F048-4A1E-8393-E9BA196B3E18}" dt="2018-03-17T14:20:13.069" v="414"/>
          <ac:picMkLst>
            <pc:docMk/>
            <pc:sldMk cId="4091798142" sldId="276"/>
            <ac:picMk id="4" creationId="{62C74E6F-7645-43E3-8DA0-004B2D18B719}"/>
          </ac:picMkLst>
        </pc:picChg>
        <pc:picChg chg="add mod">
          <ac:chgData name="Lowie Delneste" userId="9849de0b408b8fee" providerId="Windows Live" clId="Web-{04F4EAB9-F048-4A1E-8393-E9BA196B3E18}" dt="2018-03-17T14:20:16.819" v="415"/>
          <ac:picMkLst>
            <pc:docMk/>
            <pc:sldMk cId="4091798142" sldId="276"/>
            <ac:picMk id="6" creationId="{E9556EEA-7D4D-4AF3-B15F-DCC0D8D99B57}"/>
          </ac:picMkLst>
        </pc:picChg>
      </pc:sldChg>
      <pc:sldChg chg="modSp new">
        <pc:chgData name="Lowie Delneste" userId="9849de0b408b8fee" providerId="Windows Live" clId="Web-{04F4EAB9-F048-4A1E-8393-E9BA196B3E18}" dt="2018-03-17T14:30:15.647" v="701"/>
        <pc:sldMkLst>
          <pc:docMk/>
          <pc:sldMk cId="2610989103" sldId="277"/>
        </pc:sldMkLst>
        <pc:spChg chg="mod">
          <ac:chgData name="Lowie Delneste" userId="9849de0b408b8fee" providerId="Windows Live" clId="Web-{04F4EAB9-F048-4A1E-8393-E9BA196B3E18}" dt="2018-03-17T14:25:58.109" v="549"/>
          <ac:spMkLst>
            <pc:docMk/>
            <pc:sldMk cId="2610989103" sldId="277"/>
            <ac:spMk id="2" creationId="{22DFFE0F-F28F-4083-AA03-F02D0E7770F2}"/>
          </ac:spMkLst>
        </pc:spChg>
        <pc:spChg chg="mod">
          <ac:chgData name="Lowie Delneste" userId="9849de0b408b8fee" providerId="Windows Live" clId="Web-{04F4EAB9-F048-4A1E-8393-E9BA196B3E18}" dt="2018-03-17T14:30:15.647" v="701"/>
          <ac:spMkLst>
            <pc:docMk/>
            <pc:sldMk cId="2610989103" sldId="277"/>
            <ac:spMk id="3" creationId="{E3171BDB-36A4-4FA2-89E7-21BBB07E952A}"/>
          </ac:spMkLst>
        </pc:spChg>
      </pc:sldChg>
      <pc:sldChg chg="addSp delSp modSp add replId">
        <pc:chgData name="Lowie Delneste" userId="9849de0b408b8fee" providerId="Windows Live" clId="Web-{04F4EAB9-F048-4A1E-8393-E9BA196B3E18}" dt="2018-03-17T14:33:38.542" v="731"/>
        <pc:sldMkLst>
          <pc:docMk/>
          <pc:sldMk cId="1432294409" sldId="278"/>
        </pc:sldMkLst>
        <pc:spChg chg="mod">
          <ac:chgData name="Lowie Delneste" userId="9849de0b408b8fee" providerId="Windows Live" clId="Web-{04F4EAB9-F048-4A1E-8393-E9BA196B3E18}" dt="2018-03-17T14:30:39.257" v="716"/>
          <ac:spMkLst>
            <pc:docMk/>
            <pc:sldMk cId="1432294409" sldId="278"/>
            <ac:spMk id="3" creationId="{E3171BDB-36A4-4FA2-89E7-21BBB07E952A}"/>
          </ac:spMkLst>
        </pc:spChg>
        <pc:picChg chg="add mod">
          <ac:chgData name="Lowie Delneste" userId="9849de0b408b8fee" providerId="Windows Live" clId="Web-{04F4EAB9-F048-4A1E-8393-E9BA196B3E18}" dt="2018-03-17T14:32:34.009" v="723"/>
          <ac:picMkLst>
            <pc:docMk/>
            <pc:sldMk cId="1432294409" sldId="278"/>
            <ac:picMk id="4" creationId="{ECDCF1DC-441D-4AD5-BFCA-7375B083AED1}"/>
          </ac:picMkLst>
        </pc:picChg>
        <pc:picChg chg="add del mod">
          <ac:chgData name="Lowie Delneste" userId="9849de0b408b8fee" providerId="Windows Live" clId="Web-{04F4EAB9-F048-4A1E-8393-E9BA196B3E18}" dt="2018-03-17T14:33:25.730" v="726"/>
          <ac:picMkLst>
            <pc:docMk/>
            <pc:sldMk cId="1432294409" sldId="278"/>
            <ac:picMk id="6" creationId="{C4922504-8F9E-42C8-BE7C-26B78C66BE80}"/>
          </ac:picMkLst>
        </pc:picChg>
        <pc:picChg chg="add mod">
          <ac:chgData name="Lowie Delneste" userId="9849de0b408b8fee" providerId="Windows Live" clId="Web-{04F4EAB9-F048-4A1E-8393-E9BA196B3E18}" dt="2018-03-17T14:33:38.542" v="731"/>
          <ac:picMkLst>
            <pc:docMk/>
            <pc:sldMk cId="1432294409" sldId="278"/>
            <ac:picMk id="8" creationId="{DC697316-DD0C-4E4C-92E4-CB453A3F0F08}"/>
          </ac:picMkLst>
        </pc:picChg>
      </pc:sldChg>
      <pc:sldChg chg="addSp modSp new">
        <pc:chgData name="Lowie Delneste" userId="9849de0b408b8fee" providerId="Windows Live" clId="Web-{04F4EAB9-F048-4A1E-8393-E9BA196B3E18}" dt="2018-03-17T14:47:02.485" v="853"/>
        <pc:sldMkLst>
          <pc:docMk/>
          <pc:sldMk cId="1229401122" sldId="279"/>
        </pc:sldMkLst>
        <pc:spChg chg="mod">
          <ac:chgData name="Lowie Delneste" userId="9849de0b408b8fee" providerId="Windows Live" clId="Web-{04F4EAB9-F048-4A1E-8393-E9BA196B3E18}" dt="2018-03-17T14:42:02.743" v="743"/>
          <ac:spMkLst>
            <pc:docMk/>
            <pc:sldMk cId="1229401122" sldId="279"/>
            <ac:spMk id="2" creationId="{AB8E0EEF-40A1-4384-9188-CA0C99CB4848}"/>
          </ac:spMkLst>
        </pc:spChg>
        <pc:spChg chg="mod">
          <ac:chgData name="Lowie Delneste" userId="9849de0b408b8fee" providerId="Windows Live" clId="Web-{04F4EAB9-F048-4A1E-8393-E9BA196B3E18}" dt="2018-03-17T14:46:18.734" v="843"/>
          <ac:spMkLst>
            <pc:docMk/>
            <pc:sldMk cId="1229401122" sldId="279"/>
            <ac:spMk id="3" creationId="{AD691FCC-844C-4618-8EF3-DB81551E55E0}"/>
          </ac:spMkLst>
        </pc:spChg>
        <pc:picChg chg="add mod">
          <ac:chgData name="Lowie Delneste" userId="9849de0b408b8fee" providerId="Windows Live" clId="Web-{04F4EAB9-F048-4A1E-8393-E9BA196B3E18}" dt="2018-03-17T14:47:02.485" v="853"/>
          <ac:picMkLst>
            <pc:docMk/>
            <pc:sldMk cId="1229401122" sldId="279"/>
            <ac:picMk id="4" creationId="{67AB7329-3A92-48D5-A3AE-A75AF06DCA5E}"/>
          </ac:picMkLst>
        </pc:picChg>
        <pc:picChg chg="add mod">
          <ac:chgData name="Lowie Delneste" userId="9849de0b408b8fee" providerId="Windows Live" clId="Web-{04F4EAB9-F048-4A1E-8393-E9BA196B3E18}" dt="2018-03-17T14:46:56.907" v="852"/>
          <ac:picMkLst>
            <pc:docMk/>
            <pc:sldMk cId="1229401122" sldId="279"/>
            <ac:picMk id="6" creationId="{13E36AAE-8CBD-41E6-91CC-847A0E36813D}"/>
          </ac:picMkLst>
        </pc:picChg>
      </pc:sldChg>
      <pc:sldChg chg="modSp new">
        <pc:chgData name="Lowie Delneste" userId="9849de0b408b8fee" providerId="Windows Live" clId="Web-{04F4EAB9-F048-4A1E-8393-E9BA196B3E18}" dt="2018-03-17T15:41:43.758" v="1318"/>
        <pc:sldMkLst>
          <pc:docMk/>
          <pc:sldMk cId="557867832" sldId="280"/>
        </pc:sldMkLst>
        <pc:spChg chg="mod">
          <ac:chgData name="Lowie Delneste" userId="9849de0b408b8fee" providerId="Windows Live" clId="Web-{04F4EAB9-F048-4A1E-8393-E9BA196B3E18}" dt="2018-03-17T15:01:22.431" v="863"/>
          <ac:spMkLst>
            <pc:docMk/>
            <pc:sldMk cId="557867832" sldId="280"/>
            <ac:spMk id="2" creationId="{560E7C1C-B0E6-4EFD-AF25-E0CCFDD48FF3}"/>
          </ac:spMkLst>
        </pc:spChg>
        <pc:spChg chg="mod">
          <ac:chgData name="Lowie Delneste" userId="9849de0b408b8fee" providerId="Windows Live" clId="Web-{04F4EAB9-F048-4A1E-8393-E9BA196B3E18}" dt="2018-03-17T15:41:43.758" v="1318"/>
          <ac:spMkLst>
            <pc:docMk/>
            <pc:sldMk cId="557867832" sldId="280"/>
            <ac:spMk id="3" creationId="{58E44FAE-44A2-4207-8121-1BAB9C79BDA3}"/>
          </ac:spMkLst>
        </pc:spChg>
      </pc:sldChg>
      <pc:sldChg chg="addSp delSp modSp new">
        <pc:chgData name="Lowie Delneste" userId="9849de0b408b8fee" providerId="Windows Live" clId="Web-{04F4EAB9-F048-4A1E-8393-E9BA196B3E18}" dt="2018-03-17T15:13:26.262" v="1091"/>
        <pc:sldMkLst>
          <pc:docMk/>
          <pc:sldMk cId="1504122179" sldId="281"/>
        </pc:sldMkLst>
        <pc:spChg chg="mod">
          <ac:chgData name="Lowie Delneste" userId="9849de0b408b8fee" providerId="Windows Live" clId="Web-{04F4EAB9-F048-4A1E-8393-E9BA196B3E18}" dt="2018-03-17T15:09:43.662" v="990"/>
          <ac:spMkLst>
            <pc:docMk/>
            <pc:sldMk cId="1504122179" sldId="281"/>
            <ac:spMk id="2" creationId="{EC02040A-BDB1-4343-81F0-710786D7F267}"/>
          </ac:spMkLst>
        </pc:spChg>
        <pc:spChg chg="mod">
          <ac:chgData name="Lowie Delneste" userId="9849de0b408b8fee" providerId="Windows Live" clId="Web-{04F4EAB9-F048-4A1E-8393-E9BA196B3E18}" dt="2018-03-17T15:12:05.634" v="1082"/>
          <ac:spMkLst>
            <pc:docMk/>
            <pc:sldMk cId="1504122179" sldId="281"/>
            <ac:spMk id="3" creationId="{30FFD7D6-1C6F-48A8-B66C-92AF3E2C5094}"/>
          </ac:spMkLst>
        </pc:spChg>
        <pc:picChg chg="add del mod">
          <ac:chgData name="Lowie Delneste" userId="9849de0b408b8fee" providerId="Windows Live" clId="Web-{04F4EAB9-F048-4A1E-8393-E9BA196B3E18}" dt="2018-03-17T15:13:20.308" v="1088"/>
          <ac:picMkLst>
            <pc:docMk/>
            <pc:sldMk cId="1504122179" sldId="281"/>
            <ac:picMk id="4" creationId="{1E277CAC-8B4E-44F7-A260-A164A9447303}"/>
          </ac:picMkLst>
        </pc:picChg>
        <pc:picChg chg="add mod">
          <ac:chgData name="Lowie Delneste" userId="9849de0b408b8fee" providerId="Windows Live" clId="Web-{04F4EAB9-F048-4A1E-8393-E9BA196B3E18}" dt="2018-03-17T15:13:26.262" v="1091"/>
          <ac:picMkLst>
            <pc:docMk/>
            <pc:sldMk cId="1504122179" sldId="281"/>
            <ac:picMk id="6" creationId="{03113676-BF20-4767-8556-1F9781128790}"/>
          </ac:picMkLst>
        </pc:picChg>
      </pc:sldChg>
    </pc:docChg>
  </pc:docChgLst>
  <pc:docChgLst>
    <pc:chgData name="Lowie Delneste" userId="9849de0b408b8fee" providerId="Windows Live" clId="Web-{597AC2BD-EE6F-467B-A006-8C346D891CE6}"/>
    <pc:docChg chg="addSld modSld">
      <pc:chgData name="Lowie Delneste" userId="9849de0b408b8fee" providerId="Windows Live" clId="Web-{597AC2BD-EE6F-467B-A006-8C346D891CE6}" dt="2018-03-17T10:41:39.767" v="1341"/>
      <pc:docMkLst>
        <pc:docMk/>
      </pc:docMkLst>
      <pc:sldChg chg="modSp">
        <pc:chgData name="Lowie Delneste" userId="9849de0b408b8fee" providerId="Windows Live" clId="Web-{597AC2BD-EE6F-467B-A006-8C346D891CE6}" dt="2018-03-17T09:58:45.401" v="413"/>
        <pc:sldMkLst>
          <pc:docMk/>
          <pc:sldMk cId="1742984910" sldId="257"/>
        </pc:sldMkLst>
        <pc:spChg chg="mod">
          <ac:chgData name="Lowie Delneste" userId="9849de0b408b8fee" providerId="Windows Live" clId="Web-{597AC2BD-EE6F-467B-A006-8C346D891CE6}" dt="2018-03-17T09:58:45.401" v="413"/>
          <ac:spMkLst>
            <pc:docMk/>
            <pc:sldMk cId="1742984910" sldId="257"/>
            <ac:spMk id="2" creationId="{443B559B-E019-471E-951B-A12E59193082}"/>
          </ac:spMkLst>
        </pc:spChg>
        <pc:spChg chg="mod">
          <ac:chgData name="Lowie Delneste" userId="9849de0b408b8fee" providerId="Windows Live" clId="Web-{597AC2BD-EE6F-467B-A006-8C346D891CE6}" dt="2018-03-17T09:56:37.789" v="399"/>
          <ac:spMkLst>
            <pc:docMk/>
            <pc:sldMk cId="1742984910" sldId="257"/>
            <ac:spMk id="3" creationId="{6F35E9FE-8FBA-41F3-9641-7B7773D0EEBB}"/>
          </ac:spMkLst>
        </pc:spChg>
      </pc:sldChg>
      <pc:sldChg chg="addSp delSp modSp new">
        <pc:chgData name="Lowie Delneste" userId="9849de0b408b8fee" providerId="Windows Live" clId="Web-{597AC2BD-EE6F-467B-A006-8C346D891CE6}" dt="2018-03-17T10:41:39.749" v="1340"/>
        <pc:sldMkLst>
          <pc:docMk/>
          <pc:sldMk cId="699052138" sldId="258"/>
        </pc:sldMkLst>
        <pc:spChg chg="mod">
          <ac:chgData name="Lowie Delneste" userId="9849de0b408b8fee" providerId="Windows Live" clId="Web-{597AC2BD-EE6F-467B-A006-8C346D891CE6}" dt="2018-03-17T09:58:58.980" v="418"/>
          <ac:spMkLst>
            <pc:docMk/>
            <pc:sldMk cId="699052138" sldId="258"/>
            <ac:spMk id="2" creationId="{FDE729F8-C0D4-4FBC-A9C8-45F5FBA592E8}"/>
          </ac:spMkLst>
        </pc:spChg>
        <pc:spChg chg="mod">
          <ac:chgData name="Lowie Delneste" userId="9849de0b408b8fee" providerId="Windows Live" clId="Web-{597AC2BD-EE6F-467B-A006-8C346D891CE6}" dt="2018-03-17T10:41:39.749" v="1340"/>
          <ac:spMkLst>
            <pc:docMk/>
            <pc:sldMk cId="699052138" sldId="258"/>
            <ac:spMk id="3" creationId="{FDB9F1D4-5782-4D95-AF24-83FC54F4BF54}"/>
          </ac:spMkLst>
        </pc:spChg>
        <pc:spChg chg="add del mod">
          <ac:chgData name="Lowie Delneste" userId="9849de0b408b8fee" providerId="Windows Live" clId="Web-{597AC2BD-EE6F-467B-A006-8C346D891CE6}" dt="2018-03-17T10:00:58.577" v="463"/>
          <ac:spMkLst>
            <pc:docMk/>
            <pc:sldMk cId="699052138" sldId="258"/>
            <ac:spMk id="4" creationId="{06D48121-7167-45B0-9476-C887FD7B422B}"/>
          </ac:spMkLst>
        </pc:spChg>
        <pc:spChg chg="add mod">
          <ac:chgData name="Lowie Delneste" userId="9849de0b408b8fee" providerId="Windows Live" clId="Web-{597AC2BD-EE6F-467B-A006-8C346D891CE6}" dt="2018-03-17T10:41:12.920" v="1300"/>
          <ac:spMkLst>
            <pc:docMk/>
            <pc:sldMk cId="699052138" sldId="258"/>
            <ac:spMk id="5" creationId="{0257FE74-A246-4D68-A058-27B9DE239BCD}"/>
          </ac:spMkLst>
        </pc:spChg>
      </pc:sldChg>
      <pc:sldChg chg="modSp new">
        <pc:chgData name="Lowie Delneste" userId="9849de0b408b8fee" providerId="Windows Live" clId="Web-{597AC2BD-EE6F-467B-A006-8C346D891CE6}" dt="2018-03-17T10:16:41.023" v="791"/>
        <pc:sldMkLst>
          <pc:docMk/>
          <pc:sldMk cId="868304603" sldId="259"/>
        </pc:sldMkLst>
        <pc:spChg chg="mod">
          <ac:chgData name="Lowie Delneste" userId="9849de0b408b8fee" providerId="Windows Live" clId="Web-{597AC2BD-EE6F-467B-A006-8C346D891CE6}" dt="2018-03-17T10:03:22.987" v="523"/>
          <ac:spMkLst>
            <pc:docMk/>
            <pc:sldMk cId="868304603" sldId="259"/>
            <ac:spMk id="2" creationId="{D11A82CC-7D21-4BD8-B496-40681454FB58}"/>
          </ac:spMkLst>
        </pc:spChg>
        <pc:spChg chg="mod">
          <ac:chgData name="Lowie Delneste" userId="9849de0b408b8fee" providerId="Windows Live" clId="Web-{597AC2BD-EE6F-467B-A006-8C346D891CE6}" dt="2018-03-17T10:16:41.023" v="791"/>
          <ac:spMkLst>
            <pc:docMk/>
            <pc:sldMk cId="868304603" sldId="259"/>
            <ac:spMk id="3" creationId="{D8D3E8C8-5667-489C-9A3F-6374AAA651FA}"/>
          </ac:spMkLst>
        </pc:spChg>
      </pc:sldChg>
      <pc:sldChg chg="addSp modSp add replId">
        <pc:chgData name="Lowie Delneste" userId="9849de0b408b8fee" providerId="Windows Live" clId="Web-{597AC2BD-EE6F-467B-A006-8C346D891CE6}" dt="2018-03-17T10:30:48.216" v="1033"/>
        <pc:sldMkLst>
          <pc:docMk/>
          <pc:sldMk cId="1537508420" sldId="260"/>
        </pc:sldMkLst>
        <pc:spChg chg="mod">
          <ac:chgData name="Lowie Delneste" userId="9849de0b408b8fee" providerId="Windows Live" clId="Web-{597AC2BD-EE6F-467B-A006-8C346D891CE6}" dt="2018-03-17T10:30:42.294" v="1029"/>
          <ac:spMkLst>
            <pc:docMk/>
            <pc:sldMk cId="1537508420" sldId="260"/>
            <ac:spMk id="3" creationId="{D8D3E8C8-5667-489C-9A3F-6374AAA651FA}"/>
          </ac:spMkLst>
        </pc:spChg>
        <pc:picChg chg="add mod">
          <ac:chgData name="Lowie Delneste" userId="9849de0b408b8fee" providerId="Windows Live" clId="Web-{597AC2BD-EE6F-467B-A006-8C346D891CE6}" dt="2018-03-17T10:30:48.216" v="1033"/>
          <ac:picMkLst>
            <pc:docMk/>
            <pc:sldMk cId="1537508420" sldId="260"/>
            <ac:picMk id="4" creationId="{17BB3D34-2F8B-4187-AB79-7D3C4F95FDD2}"/>
          </ac:picMkLst>
        </pc:picChg>
      </pc:sldChg>
      <pc:sldChg chg="modSp add replId">
        <pc:chgData name="Lowie Delneste" userId="9849de0b408b8fee" providerId="Windows Live" clId="Web-{597AC2BD-EE6F-467B-A006-8C346D891CE6}" dt="2018-03-17T10:35:02.942" v="1092"/>
        <pc:sldMkLst>
          <pc:docMk/>
          <pc:sldMk cId="2954987419" sldId="261"/>
        </pc:sldMkLst>
        <pc:spChg chg="mod">
          <ac:chgData name="Lowie Delneste" userId="9849de0b408b8fee" providerId="Windows Live" clId="Web-{597AC2BD-EE6F-467B-A006-8C346D891CE6}" dt="2018-03-17T10:35:02.942" v="1092"/>
          <ac:spMkLst>
            <pc:docMk/>
            <pc:sldMk cId="2954987419" sldId="261"/>
            <ac:spMk id="3" creationId="{D8D3E8C8-5667-489C-9A3F-6374AAA651FA}"/>
          </ac:spMkLst>
        </pc:spChg>
      </pc:sldChg>
      <pc:sldChg chg="modSp add replId">
        <pc:chgData name="Lowie Delneste" userId="9849de0b408b8fee" providerId="Windows Live" clId="Web-{597AC2BD-EE6F-467B-A006-8C346D891CE6}" dt="2018-03-17T10:05:38.990" v="633"/>
        <pc:sldMkLst>
          <pc:docMk/>
          <pc:sldMk cId="2135696073" sldId="262"/>
        </pc:sldMkLst>
        <pc:spChg chg="mod">
          <ac:chgData name="Lowie Delneste" userId="9849de0b408b8fee" providerId="Windows Live" clId="Web-{597AC2BD-EE6F-467B-A006-8C346D891CE6}" dt="2018-03-17T10:05:38.990" v="633"/>
          <ac:spMkLst>
            <pc:docMk/>
            <pc:sldMk cId="2135696073" sldId="262"/>
            <ac:spMk id="3" creationId="{D8D3E8C8-5667-489C-9A3F-6374AAA651FA}"/>
          </ac:spMkLst>
        </pc:spChg>
      </pc:sldChg>
      <pc:sldChg chg="modSp add replId">
        <pc:chgData name="Lowie Delneste" userId="9849de0b408b8fee" providerId="Windows Live" clId="Web-{597AC2BD-EE6F-467B-A006-8C346D891CE6}" dt="2018-03-17T10:05:45.225" v="642"/>
        <pc:sldMkLst>
          <pc:docMk/>
          <pc:sldMk cId="3457391412" sldId="263"/>
        </pc:sldMkLst>
        <pc:spChg chg="mod">
          <ac:chgData name="Lowie Delneste" userId="9849de0b408b8fee" providerId="Windows Live" clId="Web-{597AC2BD-EE6F-467B-A006-8C346D891CE6}" dt="2018-03-17T10:05:45.225" v="642"/>
          <ac:spMkLst>
            <pc:docMk/>
            <pc:sldMk cId="3457391412" sldId="263"/>
            <ac:spMk id="3" creationId="{D8D3E8C8-5667-489C-9A3F-6374AAA651FA}"/>
          </ac:spMkLst>
        </pc:spChg>
      </pc:sldChg>
      <pc:sldChg chg="modSp new">
        <pc:chgData name="Lowie Delneste" userId="9849de0b408b8fee" providerId="Windows Live" clId="Web-{597AC2BD-EE6F-467B-A006-8C346D891CE6}" dt="2018-03-17T10:40:38.263" v="1294"/>
        <pc:sldMkLst>
          <pc:docMk/>
          <pc:sldMk cId="2285400605" sldId="265"/>
        </pc:sldMkLst>
        <pc:spChg chg="mod">
          <ac:chgData name="Lowie Delneste" userId="9849de0b408b8fee" providerId="Windows Live" clId="Web-{597AC2BD-EE6F-467B-A006-8C346D891CE6}" dt="2018-03-17T10:35:12.707" v="1095"/>
          <ac:spMkLst>
            <pc:docMk/>
            <pc:sldMk cId="2285400605" sldId="265"/>
            <ac:spMk id="2" creationId="{665B91F2-31AA-4793-AEEC-25486F89964F}"/>
          </ac:spMkLst>
        </pc:spChg>
        <pc:spChg chg="mod">
          <ac:chgData name="Lowie Delneste" userId="9849de0b408b8fee" providerId="Windows Live" clId="Web-{597AC2BD-EE6F-467B-A006-8C346D891CE6}" dt="2018-03-17T10:40:38.263" v="1294"/>
          <ac:spMkLst>
            <pc:docMk/>
            <pc:sldMk cId="2285400605" sldId="265"/>
            <ac:spMk id="3" creationId="{6A37AA34-2897-4B2B-BB40-A06A10CB12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value-types-tab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Methodes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2CC-7D21-4BD8-B496-4068145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E8C8-5667-489C-9A3F-6374AAA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667000"/>
            <a:ext cx="4887912" cy="330020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Parameter(s)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haakjes</a:t>
            </a:r>
            <a:r>
              <a:rPr lang="en-US" dirty="0"/>
              <a:t> </a:t>
            </a:r>
            <a:r>
              <a:rPr lang="en-US" b="1" dirty="0"/>
              <a:t>( )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data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de </a:t>
            </a:r>
            <a:r>
              <a:rPr lang="en-US" dirty="0" err="1"/>
              <a:t>methode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type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unieke</a:t>
            </a:r>
            <a:r>
              <a:rPr lang="en-US" b="1" dirty="0"/>
              <a:t> </a:t>
            </a:r>
            <a:r>
              <a:rPr lang="en-US" b="1" dirty="0" err="1"/>
              <a:t>naam</a:t>
            </a:r>
            <a:endParaRPr lang="en-US" dirty="0" err="1"/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nul</a:t>
            </a:r>
            <a:r>
              <a:rPr lang="en-US" dirty="0"/>
              <a:t> tot </a:t>
            </a:r>
            <a:r>
              <a:rPr lang="en-US" dirty="0" err="1"/>
              <a:t>meerdere</a:t>
            </a:r>
            <a:r>
              <a:rPr lang="en-US" dirty="0"/>
              <a:t> parameters </a:t>
            </a:r>
            <a:r>
              <a:rPr lang="en-US" dirty="0" err="1"/>
              <a:t>hebben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Parameters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methode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12D9D1-B3C9-40D8-AB79-1A84A6E8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48" y="3238500"/>
            <a:ext cx="5741429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2CC-7D21-4BD8-B496-4068145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E8C8-5667-489C-9A3F-6374AAA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667000"/>
            <a:ext cx="4925889" cy="3124200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Method Body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Tussen</a:t>
            </a:r>
            <a:r>
              <a:rPr lang="en-US" dirty="0"/>
              <a:t> accolades </a:t>
            </a:r>
            <a:r>
              <a:rPr lang="en-US" b="1" dirty="0"/>
              <a:t>{ } </a:t>
            </a:r>
            <a:r>
              <a:rPr lang="en-US" dirty="0"/>
              <a:t>(</a:t>
            </a:r>
            <a:r>
              <a:rPr lang="en-US" dirty="0" err="1"/>
              <a:t>methode</a:t>
            </a:r>
            <a:r>
              <a:rPr lang="en-US" dirty="0"/>
              <a:t> scope)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Bevat</a:t>
            </a:r>
            <a:r>
              <a:rPr lang="en-US" dirty="0"/>
              <a:t> de </a:t>
            </a:r>
            <a:r>
              <a:rPr lang="en-US" b="1" dirty="0"/>
              <a:t>statements/</a:t>
            </a:r>
            <a:r>
              <a:rPr lang="en-US" b="1" dirty="0" err="1"/>
              <a:t>instructies</a:t>
            </a:r>
            <a:r>
              <a:rPr lang="en-US" b="1" dirty="0"/>
              <a:t> </a:t>
            </a:r>
            <a:r>
              <a:rPr lang="en-US" dirty="0"/>
              <a:t>die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.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verwacht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het statement met </a:t>
            </a:r>
            <a:r>
              <a:rPr lang="en-US" dirty="0" err="1"/>
              <a:t>het</a:t>
            </a:r>
            <a:r>
              <a:rPr lang="en-US" dirty="0"/>
              <a:t> </a:t>
            </a:r>
            <a:r>
              <a:rPr lang="en-US" b="1" dirty="0"/>
              <a:t>return keyword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laatste</a:t>
            </a:r>
            <a:r>
              <a:rPr lang="en-US" dirty="0"/>
              <a:t>.</a:t>
            </a:r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5BCAB8-1856-4493-BAD9-2DABEDB2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6" y="3257550"/>
            <a:ext cx="5741429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9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4203-BD29-4887-829F-30CE9727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3466-70AE-488D-9B5F-EFB8F302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Aanroepen</a:t>
            </a:r>
            <a:r>
              <a:rPr lang="en-US" dirty="0"/>
              <a:t> / </a:t>
            </a:r>
            <a:r>
              <a:rPr lang="en-US" dirty="0" err="1"/>
              <a:t>uitvoeren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Via </a:t>
            </a:r>
            <a:r>
              <a:rPr lang="en-US" dirty="0" err="1"/>
              <a:t>instantie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 (new keyword)</a:t>
            </a:r>
          </a:p>
          <a:p>
            <a:pPr lvl="2">
              <a:buClr>
                <a:srgbClr val="1287C3"/>
              </a:buClr>
            </a:pPr>
            <a:r>
              <a:rPr lang="en-US" i="1" dirty="0" err="1"/>
              <a:t>ClassVariable</a:t>
            </a:r>
            <a:r>
              <a:rPr lang="en-US" b="1" i="1" dirty="0" err="1"/>
              <a:t>.MethodeNaam</a:t>
            </a:r>
            <a:r>
              <a:rPr lang="en-US" b="1" i="1" dirty="0"/>
              <a:t>(parameters)</a:t>
            </a:r>
          </a:p>
          <a:p>
            <a:pPr lvl="2">
              <a:buClr>
                <a:srgbClr val="1287C3"/>
              </a:buClr>
            </a:pPr>
            <a:endParaRPr lang="en-US" b="1" i="1" dirty="0"/>
          </a:p>
          <a:p>
            <a:pPr lvl="2">
              <a:buClr>
                <a:srgbClr val="1287C3"/>
              </a:buClr>
            </a:pPr>
            <a:endParaRPr lang="en-US" b="1" i="1" dirty="0"/>
          </a:p>
          <a:p>
            <a:pPr lvl="2">
              <a:buClr>
                <a:srgbClr val="1287C3"/>
              </a:buClr>
            </a:pPr>
            <a:endParaRPr lang="en-US" b="1" i="1" dirty="0"/>
          </a:p>
          <a:p>
            <a:pPr lvl="2">
              <a:buClr>
                <a:srgbClr val="1287C3"/>
              </a:buClr>
            </a:pPr>
            <a:endParaRPr lang="en-US" b="1" i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FE5B0F-6E8F-424E-8668-A5EFA125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22" y="1298473"/>
            <a:ext cx="4022968" cy="53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CD40-A4EB-4E11-9D1C-C9FA66A1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931-FACD-47E9-9AF8-9F01B5CC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parameters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Kopieert</a:t>
            </a:r>
            <a:r>
              <a:rPr lang="en-US" dirty="0"/>
              <a:t> de </a:t>
            </a:r>
            <a:r>
              <a:rPr lang="en-US" b="1" dirty="0" err="1"/>
              <a:t>waarde</a:t>
            </a:r>
            <a:r>
              <a:rPr lang="en-US" b="1" dirty="0"/>
              <a:t> </a:t>
            </a:r>
            <a:r>
              <a:rPr lang="en-US" dirty="0"/>
              <a:t>in de parameter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Aanpassen</a:t>
            </a:r>
            <a:r>
              <a:rPr lang="en-US" dirty="0"/>
              <a:t> van de parameter in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b="1" dirty="0" err="1"/>
              <a:t>geen</a:t>
            </a:r>
            <a:r>
              <a:rPr lang="en-US" b="1" dirty="0"/>
              <a:t> </a:t>
            </a:r>
            <a:r>
              <a:rPr lang="en-US" dirty="0"/>
              <a:t>effect </a:t>
            </a:r>
            <a:r>
              <a:rPr lang="en-US" dirty="0" err="1"/>
              <a:t>buiten</a:t>
            </a:r>
            <a:r>
              <a:rPr lang="en-US" dirty="0"/>
              <a:t> de </a:t>
            </a:r>
            <a:r>
              <a:rPr lang="en-US" dirty="0" err="1"/>
              <a:t>methode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Alle</a:t>
            </a:r>
            <a:r>
              <a:rPr lang="en-US" dirty="0"/>
              <a:t> value types: </a:t>
            </a:r>
            <a:r>
              <a:rPr lang="en-US" dirty="0">
                <a:hlinkClick r:id="rId2"/>
              </a:rPr>
              <a:t>https://docs.microsoft.com/en-us/dotnet/csharp/language-reference/keywords/value-types-table</a:t>
            </a:r>
            <a:r>
              <a:rPr lang="en-US" dirty="0"/>
              <a:t> 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9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CD40-A4EB-4E11-9D1C-C9FA66A1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931-FACD-47E9-9AF8-9F01B5CC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parameters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30ACEC">
                  <a:lumMod val="75000"/>
                </a:srgbClr>
              </a:buClr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1B6105-AA09-4CAC-AD1D-57D774C9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3" y="3257550"/>
            <a:ext cx="8900757" cy="13263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9E25E82-A3AF-4005-A8A0-2E55969B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13" y="4810125"/>
            <a:ext cx="4815767" cy="15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CD40-A4EB-4E11-9D1C-C9FA66A1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931-FACD-47E9-9AF8-9F01B5CC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287C3"/>
              </a:buClr>
            </a:pPr>
            <a:r>
              <a:rPr lang="en-US" dirty="0"/>
              <a:t>Reference parameters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Kopieert</a:t>
            </a:r>
            <a:r>
              <a:rPr lang="en-US" dirty="0"/>
              <a:t> het </a:t>
            </a:r>
            <a:r>
              <a:rPr lang="en-US" b="1" dirty="0" err="1"/>
              <a:t>geheugenadres</a:t>
            </a:r>
            <a:r>
              <a:rPr lang="en-US" b="1" dirty="0"/>
              <a:t> (</a:t>
            </a:r>
            <a:r>
              <a:rPr lang="en-US" b="1" dirty="0" err="1"/>
              <a:t>locatie</a:t>
            </a:r>
            <a:r>
              <a:rPr lang="en-US" b="1" dirty="0"/>
              <a:t>) </a:t>
            </a:r>
            <a:r>
              <a:rPr lang="en-US" dirty="0"/>
              <a:t>in de </a:t>
            </a:r>
            <a:r>
              <a:rPr lang="en-US" dirty="0" err="1"/>
              <a:t>variabele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Aanpassen</a:t>
            </a:r>
            <a:r>
              <a:rPr lang="en-US" dirty="0"/>
              <a:t> van de parameter in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effect op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.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.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Reference types: </a:t>
            </a:r>
            <a:r>
              <a:rPr lang="en-US" b="1" dirty="0"/>
              <a:t>class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C14-1948-4D87-8332-3620F822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59C5-D979-490A-99E5-6A122E7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708B03-E16B-489B-AF4F-579B2B86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60" y="3228975"/>
            <a:ext cx="4303689" cy="9124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C6D3F3-AE7A-4DD5-8635-C83A0EAE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60" y="4228824"/>
            <a:ext cx="4868004" cy="105108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319696-69F1-4F4E-B2DD-D89FA35C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60" y="5410200"/>
            <a:ext cx="5145668" cy="11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1C9C-AC99-48AA-ADF6-F7F3DE17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parameters</a:t>
            </a:r>
            <a:br>
              <a:rPr lang="en-US" dirty="0"/>
            </a:br>
            <a:r>
              <a:rPr lang="en-US" dirty="0" err="1"/>
              <a:t>Informatief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944A-0EAC-44A8-89F0-CD69A85B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parameter </a:t>
            </a:r>
            <a:r>
              <a:rPr lang="en-US" dirty="0" err="1"/>
              <a:t>als</a:t>
            </a:r>
            <a:r>
              <a:rPr lang="en-US" dirty="0"/>
              <a:t> reference parameter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Het is </a:t>
            </a:r>
            <a:r>
              <a:rPr lang="en-US" dirty="0" err="1"/>
              <a:t>mogelijk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value parameter </a:t>
            </a:r>
            <a:r>
              <a:rPr lang="en-US" dirty="0" err="1"/>
              <a:t>als</a:t>
            </a:r>
            <a:r>
              <a:rPr lang="en-US" dirty="0"/>
              <a:t> reference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</a:p>
          <a:p>
            <a:pPr lvl="1">
              <a:buClr>
                <a:srgbClr val="1287C3"/>
              </a:buClr>
            </a:pPr>
            <a:r>
              <a:rPr lang="en-US" b="1" dirty="0"/>
              <a:t>Ref keyword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b="1" dirty="0"/>
          </a:p>
          <a:p>
            <a:pPr lvl="1">
              <a:buClr>
                <a:srgbClr val="1287C3"/>
              </a:buClr>
            </a:pPr>
            <a:endParaRPr lang="en-US" b="1" dirty="0"/>
          </a:p>
          <a:p>
            <a:pPr lvl="1">
              <a:buClr>
                <a:srgbClr val="1287C3"/>
              </a:buClr>
            </a:pPr>
            <a:endParaRPr lang="en-US" b="1" dirty="0"/>
          </a:p>
          <a:p>
            <a:pPr lvl="1">
              <a:buClr>
                <a:srgbClr val="1287C3"/>
              </a:buClr>
            </a:pP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E0A776-810D-4F46-AD95-27C82F94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18" y="5591175"/>
            <a:ext cx="6527710" cy="115847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21E5F7-9931-4CD1-AA2C-75F061A3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42" y="4010025"/>
            <a:ext cx="7516365" cy="14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3659-75F7-4FC3-B736-2D0001E8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4879-6F5B-4CD0-B300-49B65333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Optionele</a:t>
            </a:r>
            <a:r>
              <a:rPr lang="en-US" dirty="0"/>
              <a:t> parameters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parameter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is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Mogelijk</a:t>
            </a:r>
            <a:r>
              <a:rPr lang="en-US" dirty="0"/>
              <a:t> door de parameter reeds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dirty="0" err="1"/>
              <a:t>verplichte</a:t>
            </a:r>
            <a:r>
              <a:rPr lang="en-US" dirty="0"/>
              <a:t> parameters</a:t>
            </a:r>
            <a:endParaRPr lang="en-US" b="1" dirty="0"/>
          </a:p>
          <a:p>
            <a:pPr lvl="1">
              <a:buClr>
                <a:srgbClr val="1287C3"/>
              </a:buClr>
            </a:pP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mogelijk</a:t>
            </a:r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C74E6F-7645-43E3-8DA0-004B2D18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21" y="5886450"/>
            <a:ext cx="6916677" cy="779294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556EEA-7D4D-4AF3-B15F-DCC0D8D9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21" y="4968849"/>
            <a:ext cx="6371480" cy="8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FE0F-F28F-4083-AA03-F02D0E77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BDB-36A4-4FA2-89E7-21BBB07E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 array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parameter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dirty="0" err="1"/>
              <a:t>aantal</a:t>
            </a:r>
            <a:r>
              <a:rPr lang="en-US" dirty="0"/>
              <a:t> parameters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bevatten</a:t>
            </a:r>
          </a:p>
          <a:p>
            <a:pPr lvl="1">
              <a:buClr>
                <a:srgbClr val="1287C3"/>
              </a:buClr>
            </a:pPr>
            <a:r>
              <a:rPr lang="en-US" i="1" dirty="0"/>
              <a:t>Comma </a:t>
            </a:r>
            <a:r>
              <a:rPr lang="en-US" i="1" dirty="0" err="1"/>
              <a:t>seperated</a:t>
            </a:r>
            <a:r>
              <a:rPr lang="en-US" i="1" dirty="0"/>
              <a:t> list </a:t>
            </a:r>
            <a:r>
              <a:rPr lang="en-US" dirty="0"/>
              <a:t>van </a:t>
            </a:r>
            <a:r>
              <a:rPr lang="en-US" dirty="0" err="1"/>
              <a:t>hetzelfde</a:t>
            </a:r>
            <a:r>
              <a:rPr lang="en-US" dirty="0"/>
              <a:t> type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Nul</a:t>
            </a:r>
            <a:r>
              <a:rPr lang="en-US" dirty="0"/>
              <a:t> tot </a:t>
            </a:r>
            <a:r>
              <a:rPr lang="en-US" dirty="0" err="1"/>
              <a:t>meerdere</a:t>
            </a:r>
            <a:r>
              <a:rPr lang="en-US" dirty="0"/>
              <a:t> parameters in de array (</a:t>
            </a:r>
            <a:r>
              <a:rPr lang="en-US" dirty="0" err="1"/>
              <a:t>lengte</a:t>
            </a:r>
            <a:r>
              <a:rPr lang="en-US" dirty="0"/>
              <a:t>: </a:t>
            </a:r>
            <a:r>
              <a:rPr lang="en-US" dirty="0" err="1"/>
              <a:t>nul</a:t>
            </a:r>
            <a:r>
              <a:rPr lang="en-US" dirty="0"/>
              <a:t> tot …)</a:t>
            </a:r>
          </a:p>
          <a:p>
            <a:pPr lvl="1">
              <a:buClr>
                <a:srgbClr val="1287C3"/>
              </a:buClr>
            </a:pPr>
            <a:r>
              <a:rPr lang="en-US" b="1" dirty="0" err="1"/>
              <a:t>Params</a:t>
            </a:r>
            <a:r>
              <a:rPr lang="en-US" dirty="0"/>
              <a:t> parameter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b="1" dirty="0" err="1"/>
              <a:t>allerlaatst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b="1" dirty="0" err="1"/>
              <a:t>na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</a:t>
            </a:r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E3B-1255-4AFA-9EC8-52AB4C5A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57AE-E08A-4C96-A9B7-8950798B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object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methodes</a:t>
            </a:r>
            <a:r>
              <a:rPr lang="en-US" dirty="0"/>
              <a:t>, </a:t>
            </a:r>
            <a:r>
              <a:rPr lang="en-US" dirty="0" err="1"/>
              <a:t>variabelen</a:t>
            </a:r>
            <a:r>
              <a:rPr lang="en-US" dirty="0"/>
              <a:t>, …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Definieert</a:t>
            </a:r>
            <a:r>
              <a:rPr lang="en-US" dirty="0"/>
              <a:t> de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gedrag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type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dirty="0" err="1"/>
              <a:t>hond</a:t>
            </a:r>
            <a:r>
              <a:rPr lang="en-US" dirty="0"/>
              <a:t>, </a:t>
            </a:r>
            <a:r>
              <a:rPr lang="en-US" dirty="0" err="1"/>
              <a:t>rekenmachine</a:t>
            </a:r>
            <a:r>
              <a:rPr lang="en-US" dirty="0"/>
              <a:t>, </a:t>
            </a:r>
            <a:r>
              <a:rPr lang="en-US" dirty="0" err="1"/>
              <a:t>bankaccount</a:t>
            </a:r>
            <a:r>
              <a:rPr lang="en-US" dirty="0"/>
              <a:t>, </a:t>
            </a:r>
            <a:r>
              <a:rPr lang="en-US" dirty="0" err="1"/>
              <a:t>persoon</a:t>
            </a:r>
            <a:r>
              <a:rPr lang="en-US" dirty="0"/>
              <a:t>, …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1E8C2D1-06F3-46DF-9054-BC67D65B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933950"/>
            <a:ext cx="4084141" cy="16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FE0F-F28F-4083-AA03-F02D0E77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BDB-36A4-4FA2-89E7-21BBB07E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 array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DCF1DC-441D-4AD5-BFCA-7375B08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52" y="3343275"/>
            <a:ext cx="6580948" cy="92739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C697316-DD0C-4E4C-92E4-CB453A3F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467225"/>
            <a:ext cx="8985568" cy="11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0EEF-40A1-4384-9188-CA0C99C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1FCC-844C-4618-8EF3-DB81551E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Retourneert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het </a:t>
            </a:r>
            <a:r>
              <a:rPr lang="en-US" b="1" dirty="0"/>
              <a:t>return keyword</a:t>
            </a:r>
          </a:p>
          <a:p>
            <a:pPr>
              <a:buClr>
                <a:srgbClr val="1287C3"/>
              </a:buClr>
            </a:pPr>
            <a:r>
              <a:rPr lang="en-US" b="1" dirty="0"/>
              <a:t>Return type</a:t>
            </a:r>
            <a:r>
              <a:rPr lang="en-US" dirty="0"/>
              <a:t> van de </a:t>
            </a:r>
            <a:r>
              <a:rPr lang="en-US" dirty="0" err="1"/>
              <a:t>methode</a:t>
            </a:r>
            <a:r>
              <a:rPr lang="en-US" dirty="0"/>
              <a:t> is NIET </a:t>
            </a:r>
            <a:r>
              <a:rPr lang="en-US" b="1" dirty="0"/>
              <a:t>void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Stopt</a:t>
            </a:r>
            <a:r>
              <a:rPr lang="en-US" dirty="0"/>
              <a:t> de </a:t>
            </a:r>
            <a:r>
              <a:rPr lang="en-US" dirty="0" err="1"/>
              <a:t>verdere</a:t>
            </a:r>
            <a:r>
              <a:rPr lang="en-US" dirty="0"/>
              <a:t> </a:t>
            </a:r>
            <a:r>
              <a:rPr lang="en-US" dirty="0" err="1"/>
              <a:t>uitvoering</a:t>
            </a:r>
            <a:r>
              <a:rPr lang="en-US" dirty="0"/>
              <a:t> van de </a:t>
            </a:r>
            <a:r>
              <a:rPr lang="en-US" dirty="0" err="1"/>
              <a:t>methode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A picture containing screenshot, indoor&#10;&#10;Description generated with high confidence">
            <a:extLst>
              <a:ext uri="{FF2B5EF4-FFF2-40B4-BE49-F238E27FC236}">
                <a16:creationId xmlns:a16="http://schemas.microsoft.com/office/drawing/2014/main" id="{67AB7329-3A92-48D5-A3AE-A75AF06D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58" y="4288323"/>
            <a:ext cx="4630028" cy="14812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E36AAE-8CBD-41E6-91CC-847A0E36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5972175"/>
            <a:ext cx="4188383" cy="5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040A-BDB1-4343-81F0-710786D7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7D6-1C6F-48A8-B66C-92AF3E2C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Methodes met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maar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verschillend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parameters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Alternatief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of </a:t>
            </a:r>
            <a:r>
              <a:rPr lang="en-US" dirty="0" err="1"/>
              <a:t>param</a:t>
            </a:r>
            <a:r>
              <a:rPr lang="en-US" dirty="0"/>
              <a:t> arrays</a:t>
            </a:r>
          </a:p>
          <a:p>
            <a:pPr lvl="1"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113676-BF20-4767-8556-1F97811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52850"/>
            <a:ext cx="5531638" cy="28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2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D49-FC4B-4717-B386-FC29087F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Ingebouwde</a:t>
            </a:r>
            <a:r>
              <a:rPr lang="en-US" dirty="0"/>
              <a:t> </a:t>
            </a:r>
            <a:r>
              <a:rPr lang="en-US" dirty="0" err="1"/>
              <a:t>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1D40-E89D-482F-944B-6DBF1FB0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4AA995-CA1F-41D0-8A1E-C3F37A4B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61" y="2793999"/>
            <a:ext cx="5715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D49-FC4B-4717-B386-FC29087F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Ingebouwde</a:t>
            </a:r>
            <a:r>
              <a:rPr lang="en-US" dirty="0"/>
              <a:t> </a:t>
            </a:r>
            <a:r>
              <a:rPr lang="en-US" dirty="0" err="1"/>
              <a:t>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1D40-E89D-482F-944B-6DBF1FB0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Wiskundige</a:t>
            </a:r>
            <a:r>
              <a:rPr lang="en-US" dirty="0"/>
              <a:t> </a:t>
            </a:r>
            <a:r>
              <a:rPr lang="en-US" dirty="0" err="1"/>
              <a:t>berekeningen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1F4320-4BD4-494C-AD1D-C14F8EC7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92" y="3222869"/>
            <a:ext cx="8459206" cy="32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0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D49-FC4B-4717-B386-FC29087F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Ingebouwde</a:t>
            </a:r>
            <a:r>
              <a:rPr lang="en-US" dirty="0"/>
              <a:t> </a:t>
            </a:r>
            <a:r>
              <a:rPr lang="en-US" dirty="0" err="1"/>
              <a:t>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1D40-E89D-482F-944B-6DBF1FB0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1C97C9-3225-473F-B02E-736EF828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08" y="2902585"/>
            <a:ext cx="6164384" cy="38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559B-E019-471E-951B-A12E591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E9FE-8FBA-41F3-9641-7B7773D0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Eén</a:t>
            </a:r>
            <a:r>
              <a:rPr lang="en-US" dirty="0"/>
              <a:t> of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i="1" dirty="0"/>
              <a:t>statements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taak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b="1" dirty="0" err="1"/>
              <a:t>binnen</a:t>
            </a:r>
            <a:r>
              <a:rPr lang="en-US" b="1" dirty="0"/>
              <a:t> </a:t>
            </a:r>
            <a:r>
              <a:rPr lang="en-US" dirty="0"/>
              <a:t>de scope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worden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retourneert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list,…)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Volgorde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belangrijk</a:t>
            </a:r>
            <a:r>
              <a:rPr lang="en-US" dirty="0"/>
              <a:t>!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Main() </a:t>
            </a:r>
            <a:r>
              <a:rPr lang="en-US" dirty="0" err="1"/>
              <a:t>methode</a:t>
            </a:r>
            <a:r>
              <a:rPr lang="en-US" dirty="0"/>
              <a:t> = </a:t>
            </a:r>
            <a:r>
              <a:rPr lang="en-US" dirty="0" err="1"/>
              <a:t>startpunt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applicatie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Rekenmachine</a:t>
            </a:r>
            <a:r>
              <a:rPr lang="en-US" dirty="0"/>
              <a:t>: </a:t>
            </a:r>
            <a:r>
              <a:rPr lang="en-US" dirty="0" err="1"/>
              <a:t>optellen</a:t>
            </a:r>
            <a:r>
              <a:rPr lang="en-US" dirty="0"/>
              <a:t>, </a:t>
            </a:r>
            <a:r>
              <a:rPr lang="en-US" dirty="0" err="1"/>
              <a:t>delen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7429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91F2-31AA-4793-AEEC-25486F89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A34-2897-4B2B-BB40-A06A10CB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Instance method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Bevindt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instantie</a:t>
            </a:r>
            <a:r>
              <a:rPr lang="en-US" b="1" dirty="0"/>
              <a:t> </a:t>
            </a:r>
            <a:r>
              <a:rPr lang="en-US" dirty="0"/>
              <a:t>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</a:p>
          <a:p>
            <a:pPr lvl="2">
              <a:buClr>
                <a:srgbClr val="1287C3"/>
              </a:buClr>
            </a:pPr>
            <a:r>
              <a:rPr lang="en-US" b="1" dirty="0"/>
              <a:t>New </a:t>
            </a:r>
            <a:r>
              <a:rPr lang="en-US" dirty="0"/>
              <a:t>keyword</a:t>
            </a:r>
          </a:p>
          <a:p>
            <a:pPr lvl="2">
              <a:buClr>
                <a:srgbClr val="1287C3"/>
              </a:buClr>
            </a:pPr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i="1" dirty="0"/>
              <a:t>new </a:t>
            </a:r>
            <a:r>
              <a:rPr lang="en-US" i="1" dirty="0" err="1"/>
              <a:t>Rekenmachine</a:t>
            </a:r>
            <a:r>
              <a:rPr lang="en-US" i="1" dirty="0"/>
              <a:t>();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de </a:t>
            </a:r>
            <a:r>
              <a:rPr lang="en-US" dirty="0" err="1"/>
              <a:t>gegevens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/</a:t>
            </a:r>
            <a:r>
              <a:rPr lang="en-US" dirty="0" err="1"/>
              <a:t>bewerken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Class method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Bevindt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waarvan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instantie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Wordt</a:t>
            </a:r>
            <a:r>
              <a:rPr lang="en-US" dirty="0"/>
              <a:t> later </a:t>
            </a:r>
            <a:r>
              <a:rPr lang="en-US" dirty="0" err="1"/>
              <a:t>behandeld</a:t>
            </a:r>
          </a:p>
        </p:txBody>
      </p:sp>
    </p:spTree>
    <p:extLst>
      <p:ext uri="{BB962C8B-B14F-4D97-AF65-F5344CB8AC3E}">
        <p14:creationId xmlns:p14="http://schemas.microsoft.com/office/powerpoint/2010/main" val="228540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82FA-0767-4ACB-BB8F-13C49D7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5328-354F-47FC-BDCF-46744DE7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667000"/>
            <a:ext cx="4712465" cy="3124200"/>
          </a:xfrm>
        </p:spPr>
        <p:txBody>
          <a:bodyPr/>
          <a:lstStyle/>
          <a:p>
            <a:r>
              <a:rPr lang="en-US" dirty="0"/>
              <a:t>Twee </a:t>
            </a:r>
            <a:r>
              <a:rPr lang="en-US" dirty="0" err="1"/>
              <a:t>soorten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uitvoert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uitvoert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weergeeft</a:t>
            </a:r>
          </a:p>
          <a:p>
            <a:pPr lvl="2">
              <a:buClr>
                <a:srgbClr val="1287C3"/>
              </a:buClr>
            </a:pPr>
            <a:r>
              <a:rPr lang="en-US" dirty="0"/>
              <a:t>'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' </a:t>
            </a:r>
          </a:p>
          <a:p>
            <a:pPr lvl="2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325C80-D66D-4893-B4C4-CDDEDFEE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91" y="3257550"/>
            <a:ext cx="5741429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8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29F8-C0D4-4FBC-A9C8-45F5FBA5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F1D4-5782-4D95-AF24-83FC54F4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Methode </a:t>
            </a:r>
            <a:r>
              <a:rPr lang="en-US" dirty="0" err="1"/>
              <a:t>definiëren</a:t>
            </a:r>
            <a:r>
              <a:rPr lang="en-US" dirty="0"/>
              <a:t> </a:t>
            </a:r>
            <a:endParaRPr lang="en-US" dirty="0" err="1"/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door de </a:t>
            </a:r>
            <a:r>
              <a:rPr lang="en-US" b="1" dirty="0" err="1"/>
              <a:t>signatuur</a:t>
            </a:r>
          </a:p>
          <a:p>
            <a:pPr>
              <a:buClr>
                <a:srgbClr val="1287C3"/>
              </a:buClr>
            </a:pPr>
            <a:endParaRPr lang="en-US" dirty="0">
              <a:latin typeface="Corbe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Consolas"/>
            </a:endParaRP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7FE74-A246-4D68-A058-27B9DE239BCD}"/>
              </a:ext>
            </a:extLst>
          </p:cNvPr>
          <p:cNvSpPr txBox="1"/>
          <p:nvPr/>
        </p:nvSpPr>
        <p:spPr>
          <a:xfrm>
            <a:off x="1780858" y="3752850"/>
            <a:ext cx="932493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Corbel"/>
              </a:rPr>
              <a:t>&lt;Access Specifier&gt; &lt;Return Type&gt; &lt;Method Name&gt;</a:t>
            </a:r>
            <a:r>
              <a:rPr lang="en-US" sz="2400" dirty="0">
                <a:latin typeface="Corbel"/>
              </a:rPr>
              <a:t>(</a:t>
            </a:r>
            <a:r>
              <a:rPr lang="en-US" sz="2400" i="1" dirty="0">
                <a:latin typeface="Corbel"/>
              </a:rPr>
              <a:t>&lt;parameter(s)&gt;</a:t>
            </a:r>
            <a:r>
              <a:rPr lang="en-US" sz="2400" dirty="0">
                <a:latin typeface="Corbel"/>
              </a:rPr>
              <a:t>) </a:t>
            </a:r>
            <a:endParaRPr lang="en-US" sz="2400" dirty="0"/>
          </a:p>
          <a:p>
            <a:r>
              <a:rPr lang="en-US" sz="2400" dirty="0">
                <a:latin typeface="Corbel"/>
              </a:rPr>
              <a:t>{​</a:t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latin typeface="Corbel"/>
              </a:rPr>
              <a:t>  </a:t>
            </a:r>
            <a:r>
              <a:rPr lang="en-US" sz="2400" i="1" dirty="0">
                <a:latin typeface="Corbel"/>
              </a:rPr>
              <a:t>   Method Body​</a:t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latin typeface="Corbel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0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2CC-7D21-4BD8-B496-4068145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E8C8-5667-489C-9A3F-6374AAA6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zichtbaarheid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de eigen scope (</a:t>
            </a:r>
            <a:r>
              <a:rPr lang="en-US" dirty="0" err="1"/>
              <a:t>klasse</a:t>
            </a:r>
            <a:r>
              <a:rPr lang="en-US" dirty="0"/>
              <a:t>)</a:t>
            </a:r>
          </a:p>
          <a:p>
            <a:pPr lvl="2">
              <a:buClr>
                <a:srgbClr val="1287C3"/>
              </a:buClr>
            </a:pPr>
            <a:r>
              <a:rPr lang="en-US" dirty="0"/>
              <a:t>Public: </a:t>
            </a:r>
            <a:r>
              <a:rPr lang="en-US" dirty="0" err="1"/>
              <a:t>zichtbaar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de </a:t>
            </a:r>
            <a:r>
              <a:rPr lang="en-US" dirty="0" err="1"/>
              <a:t>klasse</a:t>
            </a:r>
          </a:p>
          <a:p>
            <a:pPr lvl="2">
              <a:buClr>
                <a:srgbClr val="1287C3"/>
              </a:buClr>
            </a:pPr>
            <a:r>
              <a:rPr lang="en-US" dirty="0"/>
              <a:t>Private: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zichtbaar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klasse</a:t>
            </a:r>
          </a:p>
          <a:p>
            <a:pPr lvl="2">
              <a:buClr>
                <a:srgbClr val="1287C3"/>
              </a:buClr>
            </a:pPr>
            <a:r>
              <a:rPr lang="en-US" dirty="0"/>
              <a:t>…</a:t>
            </a:r>
          </a:p>
          <a:p>
            <a:pPr lvl="2">
              <a:buClr>
                <a:srgbClr val="1287C3"/>
              </a:buClr>
            </a:pPr>
            <a:endParaRPr lang="en-US" dirty="0"/>
          </a:p>
          <a:p>
            <a:pPr marL="914400" lvl="2" indent="0">
              <a:buClr>
                <a:srgbClr val="1287C3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2CC-7D21-4BD8-B496-4068145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E8C8-5667-489C-9A3F-6374AAA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667000"/>
            <a:ext cx="4916673" cy="3124200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Return type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geven</a:t>
            </a:r>
          </a:p>
          <a:p>
            <a:pPr lvl="2">
              <a:buClr>
                <a:srgbClr val="1287C3"/>
              </a:buClr>
            </a:pPr>
            <a:r>
              <a:rPr lang="en-US" dirty="0" err="1"/>
              <a:t>Retourneert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: </a:t>
            </a:r>
            <a:r>
              <a:rPr lang="en-US" b="1" dirty="0"/>
              <a:t>type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list, string, …)</a:t>
            </a:r>
          </a:p>
          <a:p>
            <a:pPr lvl="3">
              <a:buClr>
                <a:srgbClr val="1287C3"/>
              </a:buClr>
            </a:pPr>
            <a:r>
              <a:rPr lang="en-US" b="1" dirty="0"/>
              <a:t>Return </a:t>
            </a:r>
            <a:r>
              <a:rPr lang="en-US" dirty="0"/>
              <a:t>keyword</a:t>
            </a:r>
          </a:p>
          <a:p>
            <a:pPr lvl="2">
              <a:buClr>
                <a:srgbClr val="1287C3"/>
              </a:buClr>
            </a:pPr>
            <a:r>
              <a:rPr lang="en-US" dirty="0" err="1"/>
              <a:t>Retourneert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: </a:t>
            </a:r>
            <a:r>
              <a:rPr lang="en-US" b="1" dirty="0"/>
              <a:t>void</a:t>
            </a:r>
          </a:p>
          <a:p>
            <a:pPr lvl="2">
              <a:buClr>
                <a:srgbClr val="1287C3"/>
              </a:buClr>
            </a:pPr>
            <a:endParaRPr lang="en-US" dirty="0"/>
          </a:p>
          <a:p>
            <a:pPr marL="914400" lvl="2" indent="0">
              <a:buClr>
                <a:srgbClr val="1287C3"/>
              </a:buClr>
              <a:buNone/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b="1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246EDE0-D549-4121-B0D6-3FFE139A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6" y="3257550"/>
            <a:ext cx="5741429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2CC-7D21-4BD8-B496-4068145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E8C8-5667-489C-9A3F-6374AAA6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667000"/>
            <a:ext cx="4916673" cy="3124200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Method name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unieke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scope</a:t>
            </a:r>
            <a:endParaRPr lang="en-US" b="1" dirty="0"/>
          </a:p>
          <a:p>
            <a:pPr lvl="1">
              <a:buClr>
                <a:srgbClr val="1287C3"/>
              </a:buClr>
            </a:pPr>
            <a:r>
              <a:rPr lang="en-US" dirty="0" err="1"/>
              <a:t>Beschrijft</a:t>
            </a:r>
            <a:r>
              <a:rPr lang="en-US" dirty="0"/>
              <a:t> wat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doet</a:t>
            </a:r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 lvl="1">
              <a:buClr>
                <a:srgbClr val="1287C3"/>
              </a:buClr>
            </a:pPr>
            <a:endParaRPr lang="en-US" b="1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6CBFD7-4D36-4601-B2C1-5ACC498E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62" y="3267075"/>
            <a:ext cx="5741429" cy="35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632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Corbel</vt:lpstr>
      <vt:lpstr>Parallax</vt:lpstr>
      <vt:lpstr>C#.net</vt:lpstr>
      <vt:lpstr>Klasse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 parameters  </vt:lpstr>
      <vt:lpstr>Methode parameters  </vt:lpstr>
      <vt:lpstr>Methode parameters  </vt:lpstr>
      <vt:lpstr>Methode parameters</vt:lpstr>
      <vt:lpstr>Methode parameters Informatief</vt:lpstr>
      <vt:lpstr>Methode parameters</vt:lpstr>
      <vt:lpstr>Methode parameters</vt:lpstr>
      <vt:lpstr>Methode parameters</vt:lpstr>
      <vt:lpstr>Return</vt:lpstr>
      <vt:lpstr>Methode overloading</vt:lpstr>
      <vt:lpstr>Ingebouwde methodes</vt:lpstr>
      <vt:lpstr>Ingebouwde methodes</vt:lpstr>
      <vt:lpstr>Ingebouwde methodes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C#.net</dc:title>
  <dc:creator/>
  <cp:lastModifiedBy>Delneste, Lowie</cp:lastModifiedBy>
  <cp:revision>14</cp:revision>
  <dcterms:created xsi:type="dcterms:W3CDTF">2012-07-27T01:16:44Z</dcterms:created>
  <dcterms:modified xsi:type="dcterms:W3CDTF">2020-01-18T11:06:50Z</dcterms:modified>
</cp:coreProperties>
</file>