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ie Delneste" userId="9849de0b408b8fee" providerId="Windows Live" clId="Web-{6756DED7-9022-477E-AA3C-3884D0C660C0}"/>
    <pc:docChg chg="addSld modSld sldOrd modSection">
      <pc:chgData name="Lowie Delneste" userId="9849de0b408b8fee" providerId="Windows Live" clId="Web-{6756DED7-9022-477E-AA3C-3884D0C660C0}" dt="2018-01-25T17:46:48.014" v="561"/>
      <pc:docMkLst>
        <pc:docMk/>
      </pc:docMkLst>
      <pc:sldChg chg="modSp">
        <pc:chgData name="Lowie Delneste" userId="9849de0b408b8fee" providerId="Windows Live" clId="Web-{6756DED7-9022-477E-AA3C-3884D0C660C0}" dt="2018-01-25T17:25:53.826" v="91"/>
        <pc:sldMkLst>
          <pc:docMk/>
          <pc:sldMk cId="1189512069" sldId="258"/>
        </pc:sldMkLst>
        <pc:spChg chg="mod">
          <ac:chgData name="Lowie Delneste" userId="9849de0b408b8fee" providerId="Windows Live" clId="Web-{6756DED7-9022-477E-AA3C-3884D0C660C0}" dt="2018-01-25T17:25:53.826" v="91"/>
          <ac:spMkLst>
            <pc:docMk/>
            <pc:sldMk cId="1189512069" sldId="258"/>
            <ac:spMk id="3" creationId="{CE0736FA-E21F-4149-AE74-356AADC51545}"/>
          </ac:spMkLst>
        </pc:spChg>
      </pc:sldChg>
      <pc:sldChg chg="modSp new">
        <pc:chgData name="Lowie Delneste" userId="9849de0b408b8fee" providerId="Windows Live" clId="Web-{6756DED7-9022-477E-AA3C-3884D0C660C0}" dt="2018-01-25T17:33:31.973" v="186"/>
        <pc:sldMkLst>
          <pc:docMk/>
          <pc:sldMk cId="1011063790" sldId="259"/>
        </pc:sldMkLst>
        <pc:spChg chg="mod">
          <ac:chgData name="Lowie Delneste" userId="9849de0b408b8fee" providerId="Windows Live" clId="Web-{6756DED7-9022-477E-AA3C-3884D0C660C0}" dt="2018-01-25T17:26:11.717" v="98"/>
          <ac:spMkLst>
            <pc:docMk/>
            <pc:sldMk cId="1011063790" sldId="259"/>
            <ac:spMk id="2" creationId="{526958B8-4CD9-4978-9E21-9093E9A94E61}"/>
          </ac:spMkLst>
        </pc:spChg>
        <pc:spChg chg="mod">
          <ac:chgData name="Lowie Delneste" userId="9849de0b408b8fee" providerId="Windows Live" clId="Web-{6756DED7-9022-477E-AA3C-3884D0C660C0}" dt="2018-01-25T17:33:31.973" v="186"/>
          <ac:spMkLst>
            <pc:docMk/>
            <pc:sldMk cId="1011063790" sldId="259"/>
            <ac:spMk id="3" creationId="{948FFA19-7C55-49F6-9F65-427494F73968}"/>
          </ac:spMkLst>
        </pc:spChg>
      </pc:sldChg>
      <pc:sldChg chg="addSp delSp modSp add replId">
        <pc:chgData name="Lowie Delneste" userId="9849de0b408b8fee" providerId="Windows Live" clId="Web-{6756DED7-9022-477E-AA3C-3884D0C660C0}" dt="2018-01-25T17:38:39.992" v="320"/>
        <pc:sldMkLst>
          <pc:docMk/>
          <pc:sldMk cId="1957993522" sldId="260"/>
        </pc:sldMkLst>
        <pc:spChg chg="mod">
          <ac:chgData name="Lowie Delneste" userId="9849de0b408b8fee" providerId="Windows Live" clId="Web-{6756DED7-9022-477E-AA3C-3884D0C660C0}" dt="2018-01-25T17:37:07.741" v="298"/>
          <ac:spMkLst>
            <pc:docMk/>
            <pc:sldMk cId="1957993522" sldId="260"/>
            <ac:spMk id="3" creationId="{948FFA19-7C55-49F6-9F65-427494F73968}"/>
          </ac:spMkLst>
        </pc:spChg>
        <pc:picChg chg="add mod">
          <ac:chgData name="Lowie Delneste" userId="9849de0b408b8fee" providerId="Windows Live" clId="Web-{6756DED7-9022-477E-AA3C-3884D0C660C0}" dt="2018-01-25T17:38:37.539" v="319"/>
          <ac:picMkLst>
            <pc:docMk/>
            <pc:sldMk cId="1957993522" sldId="260"/>
            <ac:picMk id="4" creationId="{E11A4E8A-F2A3-4D19-AB81-1DD30CF0835B}"/>
          </ac:picMkLst>
        </pc:picChg>
        <pc:picChg chg="add del mod">
          <ac:chgData name="Lowie Delneste" userId="9849de0b408b8fee" providerId="Windows Live" clId="Web-{6756DED7-9022-477E-AA3C-3884D0C660C0}" dt="2018-01-25T17:37:46.257" v="304"/>
          <ac:picMkLst>
            <pc:docMk/>
            <pc:sldMk cId="1957993522" sldId="260"/>
            <ac:picMk id="6" creationId="{C8EF93FE-54BB-43F9-8D72-1892757CCF24}"/>
          </ac:picMkLst>
        </pc:picChg>
        <pc:picChg chg="add mod">
          <ac:chgData name="Lowie Delneste" userId="9849de0b408b8fee" providerId="Windows Live" clId="Web-{6756DED7-9022-477E-AA3C-3884D0C660C0}" dt="2018-01-25T17:38:39.992" v="320"/>
          <ac:picMkLst>
            <pc:docMk/>
            <pc:sldMk cId="1957993522" sldId="260"/>
            <ac:picMk id="8" creationId="{2343D086-FBD3-495F-A2DA-69CC88159A95}"/>
          </ac:picMkLst>
        </pc:picChg>
      </pc:sldChg>
      <pc:sldChg chg="addSp delSp modSp add replId">
        <pc:chgData name="Lowie Delneste" userId="9849de0b408b8fee" providerId="Windows Live" clId="Web-{6756DED7-9022-477E-AA3C-3884D0C660C0}" dt="2018-01-25T17:39:29.680" v="359"/>
        <pc:sldMkLst>
          <pc:docMk/>
          <pc:sldMk cId="2846729233" sldId="261"/>
        </pc:sldMkLst>
        <pc:spChg chg="mod">
          <ac:chgData name="Lowie Delneste" userId="9849de0b408b8fee" providerId="Windows Live" clId="Web-{6756DED7-9022-477E-AA3C-3884D0C660C0}" dt="2018-01-25T17:39:29.680" v="359"/>
          <ac:spMkLst>
            <pc:docMk/>
            <pc:sldMk cId="2846729233" sldId="261"/>
            <ac:spMk id="3" creationId="{948FFA19-7C55-49F6-9F65-427494F73968}"/>
          </ac:spMkLst>
        </pc:spChg>
        <pc:picChg chg="del">
          <ac:chgData name="Lowie Delneste" userId="9849de0b408b8fee" providerId="Windows Live" clId="Web-{6756DED7-9022-477E-AA3C-3884D0C660C0}" dt="2018-01-25T17:36:52.194" v="285"/>
          <ac:picMkLst>
            <pc:docMk/>
            <pc:sldMk cId="2846729233" sldId="261"/>
            <ac:picMk id="4" creationId="{E11A4E8A-F2A3-4D19-AB81-1DD30CF0835B}"/>
          </ac:picMkLst>
        </pc:picChg>
        <pc:picChg chg="add mod">
          <ac:chgData name="Lowie Delneste" userId="9849de0b408b8fee" providerId="Windows Live" clId="Web-{6756DED7-9022-477E-AA3C-3884D0C660C0}" dt="2018-01-25T17:38:14.086" v="308"/>
          <ac:picMkLst>
            <pc:docMk/>
            <pc:sldMk cId="2846729233" sldId="261"/>
            <ac:picMk id="5" creationId="{E61D8D42-154F-4A75-80D5-ECE5A27B8568}"/>
          </ac:picMkLst>
        </pc:picChg>
        <pc:picChg chg="del mod">
          <ac:chgData name="Lowie Delneste" userId="9849de0b408b8fee" providerId="Windows Live" clId="Web-{6756DED7-9022-477E-AA3C-3884D0C660C0}" dt="2018-01-25T17:36:51.335" v="284"/>
          <ac:picMkLst>
            <pc:docMk/>
            <pc:sldMk cId="2846729233" sldId="261"/>
            <ac:picMk id="6" creationId="{C8EF93FE-54BB-43F9-8D72-1892757CCF24}"/>
          </ac:picMkLst>
        </pc:picChg>
        <pc:picChg chg="add mod">
          <ac:chgData name="Lowie Delneste" userId="9849de0b408b8fee" providerId="Windows Live" clId="Web-{6756DED7-9022-477E-AA3C-3884D0C660C0}" dt="2018-01-25T17:38:20.492" v="313"/>
          <ac:picMkLst>
            <pc:docMk/>
            <pc:sldMk cId="2846729233" sldId="261"/>
            <ac:picMk id="8" creationId="{BC3DB1DC-F0D6-4CAD-8B38-A214481C1606}"/>
          </ac:picMkLst>
        </pc:picChg>
      </pc:sldChg>
      <pc:sldChg chg="addSp delSp modSp add replId">
        <pc:chgData name="Lowie Delneste" userId="9849de0b408b8fee" providerId="Windows Live" clId="Web-{6756DED7-9022-477E-AA3C-3884D0C660C0}" dt="2018-01-25T17:40:49.150" v="378"/>
        <pc:sldMkLst>
          <pc:docMk/>
          <pc:sldMk cId="285921493" sldId="262"/>
        </pc:sldMkLst>
        <pc:spChg chg="mod">
          <ac:chgData name="Lowie Delneste" userId="9849de0b408b8fee" providerId="Windows Live" clId="Web-{6756DED7-9022-477E-AA3C-3884D0C660C0}" dt="2018-01-25T17:39:55.978" v="366"/>
          <ac:spMkLst>
            <pc:docMk/>
            <pc:sldMk cId="285921493" sldId="262"/>
            <ac:spMk id="3" creationId="{948FFA19-7C55-49F6-9F65-427494F73968}"/>
          </ac:spMkLst>
        </pc:spChg>
        <pc:picChg chg="add mod">
          <ac:chgData name="Lowie Delneste" userId="9849de0b408b8fee" providerId="Windows Live" clId="Web-{6756DED7-9022-477E-AA3C-3884D0C660C0}" dt="2018-01-25T17:40:47.510" v="377"/>
          <ac:picMkLst>
            <pc:docMk/>
            <pc:sldMk cId="285921493" sldId="262"/>
            <ac:picMk id="4" creationId="{A2603B8C-2916-4B27-9231-2D85ADA4DED9}"/>
          </ac:picMkLst>
        </pc:picChg>
        <pc:picChg chg="del">
          <ac:chgData name="Lowie Delneste" userId="9849de0b408b8fee" providerId="Windows Live" clId="Web-{6756DED7-9022-477E-AA3C-3884D0C660C0}" dt="2018-01-25T17:40:07.697" v="369"/>
          <ac:picMkLst>
            <pc:docMk/>
            <pc:sldMk cId="285921493" sldId="262"/>
            <ac:picMk id="5" creationId="{E61D8D42-154F-4A75-80D5-ECE5A27B8568}"/>
          </ac:picMkLst>
        </pc:picChg>
        <pc:picChg chg="add mod">
          <ac:chgData name="Lowie Delneste" userId="9849de0b408b8fee" providerId="Windows Live" clId="Web-{6756DED7-9022-477E-AA3C-3884D0C660C0}" dt="2018-01-25T17:40:49.150" v="378"/>
          <ac:picMkLst>
            <pc:docMk/>
            <pc:sldMk cId="285921493" sldId="262"/>
            <ac:picMk id="7" creationId="{A185F318-7504-483D-938A-F71F5797A05D}"/>
          </ac:picMkLst>
        </pc:picChg>
        <pc:picChg chg="del">
          <ac:chgData name="Lowie Delneste" userId="9849de0b408b8fee" providerId="Windows Live" clId="Web-{6756DED7-9022-477E-AA3C-3884D0C660C0}" dt="2018-01-25T17:40:06.353" v="368"/>
          <ac:picMkLst>
            <pc:docMk/>
            <pc:sldMk cId="285921493" sldId="262"/>
            <ac:picMk id="8" creationId="{BC3DB1DC-F0D6-4CAD-8B38-A214481C1606}"/>
          </ac:picMkLst>
        </pc:picChg>
      </pc:sldChg>
      <pc:sldChg chg="addSp delSp modSp add ord replId">
        <pc:chgData name="Lowie Delneste" userId="9849de0b408b8fee" providerId="Windows Live" clId="Web-{6756DED7-9022-477E-AA3C-3884D0C660C0}" dt="2018-01-25T17:43:01.824" v="426"/>
        <pc:sldMkLst>
          <pc:docMk/>
          <pc:sldMk cId="454053137" sldId="263"/>
        </pc:sldMkLst>
        <pc:spChg chg="mod">
          <ac:chgData name="Lowie Delneste" userId="9849de0b408b8fee" providerId="Windows Live" clId="Web-{6756DED7-9022-477E-AA3C-3884D0C660C0}" dt="2018-01-25T17:42:55.308" v="422"/>
          <ac:spMkLst>
            <pc:docMk/>
            <pc:sldMk cId="454053137" sldId="263"/>
            <ac:spMk id="3" creationId="{948FFA19-7C55-49F6-9F65-427494F73968}"/>
          </ac:spMkLst>
        </pc:spChg>
        <pc:picChg chg="del">
          <ac:chgData name="Lowie Delneste" userId="9849de0b408b8fee" providerId="Windows Live" clId="Web-{6756DED7-9022-477E-AA3C-3884D0C660C0}" dt="2018-01-25T17:41:57.448" v="410"/>
          <ac:picMkLst>
            <pc:docMk/>
            <pc:sldMk cId="454053137" sldId="263"/>
            <ac:picMk id="4" creationId="{E11A4E8A-F2A3-4D19-AB81-1DD30CF0835B}"/>
          </ac:picMkLst>
        </pc:picChg>
        <pc:picChg chg="add mod">
          <ac:chgData name="Lowie Delneste" userId="9849de0b408b8fee" providerId="Windows Live" clId="Web-{6756DED7-9022-477E-AA3C-3884D0C660C0}" dt="2018-01-25T17:43:01.824" v="426"/>
          <ac:picMkLst>
            <pc:docMk/>
            <pc:sldMk cId="454053137" sldId="263"/>
            <ac:picMk id="5" creationId="{4A8C6C8E-BC02-4201-BF26-E95DE032C50F}"/>
          </ac:picMkLst>
        </pc:picChg>
        <pc:picChg chg="del">
          <ac:chgData name="Lowie Delneste" userId="9849de0b408b8fee" providerId="Windows Live" clId="Web-{6756DED7-9022-477E-AA3C-3884D0C660C0}" dt="2018-01-25T17:41:58.339" v="411"/>
          <ac:picMkLst>
            <pc:docMk/>
            <pc:sldMk cId="454053137" sldId="263"/>
            <ac:picMk id="8" creationId="{2343D086-FBD3-495F-A2DA-69CC88159A95}"/>
          </ac:picMkLst>
        </pc:picChg>
      </pc:sldChg>
      <pc:sldChg chg="modSp new">
        <pc:chgData name="Lowie Delneste" userId="9849de0b408b8fee" providerId="Windows Live" clId="Web-{6756DED7-9022-477E-AA3C-3884D0C660C0}" dt="2018-01-25T17:46:27.561" v="559"/>
        <pc:sldMkLst>
          <pc:docMk/>
          <pc:sldMk cId="2383690644" sldId="264"/>
        </pc:sldMkLst>
        <pc:spChg chg="mod">
          <ac:chgData name="Lowie Delneste" userId="9849de0b408b8fee" providerId="Windows Live" clId="Web-{6756DED7-9022-477E-AA3C-3884D0C660C0}" dt="2018-01-25T17:44:39.434" v="432"/>
          <ac:spMkLst>
            <pc:docMk/>
            <pc:sldMk cId="2383690644" sldId="264"/>
            <ac:spMk id="2" creationId="{3505282A-AB92-42C3-BDCD-F1B0C299791D}"/>
          </ac:spMkLst>
        </pc:spChg>
        <pc:spChg chg="mod">
          <ac:chgData name="Lowie Delneste" userId="9849de0b408b8fee" providerId="Windows Live" clId="Web-{6756DED7-9022-477E-AA3C-3884D0C660C0}" dt="2018-01-25T17:46:27.561" v="559"/>
          <ac:spMkLst>
            <pc:docMk/>
            <pc:sldMk cId="2383690644" sldId="264"/>
            <ac:spMk id="3" creationId="{0C6BFCBF-0094-4067-9BE2-0B459682B2D5}"/>
          </ac:spMkLst>
        </pc:spChg>
      </pc:sldChg>
      <pc:sldChg chg="new">
        <pc:chgData name="Lowie Delneste" userId="9849de0b408b8fee" providerId="Windows Live" clId="Web-{6756DED7-9022-477E-AA3C-3884D0C660C0}" dt="2018-01-25T17:46:48.014" v="561"/>
        <pc:sldMkLst>
          <pc:docMk/>
          <pc:sldMk cId="2294799311" sldId="265"/>
        </pc:sldMkLst>
      </pc:sldChg>
    </pc:docChg>
  </pc:docChgLst>
  <pc:docChgLst>
    <pc:chgData name="Lowie Delneste" userId="9849de0b408b8fee" providerId="Windows Live" clId="Web-{5181B775-E112-4A91-AF11-0C1C09A61E5A}"/>
    <pc:docChg chg="modSld">
      <pc:chgData name="Lowie Delneste" userId="9849de0b408b8fee" providerId="Windows Live" clId="Web-{5181B775-E112-4A91-AF11-0C1C09A61E5A}" dt="2018-01-28T13:44:35.986" v="122"/>
      <pc:docMkLst>
        <pc:docMk/>
      </pc:docMkLst>
      <pc:sldChg chg="modSp">
        <pc:chgData name="Lowie Delneste" userId="9849de0b408b8fee" providerId="Windows Live" clId="Web-{5181B775-E112-4A91-AF11-0C1C09A61E5A}" dt="2018-01-28T13:44:35.986" v="121"/>
        <pc:sldMkLst>
          <pc:docMk/>
          <pc:sldMk cId="2319900637" sldId="275"/>
        </pc:sldMkLst>
        <pc:spChg chg="mod">
          <ac:chgData name="Lowie Delneste" userId="9849de0b408b8fee" providerId="Windows Live" clId="Web-{5181B775-E112-4A91-AF11-0C1C09A61E5A}" dt="2018-01-28T13:44:35.986" v="121"/>
          <ac:spMkLst>
            <pc:docMk/>
            <pc:sldMk cId="2319900637" sldId="275"/>
            <ac:spMk id="3" creationId="{0CCD8E45-BC25-40E2-85C6-F06E924420A8}"/>
          </ac:spMkLst>
        </pc:spChg>
      </pc:sldChg>
      <pc:sldChg chg="modSp">
        <pc:chgData name="Lowie Delneste" userId="9849de0b408b8fee" providerId="Windows Live" clId="Web-{5181B775-E112-4A91-AF11-0C1C09A61E5A}" dt="2018-01-28T13:38:06.366" v="113"/>
        <pc:sldMkLst>
          <pc:docMk/>
          <pc:sldMk cId="3273968591" sldId="276"/>
        </pc:sldMkLst>
        <pc:spChg chg="mod">
          <ac:chgData name="Lowie Delneste" userId="9849de0b408b8fee" providerId="Windows Live" clId="Web-{5181B775-E112-4A91-AF11-0C1C09A61E5A}" dt="2018-01-28T13:38:06.366" v="113"/>
          <ac:spMkLst>
            <pc:docMk/>
            <pc:sldMk cId="3273968591" sldId="276"/>
            <ac:spMk id="3" creationId="{0CCD8E45-BC25-40E2-85C6-F06E924420A8}"/>
          </ac:spMkLst>
        </pc:spChg>
      </pc:sldChg>
    </pc:docChg>
  </pc:docChgLst>
  <pc:docChgLst>
    <pc:chgData name="Lowie Delneste" userId="9849de0b408b8fee" providerId="Windows Live" clId="Web-{3431BB4C-CC40-4724-BD04-F1C09742D861}"/>
    <pc:docChg chg="addSld delSld modSld modSection">
      <pc:chgData name="Lowie Delneste" userId="9849de0b408b8fee" providerId="Windows Live" clId="Web-{3431BB4C-CC40-4724-BD04-F1C09742D861}" dt="2018-01-25T17:23:31.809" v="128"/>
      <pc:docMkLst>
        <pc:docMk/>
      </pc:docMkLst>
      <pc:sldChg chg="modSp">
        <pc:chgData name="Lowie Delneste" userId="9849de0b408b8fee" providerId="Windows Live" clId="Web-{3431BB4C-CC40-4724-BD04-F1C09742D861}" dt="2018-01-25T17:20:25.150" v="35"/>
        <pc:sldMkLst>
          <pc:docMk/>
          <pc:sldMk cId="109857222" sldId="256"/>
        </pc:sldMkLst>
        <pc:spChg chg="mod">
          <ac:chgData name="Lowie Delneste" userId="9849de0b408b8fee" providerId="Windows Live" clId="Web-{3431BB4C-CC40-4724-BD04-F1C09742D861}" dt="2018-01-25T17:19:43.290" v="2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owie Delneste" userId="9849de0b408b8fee" providerId="Windows Live" clId="Web-{3431BB4C-CC40-4724-BD04-F1C09742D861}" dt="2018-01-25T17:20:25.150" v="35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 modClrScheme chgLayout">
        <pc:chgData name="Lowie Delneste" userId="9849de0b408b8fee" providerId="Windows Live" clId="Web-{3431BB4C-CC40-4724-BD04-F1C09742D861}" dt="2018-01-25T17:23:31.809" v="128"/>
        <pc:sldMkLst>
          <pc:docMk/>
          <pc:sldMk cId="136599615" sldId="257"/>
        </pc:sldMkLst>
        <pc:spChg chg="mod ord">
          <ac:chgData name="Lowie Delneste" userId="9849de0b408b8fee" providerId="Windows Live" clId="Web-{3431BB4C-CC40-4724-BD04-F1C09742D861}" dt="2018-01-25T17:21:40.667" v="61"/>
          <ac:spMkLst>
            <pc:docMk/>
            <pc:sldMk cId="136599615" sldId="257"/>
            <ac:spMk id="2" creationId="{97847C21-DAC7-4D71-8EC6-C6067CB0E81E}"/>
          </ac:spMkLst>
        </pc:spChg>
        <pc:spChg chg="mod ord">
          <ac:chgData name="Lowie Delneste" userId="9849de0b408b8fee" providerId="Windows Live" clId="Web-{3431BB4C-CC40-4724-BD04-F1C09742D861}" dt="2018-01-25T17:23:19.668" v="123"/>
          <ac:spMkLst>
            <pc:docMk/>
            <pc:sldMk cId="136599615" sldId="257"/>
            <ac:spMk id="3" creationId="{CE0736FA-E21F-4149-AE74-356AADC51545}"/>
          </ac:spMkLst>
        </pc:spChg>
        <pc:picChg chg="add mod">
          <ac:chgData name="Lowie Delneste" userId="9849de0b408b8fee" providerId="Windows Live" clId="Web-{3431BB4C-CC40-4724-BD04-F1C09742D861}" dt="2018-01-25T17:23:31.809" v="128"/>
          <ac:picMkLst>
            <pc:docMk/>
            <pc:sldMk cId="136599615" sldId="257"/>
            <ac:picMk id="4" creationId="{E3276847-A7CB-46BD-97E8-ED6323782A6F}"/>
          </ac:picMkLst>
        </pc:picChg>
      </pc:sldChg>
      <pc:sldChg chg="modSp add replId">
        <pc:chgData name="Lowie Delneste" userId="9849de0b408b8fee" providerId="Windows Live" clId="Web-{3431BB4C-CC40-4724-BD04-F1C09742D861}" dt="2018-01-25T17:23:13.621" v="117"/>
        <pc:sldMkLst>
          <pc:docMk/>
          <pc:sldMk cId="1189512069" sldId="258"/>
        </pc:sldMkLst>
        <pc:spChg chg="mod">
          <ac:chgData name="Lowie Delneste" userId="9849de0b408b8fee" providerId="Windows Live" clId="Web-{3431BB4C-CC40-4724-BD04-F1C09742D861}" dt="2018-01-25T17:23:13.621" v="117"/>
          <ac:spMkLst>
            <pc:docMk/>
            <pc:sldMk cId="1189512069" sldId="258"/>
            <ac:spMk id="3" creationId="{CE0736FA-E21F-4149-AE74-356AADC51545}"/>
          </ac:spMkLst>
        </pc:spChg>
      </pc:sldChg>
      <pc:sldChg chg="new del">
        <pc:chgData name="Lowie Delneste" userId="9849de0b408b8fee" providerId="Windows Live" clId="Web-{3431BB4C-CC40-4724-BD04-F1C09742D861}" dt="2018-01-25T17:22:56.261" v="105"/>
        <pc:sldMkLst>
          <pc:docMk/>
          <pc:sldMk cId="3218006600" sldId="258"/>
        </pc:sldMkLst>
      </pc:sldChg>
    </pc:docChg>
  </pc:docChgLst>
  <pc:docChgLst>
    <pc:chgData name="Lowie Delneste" userId="9849de0b408b8fee" providerId="Windows Live" clId="Web-{A60E5E1D-70ED-4CB5-85FA-67E37215CE3E}"/>
    <pc:docChg chg="modSld">
      <pc:chgData name="Lowie Delneste" userId="9849de0b408b8fee" providerId="Windows Live" clId="Web-{A60E5E1D-70ED-4CB5-85FA-67E37215CE3E}" dt="2018-01-25T18:37:25.191" v="99"/>
      <pc:docMkLst>
        <pc:docMk/>
      </pc:docMkLst>
      <pc:sldChg chg="modSp">
        <pc:chgData name="Lowie Delneste" userId="9849de0b408b8fee" providerId="Windows Live" clId="Web-{A60E5E1D-70ED-4CB5-85FA-67E37215CE3E}" dt="2018-01-25T18:35:31.373" v="69"/>
        <pc:sldMkLst>
          <pc:docMk/>
          <pc:sldMk cId="1957993522" sldId="260"/>
        </pc:sldMkLst>
        <pc:spChg chg="mod">
          <ac:chgData name="Lowie Delneste" userId="9849de0b408b8fee" providerId="Windows Live" clId="Web-{A60E5E1D-70ED-4CB5-85FA-67E37215CE3E}" dt="2018-01-25T18:35:31.373" v="69"/>
          <ac:spMkLst>
            <pc:docMk/>
            <pc:sldMk cId="1957993522" sldId="260"/>
            <ac:spMk id="3" creationId="{948FFA19-7C55-49F6-9F65-427494F73968}"/>
          </ac:spMkLst>
        </pc:spChg>
      </pc:sldChg>
      <pc:sldChg chg="modSp">
        <pc:chgData name="Lowie Delneste" userId="9849de0b408b8fee" providerId="Windows Live" clId="Web-{A60E5E1D-70ED-4CB5-85FA-67E37215CE3E}" dt="2018-01-25T18:35:28.217" v="65"/>
        <pc:sldMkLst>
          <pc:docMk/>
          <pc:sldMk cId="2846729233" sldId="261"/>
        </pc:sldMkLst>
        <pc:spChg chg="mod">
          <ac:chgData name="Lowie Delneste" userId="9849de0b408b8fee" providerId="Windows Live" clId="Web-{A60E5E1D-70ED-4CB5-85FA-67E37215CE3E}" dt="2018-01-25T18:35:28.217" v="65"/>
          <ac:spMkLst>
            <pc:docMk/>
            <pc:sldMk cId="2846729233" sldId="261"/>
            <ac:spMk id="3" creationId="{948FFA19-7C55-49F6-9F65-427494F73968}"/>
          </ac:spMkLst>
        </pc:spChg>
      </pc:sldChg>
      <pc:sldChg chg="modSp">
        <pc:chgData name="Lowie Delneste" userId="9849de0b408b8fee" providerId="Windows Live" clId="Web-{A60E5E1D-70ED-4CB5-85FA-67E37215CE3E}" dt="2018-01-25T18:35:24.607" v="62"/>
        <pc:sldMkLst>
          <pc:docMk/>
          <pc:sldMk cId="285921493" sldId="262"/>
        </pc:sldMkLst>
        <pc:spChg chg="mod">
          <ac:chgData name="Lowie Delneste" userId="9849de0b408b8fee" providerId="Windows Live" clId="Web-{A60E5E1D-70ED-4CB5-85FA-67E37215CE3E}" dt="2018-01-25T18:35:24.607" v="62"/>
          <ac:spMkLst>
            <pc:docMk/>
            <pc:sldMk cId="285921493" sldId="262"/>
            <ac:spMk id="3" creationId="{948FFA19-7C55-49F6-9F65-427494F73968}"/>
          </ac:spMkLst>
        </pc:spChg>
      </pc:sldChg>
      <pc:sldChg chg="modSp">
        <pc:chgData name="Lowie Delneste" userId="9849de0b408b8fee" providerId="Windows Live" clId="Web-{A60E5E1D-70ED-4CB5-85FA-67E37215CE3E}" dt="2018-01-25T18:37:25.191" v="99"/>
        <pc:sldMkLst>
          <pc:docMk/>
          <pc:sldMk cId="1515482684" sldId="267"/>
        </pc:sldMkLst>
        <pc:spChg chg="mod">
          <ac:chgData name="Lowie Delneste" userId="9849de0b408b8fee" providerId="Windows Live" clId="Web-{A60E5E1D-70ED-4CB5-85FA-67E37215CE3E}" dt="2018-01-25T18:37:25.191" v="99"/>
          <ac:spMkLst>
            <pc:docMk/>
            <pc:sldMk cId="1515482684" sldId="267"/>
            <ac:spMk id="3" creationId="{CB6F1B7B-1300-43AE-AA98-9C367F37B052}"/>
          </ac:spMkLst>
        </pc:spChg>
      </pc:sldChg>
    </pc:docChg>
  </pc:docChgLst>
  <pc:docChgLst>
    <pc:chgData name="Lowie Delneste" userId="9849de0b408b8fee" providerId="Windows Live" clId="Web-{E5890636-EAE8-438A-A87A-3DF015C9F7A6}"/>
    <pc:docChg chg="delSld">
      <pc:chgData name="Lowie Delneste" userId="9849de0b408b8fee" providerId="Windows Live" clId="Web-{E5890636-EAE8-438A-A87A-3DF015C9F7A6}" dt="2018-02-07T16:38:10.866" v="7"/>
      <pc:docMkLst>
        <pc:docMk/>
      </pc:docMkLst>
      <pc:sldChg chg="del">
        <pc:chgData name="Lowie Delneste" userId="9849de0b408b8fee" providerId="Windows Live" clId="Web-{E5890636-EAE8-438A-A87A-3DF015C9F7A6}" dt="2018-02-07T16:38:10.866" v="7"/>
        <pc:sldMkLst>
          <pc:docMk/>
          <pc:sldMk cId="1255738782" sldId="269"/>
        </pc:sldMkLst>
      </pc:sldChg>
      <pc:sldChg chg="del">
        <pc:chgData name="Lowie Delneste" userId="9849de0b408b8fee" providerId="Windows Live" clId="Web-{E5890636-EAE8-438A-A87A-3DF015C9F7A6}" dt="2018-02-07T16:38:10.866" v="6"/>
        <pc:sldMkLst>
          <pc:docMk/>
          <pc:sldMk cId="4070987479" sldId="270"/>
        </pc:sldMkLst>
      </pc:sldChg>
      <pc:sldChg chg="del">
        <pc:chgData name="Lowie Delneste" userId="9849de0b408b8fee" providerId="Windows Live" clId="Web-{E5890636-EAE8-438A-A87A-3DF015C9F7A6}" dt="2018-02-07T16:38:10.866" v="5"/>
        <pc:sldMkLst>
          <pc:docMk/>
          <pc:sldMk cId="1030091970" sldId="271"/>
        </pc:sldMkLst>
      </pc:sldChg>
      <pc:sldChg chg="del">
        <pc:chgData name="Lowie Delneste" userId="9849de0b408b8fee" providerId="Windows Live" clId="Web-{E5890636-EAE8-438A-A87A-3DF015C9F7A6}" dt="2018-02-07T16:38:10.851" v="4"/>
        <pc:sldMkLst>
          <pc:docMk/>
          <pc:sldMk cId="4091631178" sldId="272"/>
        </pc:sldMkLst>
      </pc:sldChg>
      <pc:sldChg chg="del">
        <pc:chgData name="Lowie Delneste" userId="9849de0b408b8fee" providerId="Windows Live" clId="Web-{E5890636-EAE8-438A-A87A-3DF015C9F7A6}" dt="2018-02-07T16:38:10.851" v="3"/>
        <pc:sldMkLst>
          <pc:docMk/>
          <pc:sldMk cId="4044310029" sldId="273"/>
        </pc:sldMkLst>
      </pc:sldChg>
      <pc:sldChg chg="del">
        <pc:chgData name="Lowie Delneste" userId="9849de0b408b8fee" providerId="Windows Live" clId="Web-{E5890636-EAE8-438A-A87A-3DF015C9F7A6}" dt="2018-02-07T16:38:10.851" v="2"/>
        <pc:sldMkLst>
          <pc:docMk/>
          <pc:sldMk cId="3212593158" sldId="274"/>
        </pc:sldMkLst>
      </pc:sldChg>
      <pc:sldChg chg="del">
        <pc:chgData name="Lowie Delneste" userId="9849de0b408b8fee" providerId="Windows Live" clId="Web-{E5890636-EAE8-438A-A87A-3DF015C9F7A6}" dt="2018-02-07T16:38:10.851" v="0"/>
        <pc:sldMkLst>
          <pc:docMk/>
          <pc:sldMk cId="2319900637" sldId="275"/>
        </pc:sldMkLst>
      </pc:sldChg>
      <pc:sldChg chg="del">
        <pc:chgData name="Lowie Delneste" userId="9849de0b408b8fee" providerId="Windows Live" clId="Web-{E5890636-EAE8-438A-A87A-3DF015C9F7A6}" dt="2018-02-07T16:38:10.851" v="1"/>
        <pc:sldMkLst>
          <pc:docMk/>
          <pc:sldMk cId="3273968591" sldId="276"/>
        </pc:sldMkLst>
      </pc:sldChg>
    </pc:docChg>
  </pc:docChgLst>
  <pc:docChgLst>
    <pc:chgData name="Lowie Delneste" userId="9849de0b408b8fee" providerId="Windows Live" clId="Web-{7D070E10-FE0F-42A5-9556-141E84E036E3}"/>
    <pc:docChg chg="modSld">
      <pc:chgData name="Lowie Delneste" userId="9849de0b408b8fee" providerId="Windows Live" clId="Web-{7D070E10-FE0F-42A5-9556-141E84E036E3}" dt="2018-01-28T11:43:19.598" v="9"/>
      <pc:docMkLst>
        <pc:docMk/>
      </pc:docMkLst>
      <pc:sldChg chg="addSp delSp modSp">
        <pc:chgData name="Lowie Delneste" userId="9849de0b408b8fee" providerId="Windows Live" clId="Web-{7D070E10-FE0F-42A5-9556-141E84E036E3}" dt="2018-01-28T11:41:53.611" v="5"/>
        <pc:sldMkLst>
          <pc:docMk/>
          <pc:sldMk cId="285921493" sldId="262"/>
        </pc:sldMkLst>
        <pc:picChg chg="add mod">
          <ac:chgData name="Lowie Delneste" userId="9849de0b408b8fee" providerId="Windows Live" clId="Web-{7D070E10-FE0F-42A5-9556-141E84E036E3}" dt="2018-01-28T11:41:53.611" v="5"/>
          <ac:picMkLst>
            <pc:docMk/>
            <pc:sldMk cId="285921493" sldId="262"/>
            <ac:picMk id="5" creationId="{1EF51DF8-299E-4173-8FAD-510025562CC1}"/>
          </ac:picMkLst>
        </pc:picChg>
        <pc:picChg chg="del">
          <ac:chgData name="Lowie Delneste" userId="9849de0b408b8fee" providerId="Windows Live" clId="Web-{7D070E10-FE0F-42A5-9556-141E84E036E3}" dt="2018-01-28T11:41:44.189" v="0"/>
          <ac:picMkLst>
            <pc:docMk/>
            <pc:sldMk cId="285921493" sldId="262"/>
            <ac:picMk id="7" creationId="{A185F318-7504-483D-938A-F71F5797A05D}"/>
          </ac:picMkLst>
        </pc:picChg>
      </pc:sldChg>
      <pc:sldChg chg="addSp delSp modSp">
        <pc:chgData name="Lowie Delneste" userId="9849de0b408b8fee" providerId="Windows Live" clId="Web-{7D070E10-FE0F-42A5-9556-141E84E036E3}" dt="2018-01-28T11:43:19.598" v="9"/>
        <pc:sldMkLst>
          <pc:docMk/>
          <pc:sldMk cId="454053137" sldId="263"/>
        </pc:sldMkLst>
        <pc:picChg chg="add mod">
          <ac:chgData name="Lowie Delneste" userId="9849de0b408b8fee" providerId="Windows Live" clId="Web-{7D070E10-FE0F-42A5-9556-141E84E036E3}" dt="2018-01-28T11:43:19.598" v="9"/>
          <ac:picMkLst>
            <pc:docMk/>
            <pc:sldMk cId="454053137" sldId="263"/>
            <ac:picMk id="4" creationId="{7AC20774-ACA6-4464-BD52-15F89106EEA0}"/>
          </ac:picMkLst>
        </pc:picChg>
        <pc:picChg chg="del">
          <ac:chgData name="Lowie Delneste" userId="9849de0b408b8fee" providerId="Windows Live" clId="Web-{7D070E10-FE0F-42A5-9556-141E84E036E3}" dt="2018-01-28T11:43:13.035" v="6"/>
          <ac:picMkLst>
            <pc:docMk/>
            <pc:sldMk cId="454053137" sldId="263"/>
            <ac:picMk id="5" creationId="{4A8C6C8E-BC02-4201-BF26-E95DE032C50F}"/>
          </ac:picMkLst>
        </pc:picChg>
      </pc:sldChg>
    </pc:docChg>
  </pc:docChgLst>
  <pc:docChgLst>
    <pc:chgData name="Lowie Delneste" userId="9849de0b408b8fee" providerId="Windows Live" clId="Web-{A26065DA-9F2E-4D30-AAC6-FB403D963F01}"/>
    <pc:docChg chg="addSld modSld modSection">
      <pc:chgData name="Lowie Delneste" userId="9849de0b408b8fee" providerId="Windows Live" clId="Web-{A26065DA-9F2E-4D30-AAC6-FB403D963F01}" dt="2018-01-25T18:31:45.660" v="477"/>
      <pc:docMkLst>
        <pc:docMk/>
      </pc:docMkLst>
      <pc:sldChg chg="modSp">
        <pc:chgData name="Lowie Delneste" userId="9849de0b408b8fee" providerId="Windows Live" clId="Web-{A26065DA-9F2E-4D30-AAC6-FB403D963F01}" dt="2018-01-25T18:29:46.454" v="388"/>
        <pc:sldMkLst>
          <pc:docMk/>
          <pc:sldMk cId="1957993522" sldId="260"/>
        </pc:sldMkLst>
        <pc:spChg chg="mod">
          <ac:chgData name="Lowie Delneste" userId="9849de0b408b8fee" providerId="Windows Live" clId="Web-{A26065DA-9F2E-4D30-AAC6-FB403D963F01}" dt="2018-01-25T18:29:46.454" v="388"/>
          <ac:spMkLst>
            <pc:docMk/>
            <pc:sldMk cId="1957993522" sldId="260"/>
            <ac:spMk id="3" creationId="{948FFA19-7C55-49F6-9F65-427494F73968}"/>
          </ac:spMkLst>
        </pc:spChg>
      </pc:sldChg>
      <pc:sldChg chg="modSp">
        <pc:chgData name="Lowie Delneste" userId="9849de0b408b8fee" providerId="Windows Live" clId="Web-{A26065DA-9F2E-4D30-AAC6-FB403D963F01}" dt="2018-01-25T18:29:44.267" v="386"/>
        <pc:sldMkLst>
          <pc:docMk/>
          <pc:sldMk cId="2846729233" sldId="261"/>
        </pc:sldMkLst>
        <pc:spChg chg="mod">
          <ac:chgData name="Lowie Delneste" userId="9849de0b408b8fee" providerId="Windows Live" clId="Web-{A26065DA-9F2E-4D30-AAC6-FB403D963F01}" dt="2018-01-25T18:29:44.267" v="386"/>
          <ac:spMkLst>
            <pc:docMk/>
            <pc:sldMk cId="2846729233" sldId="261"/>
            <ac:spMk id="3" creationId="{948FFA19-7C55-49F6-9F65-427494F73968}"/>
          </ac:spMkLst>
        </pc:spChg>
      </pc:sldChg>
      <pc:sldChg chg="modSp">
        <pc:chgData name="Lowie Delneste" userId="9849de0b408b8fee" providerId="Windows Live" clId="Web-{A26065DA-9F2E-4D30-AAC6-FB403D963F01}" dt="2018-01-25T18:31:45.660" v="477"/>
        <pc:sldMkLst>
          <pc:docMk/>
          <pc:sldMk cId="285921493" sldId="262"/>
        </pc:sldMkLst>
        <pc:spChg chg="mod">
          <ac:chgData name="Lowie Delneste" userId="9849de0b408b8fee" providerId="Windows Live" clId="Web-{A26065DA-9F2E-4D30-AAC6-FB403D963F01}" dt="2018-01-25T18:31:45.660" v="477"/>
          <ac:spMkLst>
            <pc:docMk/>
            <pc:sldMk cId="285921493" sldId="262"/>
            <ac:spMk id="3" creationId="{948FFA19-7C55-49F6-9F65-427494F73968}"/>
          </ac:spMkLst>
        </pc:spChg>
        <pc:picChg chg="mod">
          <ac:chgData name="Lowie Delneste" userId="9849de0b408b8fee" providerId="Windows Live" clId="Web-{A26065DA-9F2E-4D30-AAC6-FB403D963F01}" dt="2018-01-25T18:30:04.986" v="412"/>
          <ac:picMkLst>
            <pc:docMk/>
            <pc:sldMk cId="285921493" sldId="262"/>
            <ac:picMk id="4" creationId="{A2603B8C-2916-4B27-9231-2D85ADA4DED9}"/>
          </ac:picMkLst>
        </pc:picChg>
        <pc:picChg chg="mod">
          <ac:chgData name="Lowie Delneste" userId="9849de0b408b8fee" providerId="Windows Live" clId="Web-{A26065DA-9F2E-4D30-AAC6-FB403D963F01}" dt="2018-01-25T18:31:33.410" v="475"/>
          <ac:picMkLst>
            <pc:docMk/>
            <pc:sldMk cId="285921493" sldId="262"/>
            <ac:picMk id="7" creationId="{A185F318-7504-483D-938A-F71F5797A05D}"/>
          </ac:picMkLst>
        </pc:picChg>
      </pc:sldChg>
      <pc:sldChg chg="modSp">
        <pc:chgData name="Lowie Delneste" userId="9849de0b408b8fee" providerId="Windows Live" clId="Web-{A26065DA-9F2E-4D30-AAC6-FB403D963F01}" dt="2018-01-25T18:27:32.388" v="310"/>
        <pc:sldMkLst>
          <pc:docMk/>
          <pc:sldMk cId="2294799311" sldId="265"/>
        </pc:sldMkLst>
        <pc:spChg chg="mod">
          <ac:chgData name="Lowie Delneste" userId="9849de0b408b8fee" providerId="Windows Live" clId="Web-{A26065DA-9F2E-4D30-AAC6-FB403D963F01}" dt="2018-01-25T18:19:27.563" v="2"/>
          <ac:spMkLst>
            <pc:docMk/>
            <pc:sldMk cId="2294799311" sldId="265"/>
            <ac:spMk id="2" creationId="{1F591C32-21AF-4FDA-BE42-360F3CC1D9D6}"/>
          </ac:spMkLst>
        </pc:spChg>
        <pc:spChg chg="mod">
          <ac:chgData name="Lowie Delneste" userId="9849de0b408b8fee" providerId="Windows Live" clId="Web-{A26065DA-9F2E-4D30-AAC6-FB403D963F01}" dt="2018-01-25T18:27:32.388" v="310"/>
          <ac:spMkLst>
            <pc:docMk/>
            <pc:sldMk cId="2294799311" sldId="265"/>
            <ac:spMk id="3" creationId="{342CA17F-0FEE-4657-B6FD-BD5D4A60FC00}"/>
          </ac:spMkLst>
        </pc:spChg>
      </pc:sldChg>
      <pc:sldChg chg="new">
        <pc:chgData name="Lowie Delneste" userId="9849de0b408b8fee" providerId="Windows Live" clId="Web-{A26065DA-9F2E-4D30-AAC6-FB403D963F01}" dt="2018-01-25T18:28:20.390" v="312"/>
        <pc:sldMkLst>
          <pc:docMk/>
          <pc:sldMk cId="1916455229" sldId="266"/>
        </pc:sldMkLst>
      </pc:sldChg>
      <pc:sldChg chg="modSp new">
        <pc:chgData name="Lowie Delneste" userId="9849de0b408b8fee" providerId="Windows Live" clId="Web-{A26065DA-9F2E-4D30-AAC6-FB403D963F01}" dt="2018-01-25T18:29:14.953" v="338"/>
        <pc:sldMkLst>
          <pc:docMk/>
          <pc:sldMk cId="1515482684" sldId="267"/>
        </pc:sldMkLst>
        <pc:spChg chg="mod">
          <ac:chgData name="Lowie Delneste" userId="9849de0b408b8fee" providerId="Windows Live" clId="Web-{A26065DA-9F2E-4D30-AAC6-FB403D963F01}" dt="2018-01-25T18:29:00.187" v="326"/>
          <ac:spMkLst>
            <pc:docMk/>
            <pc:sldMk cId="1515482684" sldId="267"/>
            <ac:spMk id="2" creationId="{99736345-99D9-422E-926A-E5AE7FE1C87D}"/>
          </ac:spMkLst>
        </pc:spChg>
        <pc:spChg chg="mod">
          <ac:chgData name="Lowie Delneste" userId="9849de0b408b8fee" providerId="Windows Live" clId="Web-{A26065DA-9F2E-4D30-AAC6-FB403D963F01}" dt="2018-01-25T18:29:14.953" v="338"/>
          <ac:spMkLst>
            <pc:docMk/>
            <pc:sldMk cId="1515482684" sldId="267"/>
            <ac:spMk id="3" creationId="{CB6F1B7B-1300-43AE-AA98-9C367F37B052}"/>
          </ac:spMkLst>
        </pc:spChg>
      </pc:sldChg>
    </pc:docChg>
  </pc:docChgLst>
  <pc:docChgLst>
    <pc:chgData name="Lowie Delneste" userId="9849de0b408b8fee" providerId="Windows Live" clId="Web-{735FAFD7-1E8A-49DB-80E0-B85747B4AD33}"/>
    <pc:docChg chg="modSld">
      <pc:chgData name="Lowie Delneste" userId="9849de0b408b8fee" providerId="Windows Live" clId="Web-{735FAFD7-1E8A-49DB-80E0-B85747B4AD33}" dt="2018-01-28T13:01:38.322" v="5"/>
      <pc:docMkLst>
        <pc:docMk/>
      </pc:docMkLst>
      <pc:sldChg chg="modSp">
        <pc:chgData name="Lowie Delneste" userId="9849de0b408b8fee" providerId="Windows Live" clId="Web-{735FAFD7-1E8A-49DB-80E0-B85747B4AD33}" dt="2018-01-28T13:01:38.322" v="4"/>
        <pc:sldMkLst>
          <pc:docMk/>
          <pc:sldMk cId="1916455229" sldId="266"/>
        </pc:sldMkLst>
        <pc:spChg chg="mod">
          <ac:chgData name="Lowie Delneste" userId="9849de0b408b8fee" providerId="Windows Live" clId="Web-{735FAFD7-1E8A-49DB-80E0-B85747B4AD33}" dt="2018-01-28T13:01:38.322" v="4"/>
          <ac:spMkLst>
            <pc:docMk/>
            <pc:sldMk cId="1916455229" sldId="266"/>
            <ac:spMk id="3" creationId="{8CC0978E-E5B3-49FE-B06E-4DD58C525A1B}"/>
          </ac:spMkLst>
        </pc:spChg>
      </pc:sldChg>
    </pc:docChg>
  </pc:docChgLst>
  <pc:docChgLst>
    <pc:chgData name="Lowie Delneste" userId="9849de0b408b8fee" providerId="Windows Live" clId="Web-{665F2CBD-B139-4959-B765-024318BFAB44}"/>
    <pc:docChg chg="modSld">
      <pc:chgData name="Lowie Delneste" userId="9849de0b408b8fee" providerId="Windows Live" clId="Web-{665F2CBD-B139-4959-B765-024318BFAB44}" dt="2018-01-28T12:41:24.466" v="342"/>
      <pc:docMkLst>
        <pc:docMk/>
      </pc:docMkLst>
      <pc:sldChg chg="modSp">
        <pc:chgData name="Lowie Delneste" userId="9849de0b408b8fee" providerId="Windows Live" clId="Web-{665F2CBD-B139-4959-B765-024318BFAB44}" dt="2018-01-28T12:11:30.527" v="16"/>
        <pc:sldMkLst>
          <pc:docMk/>
          <pc:sldMk cId="1189512069" sldId="258"/>
        </pc:sldMkLst>
        <pc:spChg chg="mod">
          <ac:chgData name="Lowie Delneste" userId="9849de0b408b8fee" providerId="Windows Live" clId="Web-{665F2CBD-B139-4959-B765-024318BFAB44}" dt="2018-01-28T12:11:30.527" v="16"/>
          <ac:spMkLst>
            <pc:docMk/>
            <pc:sldMk cId="1189512069" sldId="258"/>
            <ac:spMk id="2" creationId="{97847C21-DAC7-4D71-8EC6-C6067CB0E81E}"/>
          </ac:spMkLst>
        </pc:spChg>
      </pc:sldChg>
      <pc:sldChg chg="modSp">
        <pc:chgData name="Lowie Delneste" userId="9849de0b408b8fee" providerId="Windows Live" clId="Web-{665F2CBD-B139-4959-B765-024318BFAB44}" dt="2018-01-28T12:11:39.153" v="32"/>
        <pc:sldMkLst>
          <pc:docMk/>
          <pc:sldMk cId="1011063790" sldId="259"/>
        </pc:sldMkLst>
        <pc:spChg chg="mod">
          <ac:chgData name="Lowie Delneste" userId="9849de0b408b8fee" providerId="Windows Live" clId="Web-{665F2CBD-B139-4959-B765-024318BFAB44}" dt="2018-01-28T12:11:39.153" v="32"/>
          <ac:spMkLst>
            <pc:docMk/>
            <pc:sldMk cId="1011063790" sldId="259"/>
            <ac:spMk id="2" creationId="{526958B8-4CD9-4978-9E21-9093E9A94E61}"/>
          </ac:spMkLst>
        </pc:spChg>
      </pc:sldChg>
      <pc:sldChg chg="modSp">
        <pc:chgData name="Lowie Delneste" userId="9849de0b408b8fee" providerId="Windows Live" clId="Web-{665F2CBD-B139-4959-B765-024318BFAB44}" dt="2018-01-28T12:11:48.637" v="50"/>
        <pc:sldMkLst>
          <pc:docMk/>
          <pc:sldMk cId="1957993522" sldId="260"/>
        </pc:sldMkLst>
        <pc:spChg chg="mod">
          <ac:chgData name="Lowie Delneste" userId="9849de0b408b8fee" providerId="Windows Live" clId="Web-{665F2CBD-B139-4959-B765-024318BFAB44}" dt="2018-01-28T12:11:48.637" v="50"/>
          <ac:spMkLst>
            <pc:docMk/>
            <pc:sldMk cId="1957993522" sldId="260"/>
            <ac:spMk id="2" creationId="{526958B8-4CD9-4978-9E21-9093E9A94E61}"/>
          </ac:spMkLst>
        </pc:spChg>
      </pc:sldChg>
      <pc:sldChg chg="modSp">
        <pc:chgData name="Lowie Delneste" userId="9849de0b408b8fee" providerId="Windows Live" clId="Web-{665F2CBD-B139-4959-B765-024318BFAB44}" dt="2018-01-28T12:11:56.481" v="62"/>
        <pc:sldMkLst>
          <pc:docMk/>
          <pc:sldMk cId="2846729233" sldId="261"/>
        </pc:sldMkLst>
        <pc:spChg chg="mod">
          <ac:chgData name="Lowie Delneste" userId="9849de0b408b8fee" providerId="Windows Live" clId="Web-{665F2CBD-B139-4959-B765-024318BFAB44}" dt="2018-01-28T12:11:56.481" v="62"/>
          <ac:spMkLst>
            <pc:docMk/>
            <pc:sldMk cId="2846729233" sldId="261"/>
            <ac:spMk id="2" creationId="{526958B8-4CD9-4978-9E21-9093E9A94E61}"/>
          </ac:spMkLst>
        </pc:spChg>
      </pc:sldChg>
      <pc:sldChg chg="modSp">
        <pc:chgData name="Lowie Delneste" userId="9849de0b408b8fee" providerId="Windows Live" clId="Web-{665F2CBD-B139-4959-B765-024318BFAB44}" dt="2018-01-28T12:12:10.872" v="74"/>
        <pc:sldMkLst>
          <pc:docMk/>
          <pc:sldMk cId="285921493" sldId="262"/>
        </pc:sldMkLst>
        <pc:spChg chg="mod">
          <ac:chgData name="Lowie Delneste" userId="9849de0b408b8fee" providerId="Windows Live" clId="Web-{665F2CBD-B139-4959-B765-024318BFAB44}" dt="2018-01-28T12:12:10.872" v="74"/>
          <ac:spMkLst>
            <pc:docMk/>
            <pc:sldMk cId="285921493" sldId="262"/>
            <ac:spMk id="2" creationId="{526958B8-4CD9-4978-9E21-9093E9A94E61}"/>
          </ac:spMkLst>
        </pc:spChg>
      </pc:sldChg>
      <pc:sldChg chg="modSp">
        <pc:chgData name="Lowie Delneste" userId="9849de0b408b8fee" providerId="Windows Live" clId="Web-{665F2CBD-B139-4959-B765-024318BFAB44}" dt="2018-01-28T12:12:25.232" v="91"/>
        <pc:sldMkLst>
          <pc:docMk/>
          <pc:sldMk cId="454053137" sldId="263"/>
        </pc:sldMkLst>
        <pc:spChg chg="mod">
          <ac:chgData name="Lowie Delneste" userId="9849de0b408b8fee" providerId="Windows Live" clId="Web-{665F2CBD-B139-4959-B765-024318BFAB44}" dt="2018-01-28T12:12:25.232" v="91"/>
          <ac:spMkLst>
            <pc:docMk/>
            <pc:sldMk cId="454053137" sldId="263"/>
            <ac:spMk id="2" creationId="{526958B8-4CD9-4978-9E21-9093E9A94E61}"/>
          </ac:spMkLst>
        </pc:spChg>
        <pc:picChg chg="mod">
          <ac:chgData name="Lowie Delneste" userId="9849de0b408b8fee" providerId="Windows Live" clId="Web-{665F2CBD-B139-4959-B765-024318BFAB44}" dt="2018-01-28T12:12:16.638" v="76"/>
          <ac:picMkLst>
            <pc:docMk/>
            <pc:sldMk cId="454053137" sldId="263"/>
            <ac:picMk id="4" creationId="{7AC20774-ACA6-4464-BD52-15F89106EEA0}"/>
          </ac:picMkLst>
        </pc:picChg>
      </pc:sldChg>
      <pc:sldChg chg="modSp">
        <pc:chgData name="Lowie Delneste" userId="9849de0b408b8fee" providerId="Windows Live" clId="Web-{665F2CBD-B139-4959-B765-024318BFAB44}" dt="2018-01-28T12:41:24.466" v="341"/>
        <pc:sldMkLst>
          <pc:docMk/>
          <pc:sldMk cId="2294799311" sldId="265"/>
        </pc:sldMkLst>
        <pc:spChg chg="mod">
          <ac:chgData name="Lowie Delneste" userId="9849de0b408b8fee" providerId="Windows Live" clId="Web-{665F2CBD-B139-4959-B765-024318BFAB44}" dt="2018-01-28T12:41:24.466" v="341"/>
          <ac:spMkLst>
            <pc:docMk/>
            <pc:sldMk cId="2294799311" sldId="265"/>
            <ac:spMk id="3" creationId="{342CA17F-0FEE-4657-B6FD-BD5D4A60FC00}"/>
          </ac:spMkLst>
        </pc:spChg>
      </pc:sldChg>
      <pc:sldChg chg="modSp">
        <pc:chgData name="Lowie Delneste" userId="9849de0b408b8fee" providerId="Windows Live" clId="Web-{665F2CBD-B139-4959-B765-024318BFAB44}" dt="2018-01-28T12:12:34.811" v="105"/>
        <pc:sldMkLst>
          <pc:docMk/>
          <pc:sldMk cId="1515482684" sldId="267"/>
        </pc:sldMkLst>
        <pc:spChg chg="mod">
          <ac:chgData name="Lowie Delneste" userId="9849de0b408b8fee" providerId="Windows Live" clId="Web-{665F2CBD-B139-4959-B765-024318BFAB44}" dt="2018-01-28T12:12:34.811" v="105"/>
          <ac:spMkLst>
            <pc:docMk/>
            <pc:sldMk cId="1515482684" sldId="267"/>
            <ac:spMk id="2" creationId="{99736345-99D9-422E-926A-E5AE7FE1C87D}"/>
          </ac:spMkLst>
        </pc:spChg>
      </pc:sldChg>
      <pc:sldChg chg="modSp">
        <pc:chgData name="Lowie Delneste" userId="9849de0b408b8fee" providerId="Windows Live" clId="Web-{665F2CBD-B139-4959-B765-024318BFAB44}" dt="2018-01-28T12:12:44.264" v="115"/>
        <pc:sldMkLst>
          <pc:docMk/>
          <pc:sldMk cId="1284895918" sldId="268"/>
        </pc:sldMkLst>
        <pc:spChg chg="mod">
          <ac:chgData name="Lowie Delneste" userId="9849de0b408b8fee" providerId="Windows Live" clId="Web-{665F2CBD-B139-4959-B765-024318BFAB44}" dt="2018-01-28T12:12:44.264" v="115"/>
          <ac:spMkLst>
            <pc:docMk/>
            <pc:sldMk cId="1284895918" sldId="268"/>
            <ac:spMk id="2" creationId="{8E539F0F-92AD-4832-815C-4B36E0ACD6B0}"/>
          </ac:spMkLst>
        </pc:spChg>
      </pc:sldChg>
      <pc:sldChg chg="modSp">
        <pc:chgData name="Lowie Delneste" userId="9849de0b408b8fee" providerId="Windows Live" clId="Web-{665F2CBD-B139-4959-B765-024318BFAB44}" dt="2018-01-28T12:14:34.830" v="171"/>
        <pc:sldMkLst>
          <pc:docMk/>
          <pc:sldMk cId="1255738782" sldId="269"/>
        </pc:sldMkLst>
        <pc:spChg chg="mod">
          <ac:chgData name="Lowie Delneste" userId="9849de0b408b8fee" providerId="Windows Live" clId="Web-{665F2CBD-B139-4959-B765-024318BFAB44}" dt="2018-01-28T12:14:34.830" v="171"/>
          <ac:spMkLst>
            <pc:docMk/>
            <pc:sldMk cId="1255738782" sldId="269"/>
            <ac:spMk id="2" creationId="{5D8F61AF-CE11-4183-BF57-3BA6BC98D0A8}"/>
          </ac:spMkLst>
        </pc:spChg>
      </pc:sldChg>
      <pc:sldChg chg="modSp">
        <pc:chgData name="Lowie Delneste" userId="9849de0b408b8fee" providerId="Windows Live" clId="Web-{665F2CBD-B139-4959-B765-024318BFAB44}" dt="2018-01-28T12:15:04.675" v="185"/>
        <pc:sldMkLst>
          <pc:docMk/>
          <pc:sldMk cId="4070987479" sldId="270"/>
        </pc:sldMkLst>
        <pc:spChg chg="mod">
          <ac:chgData name="Lowie Delneste" userId="9849de0b408b8fee" providerId="Windows Live" clId="Web-{665F2CBD-B139-4959-B765-024318BFAB44}" dt="2018-01-28T12:15:04.675" v="185"/>
          <ac:spMkLst>
            <pc:docMk/>
            <pc:sldMk cId="4070987479" sldId="270"/>
            <ac:spMk id="2" creationId="{CA8B499E-E397-47CE-B196-80FEE602F40D}"/>
          </ac:spMkLst>
        </pc:spChg>
      </pc:sldChg>
      <pc:sldChg chg="addSp delSp modSp">
        <pc:chgData name="Lowie Delneste" userId="9849de0b408b8fee" providerId="Windows Live" clId="Web-{665F2CBD-B139-4959-B765-024318BFAB44}" dt="2018-01-28T12:16:20.477" v="204"/>
        <pc:sldMkLst>
          <pc:docMk/>
          <pc:sldMk cId="1030091970" sldId="271"/>
        </pc:sldMkLst>
        <pc:spChg chg="mod">
          <ac:chgData name="Lowie Delneste" userId="9849de0b408b8fee" providerId="Windows Live" clId="Web-{665F2CBD-B139-4959-B765-024318BFAB44}" dt="2018-01-28T12:15:17.581" v="199"/>
          <ac:spMkLst>
            <pc:docMk/>
            <pc:sldMk cId="1030091970" sldId="271"/>
            <ac:spMk id="2" creationId="{76961863-6EC5-4F64-BAAE-93674AB98397}"/>
          </ac:spMkLst>
        </pc:spChg>
        <pc:picChg chg="add mod">
          <ac:chgData name="Lowie Delneste" userId="9849de0b408b8fee" providerId="Windows Live" clId="Web-{665F2CBD-B139-4959-B765-024318BFAB44}" dt="2018-01-28T12:16:20.477" v="204"/>
          <ac:picMkLst>
            <pc:docMk/>
            <pc:sldMk cId="1030091970" sldId="271"/>
            <ac:picMk id="4" creationId="{3A0B8825-64FE-47E6-8597-2182DAF8613B}"/>
          </ac:picMkLst>
        </pc:picChg>
        <pc:picChg chg="del">
          <ac:chgData name="Lowie Delneste" userId="9849de0b408b8fee" providerId="Windows Live" clId="Web-{665F2CBD-B139-4959-B765-024318BFAB44}" dt="2018-01-28T12:16:14.523" v="201"/>
          <ac:picMkLst>
            <pc:docMk/>
            <pc:sldMk cId="1030091970" sldId="271"/>
            <ac:picMk id="7" creationId="{26A33508-6650-475C-B11A-AB09F4F189A5}"/>
          </ac:picMkLst>
        </pc:picChg>
      </pc:sldChg>
      <pc:sldChg chg="addSp delSp modSp">
        <pc:chgData name="Lowie Delneste" userId="9849de0b408b8fee" providerId="Windows Live" clId="Web-{665F2CBD-B139-4959-B765-024318BFAB44}" dt="2018-01-28T12:17:23.447" v="218"/>
        <pc:sldMkLst>
          <pc:docMk/>
          <pc:sldMk cId="4091631178" sldId="272"/>
        </pc:sldMkLst>
        <pc:spChg chg="mod">
          <ac:chgData name="Lowie Delneste" userId="9849de0b408b8fee" providerId="Windows Live" clId="Web-{665F2CBD-B139-4959-B765-024318BFAB44}" dt="2018-01-28T12:16:34.368" v="213"/>
          <ac:spMkLst>
            <pc:docMk/>
            <pc:sldMk cId="4091631178" sldId="272"/>
            <ac:spMk id="2" creationId="{10D47421-411F-454C-9447-C2AC2286715E}"/>
          </ac:spMkLst>
        </pc:spChg>
        <pc:picChg chg="add mod">
          <ac:chgData name="Lowie Delneste" userId="9849de0b408b8fee" providerId="Windows Live" clId="Web-{665F2CBD-B139-4959-B765-024318BFAB44}" dt="2018-01-28T12:17:23.447" v="218"/>
          <ac:picMkLst>
            <pc:docMk/>
            <pc:sldMk cId="4091631178" sldId="272"/>
            <ac:picMk id="4" creationId="{5FDEAD43-00A6-4487-A0BA-F49088D87EBE}"/>
          </ac:picMkLst>
        </pc:picChg>
        <pc:picChg chg="del">
          <ac:chgData name="Lowie Delneste" userId="9849de0b408b8fee" providerId="Windows Live" clId="Web-{665F2CBD-B139-4959-B765-024318BFAB44}" dt="2018-01-28T12:17:17.229" v="215"/>
          <ac:picMkLst>
            <pc:docMk/>
            <pc:sldMk cId="4091631178" sldId="272"/>
            <ac:picMk id="6" creationId="{B1ED7875-866C-4FC4-8CEF-D1D98F5E9EF5}"/>
          </ac:picMkLst>
        </pc:picChg>
      </pc:sldChg>
      <pc:sldChg chg="modSp">
        <pc:chgData name="Lowie Delneste" userId="9849de0b408b8fee" providerId="Windows Live" clId="Web-{665F2CBD-B139-4959-B765-024318BFAB44}" dt="2018-01-28T12:17:50.792" v="243"/>
        <pc:sldMkLst>
          <pc:docMk/>
          <pc:sldMk cId="4044310029" sldId="273"/>
        </pc:sldMkLst>
        <pc:spChg chg="mod">
          <ac:chgData name="Lowie Delneste" userId="9849de0b408b8fee" providerId="Windows Live" clId="Web-{665F2CBD-B139-4959-B765-024318BFAB44}" dt="2018-01-28T12:17:50.792" v="243"/>
          <ac:spMkLst>
            <pc:docMk/>
            <pc:sldMk cId="4044310029" sldId="273"/>
            <ac:spMk id="2" creationId="{F2C9C42C-4EFE-4B85-A9E6-E53063BC0380}"/>
          </ac:spMkLst>
        </pc:spChg>
      </pc:sldChg>
      <pc:sldChg chg="modSp">
        <pc:chgData name="Lowie Delneste" userId="9849de0b408b8fee" providerId="Windows Live" clId="Web-{665F2CBD-B139-4959-B765-024318BFAB44}" dt="2018-01-28T12:17:44.323" v="233"/>
        <pc:sldMkLst>
          <pc:docMk/>
          <pc:sldMk cId="3212593158" sldId="274"/>
        </pc:sldMkLst>
        <pc:spChg chg="mod">
          <ac:chgData name="Lowie Delneste" userId="9849de0b408b8fee" providerId="Windows Live" clId="Web-{665F2CBD-B139-4959-B765-024318BFAB44}" dt="2018-01-28T12:17:44.323" v="233"/>
          <ac:spMkLst>
            <pc:docMk/>
            <pc:sldMk cId="3212593158" sldId="274"/>
            <ac:spMk id="2" creationId="{B177CDF3-A8AC-4E56-9747-B78EEE4E3DF5}"/>
          </ac:spMkLst>
        </pc:spChg>
      </pc:sldChg>
      <pc:sldChg chg="modSp">
        <pc:chgData name="Lowie Delneste" userId="9849de0b408b8fee" providerId="Windows Live" clId="Web-{665F2CBD-B139-4959-B765-024318BFAB44}" dt="2018-01-28T12:19:19.076" v="323"/>
        <pc:sldMkLst>
          <pc:docMk/>
          <pc:sldMk cId="3273968591" sldId="276"/>
        </pc:sldMkLst>
        <pc:spChg chg="mod">
          <ac:chgData name="Lowie Delneste" userId="9849de0b408b8fee" providerId="Windows Live" clId="Web-{665F2CBD-B139-4959-B765-024318BFAB44}" dt="2018-01-28T12:19:19.076" v="323"/>
          <ac:spMkLst>
            <pc:docMk/>
            <pc:sldMk cId="3273968591" sldId="276"/>
            <ac:spMk id="3" creationId="{0CCD8E45-BC25-40E2-85C6-F06E924420A8}"/>
          </ac:spMkLst>
        </pc:spChg>
      </pc:sldChg>
    </pc:docChg>
  </pc:docChgLst>
  <pc:docChgLst>
    <pc:chgData name="Lowie Delneste" userId="9849de0b408b8fee" providerId="Windows Live" clId="Web-{A76E3E9A-0800-4D9A-9992-A060EBEDD53C}"/>
    <pc:docChg chg="sldOrd">
      <pc:chgData name="Lowie Delneste" userId="9849de0b408b8fee" providerId="Windows Live" clId="Web-{A76E3E9A-0800-4D9A-9992-A060EBEDD53C}" dt="2018-02-05T15:40:06.445" v="0"/>
      <pc:docMkLst>
        <pc:docMk/>
      </pc:docMkLst>
      <pc:sldChg chg="ord">
        <pc:chgData name="Lowie Delneste" userId="9849de0b408b8fee" providerId="Windows Live" clId="Web-{A76E3E9A-0800-4D9A-9992-A060EBEDD53C}" dt="2018-02-05T15:40:06.445" v="0"/>
        <pc:sldMkLst>
          <pc:docMk/>
          <pc:sldMk cId="1916455229" sldId="266"/>
        </pc:sldMkLst>
      </pc:sldChg>
    </pc:docChg>
  </pc:docChgLst>
  <pc:docChgLst>
    <pc:chgData name="Lowie Delneste" userId="9849de0b408b8fee" providerId="Windows Live" clId="Web-{BBEBA96E-1DC3-48A4-B840-9573E40783A6}"/>
    <pc:docChg chg="modSld">
      <pc:chgData name="Lowie Delneste" userId="9849de0b408b8fee" providerId="Windows Live" clId="Web-{BBEBA96E-1DC3-48A4-B840-9573E40783A6}" dt="2018-10-15T17:08:56.153" v="5" actId="20577"/>
      <pc:docMkLst>
        <pc:docMk/>
      </pc:docMkLst>
      <pc:sldChg chg="modSp">
        <pc:chgData name="Lowie Delneste" userId="9849de0b408b8fee" providerId="Windows Live" clId="Web-{BBEBA96E-1DC3-48A4-B840-9573E40783A6}" dt="2018-10-15T17:08:56.137" v="4" actId="20577"/>
        <pc:sldMkLst>
          <pc:docMk/>
          <pc:sldMk cId="1189512069" sldId="258"/>
        </pc:sldMkLst>
        <pc:spChg chg="mod">
          <ac:chgData name="Lowie Delneste" userId="9849de0b408b8fee" providerId="Windows Live" clId="Web-{BBEBA96E-1DC3-48A4-B840-9573E40783A6}" dt="2018-10-15T17:08:56.137" v="4" actId="20577"/>
          <ac:spMkLst>
            <pc:docMk/>
            <pc:sldMk cId="1189512069" sldId="258"/>
            <ac:spMk id="3" creationId="{CE0736FA-E21F-4149-AE74-356AADC51545}"/>
          </ac:spMkLst>
        </pc:spChg>
      </pc:sldChg>
    </pc:docChg>
  </pc:docChgLst>
  <pc:docChgLst>
    <pc:chgData name="Lowie Delneste" userId="9849de0b408b8fee" providerId="Windows Live" clId="Web-{3A902F49-5137-4907-8C53-5832DCAFAB2D}"/>
    <pc:docChg chg="modSld">
      <pc:chgData name="Lowie Delneste" userId="9849de0b408b8fee" providerId="Windows Live" clId="Web-{3A902F49-5137-4907-8C53-5832DCAFAB2D}" dt="2018-01-28T11:45:34.884" v="3"/>
      <pc:docMkLst>
        <pc:docMk/>
      </pc:docMkLst>
      <pc:sldChg chg="addSp delSp modSp">
        <pc:chgData name="Lowie Delneste" userId="9849de0b408b8fee" providerId="Windows Live" clId="Web-{3A902F49-5137-4907-8C53-5832DCAFAB2D}" dt="2018-01-28T11:45:34.884" v="3"/>
        <pc:sldMkLst>
          <pc:docMk/>
          <pc:sldMk cId="4070987479" sldId="270"/>
        </pc:sldMkLst>
        <pc:picChg chg="add mod">
          <ac:chgData name="Lowie Delneste" userId="9849de0b408b8fee" providerId="Windows Live" clId="Web-{3A902F49-5137-4907-8C53-5832DCAFAB2D}" dt="2018-01-28T11:45:34.884" v="3"/>
          <ac:picMkLst>
            <pc:docMk/>
            <pc:sldMk cId="4070987479" sldId="270"/>
            <ac:picMk id="4" creationId="{5C4DCCC9-22C6-4C3C-A8D5-E7B326565146}"/>
          </ac:picMkLst>
        </pc:picChg>
        <pc:picChg chg="del">
          <ac:chgData name="Lowie Delneste" userId="9849de0b408b8fee" providerId="Windows Live" clId="Web-{3A902F49-5137-4907-8C53-5832DCAFAB2D}" dt="2018-01-28T11:45:27.087" v="0"/>
          <ac:picMkLst>
            <pc:docMk/>
            <pc:sldMk cId="4070987479" sldId="270"/>
            <ac:picMk id="8" creationId="{DD1B0F48-7553-4A2E-A8DD-19B255660E53}"/>
          </ac:picMkLst>
        </pc:picChg>
      </pc:sldChg>
    </pc:docChg>
  </pc:docChgLst>
  <pc:docChgLst>
    <pc:chgData name="Lowie Delneste" userId="9849de0b408b8fee" providerId="Windows Live" clId="Web-{021641BD-4E17-421B-A1EF-7568C496B92C}"/>
    <pc:docChg chg="modSld">
      <pc:chgData name="Lowie Delneste" userId="9849de0b408b8fee" providerId="Windows Live" clId="Web-{021641BD-4E17-421B-A1EF-7568C496B92C}" dt="2018-01-28T20:13:58.082" v="75"/>
      <pc:docMkLst>
        <pc:docMk/>
      </pc:docMkLst>
      <pc:sldChg chg="modSp">
        <pc:chgData name="Lowie Delneste" userId="9849de0b408b8fee" providerId="Windows Live" clId="Web-{021641BD-4E17-421B-A1EF-7568C496B92C}" dt="2018-01-28T20:13:58.065" v="74"/>
        <pc:sldMkLst>
          <pc:docMk/>
          <pc:sldMk cId="2319900637" sldId="275"/>
        </pc:sldMkLst>
        <pc:spChg chg="mod">
          <ac:chgData name="Lowie Delneste" userId="9849de0b408b8fee" providerId="Windows Live" clId="Web-{021641BD-4E17-421B-A1EF-7568C496B92C}" dt="2018-01-28T20:13:58.065" v="74"/>
          <ac:spMkLst>
            <pc:docMk/>
            <pc:sldMk cId="2319900637" sldId="275"/>
            <ac:spMk id="3" creationId="{0CCD8E45-BC25-40E2-85C6-F06E924420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9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3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03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91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3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8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9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1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Controlestructuren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39F0F-92AD-4832-815C-4B36E0AC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Controlestructuren</a:t>
            </a:r>
            <a:r>
              <a:rPr lang="en-US" dirty="0"/>
              <a:t> </a:t>
            </a: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sz="2400" dirty="0" err="1"/>
              <a:t>Voorwaardelijk</a:t>
            </a:r>
            <a:endParaRPr lang="nl-BE" sz="2400" dirty="0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7C9E0A-0B0C-4D32-95CE-6C0F4C0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Switch statement</a:t>
            </a:r>
          </a:p>
          <a:p>
            <a:pPr lvl="1"/>
            <a:r>
              <a:rPr lang="nl-BE" dirty="0"/>
              <a:t>Meerkeuzevraag</a:t>
            </a:r>
          </a:p>
          <a:p>
            <a:pPr lvl="1"/>
            <a:r>
              <a:rPr lang="nl-BE" b="1" dirty="0"/>
              <a:t>Switch</a:t>
            </a:r>
            <a:r>
              <a:rPr lang="nl-BE" dirty="0"/>
              <a:t>(conditie)</a:t>
            </a:r>
            <a:r>
              <a:rPr lang="nl-BE" b="1" dirty="0"/>
              <a:t> case</a:t>
            </a:r>
            <a:r>
              <a:rPr lang="nl-BE" dirty="0"/>
              <a:t> </a:t>
            </a:r>
            <a:r>
              <a:rPr lang="nl-BE" i="1" dirty="0"/>
              <a:t>[waarde] -&gt; </a:t>
            </a:r>
            <a:r>
              <a:rPr lang="nl-BE" dirty="0"/>
              <a:t>conditie en waarde moeten van hetzelfde type zijn</a:t>
            </a:r>
          </a:p>
          <a:p>
            <a:pPr lvl="1"/>
            <a:r>
              <a:rPr lang="nl-BE" b="1" dirty="0"/>
              <a:t>Case</a:t>
            </a:r>
            <a:r>
              <a:rPr lang="nl-BE" dirty="0"/>
              <a:t>: enkel </a:t>
            </a:r>
            <a:r>
              <a:rPr lang="nl-BE" b="1" dirty="0"/>
              <a:t>constante</a:t>
            </a:r>
            <a:r>
              <a:rPr lang="nl-BE" dirty="0"/>
              <a:t> waardes mogelijk, geen condities of statements</a:t>
            </a:r>
            <a:endParaRPr lang="nl-BE" b="1" dirty="0"/>
          </a:p>
          <a:p>
            <a:pPr lvl="1"/>
            <a:r>
              <a:rPr lang="nl-BE" b="1" dirty="0"/>
              <a:t>Break</a:t>
            </a:r>
            <a:r>
              <a:rPr lang="nl-BE" dirty="0"/>
              <a:t>: switch statement wordt beëindigd indien de </a:t>
            </a:r>
            <a:r>
              <a:rPr lang="nl-BE" b="1" dirty="0"/>
              <a:t>case</a:t>
            </a:r>
            <a:r>
              <a:rPr lang="nl-BE" dirty="0"/>
              <a:t> uitgevoerd wordt</a:t>
            </a:r>
          </a:p>
          <a:p>
            <a:pPr lvl="1"/>
            <a:r>
              <a:rPr lang="nl-BE" b="1" dirty="0"/>
              <a:t>Default</a:t>
            </a:r>
            <a:r>
              <a:rPr lang="nl-BE" dirty="0"/>
              <a:t>: wordt uitgevoerd indien geen enkele </a:t>
            </a:r>
            <a:r>
              <a:rPr lang="nl-BE" b="1" dirty="0"/>
              <a:t>case</a:t>
            </a:r>
            <a:r>
              <a:rPr lang="nl-BE" dirty="0"/>
              <a:t> uitgevoerd werd</a:t>
            </a:r>
            <a:endParaRPr lang="nl-BE" b="1" dirty="0"/>
          </a:p>
          <a:p>
            <a:pPr lvl="1"/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48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7C21-DAC7-4D71-8EC6-C6067CB0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Controlestructuren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36FA-E21F-4149-AE74-356AADC5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Sequentieel</a:t>
            </a:r>
          </a:p>
          <a:p>
            <a:pPr>
              <a:buClr>
                <a:srgbClr val="1287C3"/>
              </a:buClr>
            </a:pPr>
            <a:r>
              <a:rPr lang="en-US" dirty="0" err="1"/>
              <a:t>Voorwaardelijk</a:t>
            </a:r>
            <a:r>
              <a:rPr lang="en-US" dirty="0"/>
              <a:t> (</a:t>
            </a:r>
            <a:r>
              <a:rPr lang="en-US" dirty="0" err="1"/>
              <a:t>beslissing</a:t>
            </a:r>
            <a:r>
              <a:rPr lang="en-US" dirty="0"/>
              <a:t>)</a:t>
            </a:r>
          </a:p>
          <a:p>
            <a:pPr>
              <a:buClr>
                <a:srgbClr val="1287C3"/>
              </a:buClr>
            </a:pPr>
            <a:r>
              <a:rPr lang="en-US" dirty="0" err="1"/>
              <a:t>Lus</a:t>
            </a:r>
            <a:r>
              <a:rPr lang="en-US" dirty="0"/>
              <a:t> (</a:t>
            </a:r>
            <a:r>
              <a:rPr lang="en-US" dirty="0" err="1"/>
              <a:t>iteratie</a:t>
            </a:r>
            <a:r>
              <a:rPr lang="en-US" dirty="0"/>
              <a:t>)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3276847-A7CB-46BD-97E8-ED632378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552" y="4233433"/>
            <a:ext cx="5585341" cy="21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7C21-DAC7-4D71-8EC6-C6067CB0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Controlestructuren</a:t>
            </a: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sz="2400" dirty="0" err="1"/>
              <a:t>Sequentieel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36FA-E21F-4149-AE74-356AADC5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 err="1"/>
              <a:t>Sequentieel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voorkomende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Standaard</a:t>
            </a:r>
            <a:r>
              <a:rPr lang="en-US" dirty="0"/>
              <a:t> </a:t>
            </a:r>
            <a:r>
              <a:rPr lang="en-US" dirty="0" err="1"/>
              <a:t>uitvoering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programma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Programmeerinstructies</a:t>
            </a:r>
            <a:r>
              <a:rPr lang="en-US" dirty="0"/>
              <a:t> (statements)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in de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waarin</a:t>
            </a:r>
            <a:r>
              <a:rPr lang="en-US" dirty="0"/>
              <a:t> ze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geschreven</a:t>
            </a:r>
            <a:r>
              <a:rPr lang="en-US" dirty="0"/>
              <a:t> (van </a:t>
            </a:r>
            <a:r>
              <a:rPr lang="en-US" dirty="0" err="1"/>
              <a:t>boven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)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 marL="0" indent="0">
              <a:buClr>
                <a:srgbClr val="1287C3"/>
              </a:buClr>
              <a:buNone/>
            </a:pPr>
            <a:endParaRPr lang="en-US" dirty="0"/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1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58B8-4CD9-4978-9E21-9093E9A9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Controlestructuren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 err="1"/>
              <a:t>Voorwaardelijk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FA19-7C55-49F6-9F65-427494F7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Voorwaardelijk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Selectie</a:t>
            </a:r>
            <a:r>
              <a:rPr lang="en-US" dirty="0"/>
              <a:t> -&gt; </a:t>
            </a:r>
            <a:r>
              <a:rPr lang="en-US" dirty="0" err="1"/>
              <a:t>beslissing</a:t>
            </a:r>
            <a:r>
              <a:rPr lang="en-US" dirty="0"/>
              <a:t> </a:t>
            </a:r>
            <a:r>
              <a:rPr lang="en-US" dirty="0" err="1"/>
              <a:t>nemen</a:t>
            </a:r>
          </a:p>
          <a:p>
            <a:pPr lvl="1">
              <a:buClr>
                <a:srgbClr val="1287C3"/>
              </a:buClr>
            </a:pPr>
            <a:r>
              <a:rPr lang="en-US" b="1" dirty="0" err="1"/>
              <a:t>Als</a:t>
            </a:r>
            <a:r>
              <a:rPr lang="en-US" dirty="0"/>
              <a:t> … </a:t>
            </a:r>
            <a:r>
              <a:rPr lang="en-US" b="1" dirty="0" err="1"/>
              <a:t>dan</a:t>
            </a:r>
            <a:r>
              <a:rPr lang="en-US" dirty="0"/>
              <a:t> …</a:t>
            </a:r>
          </a:p>
          <a:p>
            <a:pPr lvl="1">
              <a:buClr>
                <a:srgbClr val="1287C3"/>
              </a:buClr>
            </a:pPr>
            <a:r>
              <a:rPr lang="en-US" b="1" dirty="0" err="1"/>
              <a:t>Als</a:t>
            </a:r>
            <a:r>
              <a:rPr lang="en-US" b="1" dirty="0"/>
              <a:t> </a:t>
            </a:r>
            <a:r>
              <a:rPr lang="en-US" dirty="0"/>
              <a:t>…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dirty="0"/>
              <a:t>… </a:t>
            </a:r>
            <a:r>
              <a:rPr lang="en-US" b="1" dirty="0" err="1"/>
              <a:t>anders</a:t>
            </a:r>
            <a:r>
              <a:rPr lang="en-US" dirty="0"/>
              <a:t> ...</a:t>
            </a:r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6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58B8-4CD9-4978-9E21-9093E9A9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Controlestructuren</a:t>
            </a:r>
            <a:r>
              <a:rPr lang="en-US" dirty="0"/>
              <a:t> </a:t>
            </a: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sz="2400" dirty="0" err="1"/>
              <a:t>Voorwaardelijk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FA19-7C55-49F6-9F65-427494F7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rbel"/>
              </a:rPr>
              <a:t>If</a:t>
            </a:r>
            <a:r>
              <a:rPr lang="en-US" dirty="0">
                <a:latin typeface="Corbel"/>
              </a:rPr>
              <a:t> statement</a:t>
            </a:r>
          </a:p>
          <a:p>
            <a:pPr marL="457200" lvl="1" indent="0">
              <a:buClr>
                <a:srgbClr val="1287C3"/>
              </a:buClr>
              <a:buNone/>
            </a:pPr>
            <a:r>
              <a:rPr lang="en-US" b="1" dirty="0">
                <a:latin typeface="Corbel"/>
              </a:rPr>
              <a:t>if (</a:t>
            </a:r>
            <a:r>
              <a:rPr lang="en-US" dirty="0">
                <a:latin typeface="Corbel"/>
              </a:rPr>
              <a:t> </a:t>
            </a:r>
            <a:r>
              <a:rPr lang="en-US" i="1" dirty="0" err="1">
                <a:latin typeface="Corbel"/>
              </a:rPr>
              <a:t>booleanExpression</a:t>
            </a:r>
            <a:r>
              <a:rPr lang="en-US" dirty="0">
                <a:latin typeface="Corbel"/>
              </a:rPr>
              <a:t> </a:t>
            </a:r>
            <a:r>
              <a:rPr lang="en-US" b="1" dirty="0">
                <a:latin typeface="Corbel"/>
              </a:rPr>
              <a:t>) {</a:t>
            </a:r>
            <a:r>
              <a:rPr lang="en-US" dirty="0"/>
              <a:t>
</a:t>
            </a:r>
            <a:r>
              <a:rPr lang="en-US" dirty="0">
                <a:latin typeface="Corbel"/>
              </a:rPr>
              <a:t>   </a:t>
            </a:r>
            <a:r>
              <a:rPr lang="en-US" i="1" dirty="0">
                <a:latin typeface="Corbel"/>
              </a:rPr>
              <a:t>true-block</a:t>
            </a:r>
            <a:r>
              <a:rPr lang="en-US" dirty="0">
                <a:latin typeface="Corbel"/>
              </a:rPr>
              <a:t> </a:t>
            </a:r>
            <a:r>
              <a:rPr lang="en-US" b="1" dirty="0">
                <a:latin typeface="Corbel"/>
              </a:rPr>
              <a:t>;</a:t>
            </a:r>
            <a:endParaRPr lang="en-US" dirty="0">
              <a:latin typeface="Corbel"/>
            </a:endParaRPr>
          </a:p>
          <a:p>
            <a:pPr marL="457200" lvl="1" indent="0">
              <a:buNone/>
            </a:pPr>
            <a:r>
              <a:rPr lang="en-US" b="1" dirty="0">
                <a:latin typeface="Corbel"/>
              </a:rPr>
              <a:t>}</a:t>
            </a: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11A4E8A-F2A3-4D19-AB81-1DD30CF0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189" y="2441370"/>
            <a:ext cx="2418514" cy="2398433"/>
          </a:xfrm>
          <a:prstGeom prst="rect">
            <a:avLst/>
          </a:prstGeom>
        </p:spPr>
      </p:pic>
      <p:pic>
        <p:nvPicPr>
          <p:cNvPr id="8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2343D086-FBD3-495F-A2DA-69CC88159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548" y="4953000"/>
            <a:ext cx="2509814" cy="118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58B8-4CD9-4978-9E21-9093E9A9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Controlestructuren</a:t>
            </a:r>
            <a:r>
              <a:rPr lang="en-US" dirty="0"/>
              <a:t> </a:t>
            </a: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sz="2400" dirty="0" err="1"/>
              <a:t>Voorwaardelijk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FA19-7C55-49F6-9F65-427494F7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743200"/>
            <a:ext cx="10018713" cy="3124201"/>
          </a:xfrm>
        </p:spPr>
        <p:txBody>
          <a:bodyPr>
            <a:normAutofit/>
          </a:bodyPr>
          <a:lstStyle/>
          <a:p>
            <a:r>
              <a:rPr lang="en-US" b="1" dirty="0"/>
              <a:t>If-else</a:t>
            </a:r>
            <a:r>
              <a:rPr lang="en-US" dirty="0"/>
              <a:t> statement</a:t>
            </a:r>
          </a:p>
          <a:p>
            <a:pPr marL="457200" lvl="1" indent="0">
              <a:buClr>
                <a:srgbClr val="1287C3"/>
              </a:buClr>
              <a:buNone/>
            </a:pPr>
            <a:r>
              <a:rPr lang="en-US" b="1" dirty="0"/>
              <a:t>if (</a:t>
            </a:r>
            <a:r>
              <a:rPr lang="en-US" dirty="0"/>
              <a:t> </a:t>
            </a:r>
            <a:r>
              <a:rPr lang="en-US" i="1" dirty="0" err="1"/>
              <a:t>booleanExpression</a:t>
            </a:r>
            <a:r>
              <a:rPr lang="en-US" dirty="0"/>
              <a:t> </a:t>
            </a:r>
            <a:r>
              <a:rPr lang="en-US" b="1" dirty="0"/>
              <a:t>) {</a:t>
            </a:r>
            <a:r>
              <a:rPr lang="en-US" dirty="0"/>
              <a:t>
   </a:t>
            </a:r>
            <a:r>
              <a:rPr lang="en-US" i="1" dirty="0"/>
              <a:t>true-block</a:t>
            </a:r>
            <a:r>
              <a:rPr lang="en-US" dirty="0"/>
              <a:t> </a:t>
            </a:r>
            <a:r>
              <a:rPr lang="en-US" b="1" dirty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} else {</a:t>
            </a:r>
            <a:endParaRPr lang="en-US" dirty="0"/>
          </a:p>
          <a:p>
            <a:pPr lvl="1">
              <a:buNone/>
            </a:pPr>
            <a:r>
              <a:rPr lang="en-US" i="1" dirty="0"/>
              <a:t>   false-block</a:t>
            </a:r>
            <a:r>
              <a:rPr lang="en-US" dirty="0"/>
              <a:t> </a:t>
            </a:r>
            <a:r>
              <a:rPr lang="en-US" b="1" dirty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}</a:t>
            </a: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</p:txBody>
      </p:sp>
      <p:pic>
        <p:nvPicPr>
          <p:cNvPr id="5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61D8D42-154F-4A75-80D5-ECE5A27B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328" y="2441370"/>
            <a:ext cx="2695982" cy="205701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C3DB1DC-F0D6-4CAD-8B38-A214481C1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4657725"/>
            <a:ext cx="2686858" cy="158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2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58B8-4CD9-4978-9E21-9093E9A9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Controlestructuren</a:t>
            </a:r>
            <a:r>
              <a:rPr lang="en-US" dirty="0"/>
              <a:t> </a:t>
            </a: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sz="2400" dirty="0" err="1"/>
              <a:t>Voorwaardelijk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FA19-7C55-49F6-9F65-427494F7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743200"/>
            <a:ext cx="10018713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latin typeface="Corbel"/>
              </a:rPr>
              <a:t>If-</a:t>
            </a:r>
            <a:r>
              <a:rPr lang="en-US" b="1" dirty="0" err="1">
                <a:latin typeface="Corbel"/>
              </a:rPr>
              <a:t>elseif</a:t>
            </a:r>
            <a:r>
              <a:rPr lang="en-US" b="1" dirty="0">
                <a:latin typeface="Corbel"/>
              </a:rPr>
              <a:t>-else</a:t>
            </a:r>
            <a:r>
              <a:rPr lang="en-US" dirty="0">
                <a:latin typeface="Corbel"/>
              </a:rPr>
              <a:t> statement</a:t>
            </a:r>
          </a:p>
          <a:p>
            <a:pPr marL="457200" lvl="1" indent="0">
              <a:buClr>
                <a:srgbClr val="1287C3"/>
              </a:buClr>
              <a:buNone/>
            </a:pPr>
            <a:r>
              <a:rPr lang="en-US" sz="1400" dirty="0"/>
              <a:t>if ( booleanExpr-1 ) {</a:t>
            </a:r>
          </a:p>
          <a:p>
            <a:pPr marL="457200" lvl="1" indent="0">
              <a:buClr>
                <a:srgbClr val="1287C3"/>
              </a:buClr>
              <a:buNone/>
            </a:pPr>
            <a:r>
              <a:rPr lang="en-US" sz="1400" dirty="0"/>
              <a:t>   block-1 ;</a:t>
            </a:r>
          </a:p>
          <a:p>
            <a:pPr marL="457200" lvl="1" indent="0">
              <a:buClr>
                <a:srgbClr val="1287C3"/>
              </a:buClr>
              <a:buNone/>
            </a:pPr>
            <a:r>
              <a:rPr lang="en-US" sz="1400" dirty="0"/>
              <a:t>} else if ( booleanExpr-2 ) {</a:t>
            </a:r>
          </a:p>
          <a:p>
            <a:pPr marL="457200" lvl="1" indent="0">
              <a:buClr>
                <a:srgbClr val="1287C3"/>
              </a:buClr>
              <a:buNone/>
            </a:pPr>
            <a:r>
              <a:rPr lang="en-US" sz="1400" dirty="0"/>
              <a:t>   block-2 ;</a:t>
            </a:r>
          </a:p>
          <a:p>
            <a:pPr marL="457200" lvl="1" indent="0">
              <a:buClr>
                <a:srgbClr val="1287C3"/>
              </a:buClr>
              <a:buNone/>
            </a:pPr>
            <a:r>
              <a:rPr lang="en-US" sz="1400" dirty="0"/>
              <a:t>} else if ( booleanExpr-3 ) {</a:t>
            </a:r>
          </a:p>
          <a:p>
            <a:pPr marL="457200" lvl="1" indent="0">
              <a:buClr>
                <a:srgbClr val="1287C3"/>
              </a:buClr>
              <a:buNone/>
            </a:pPr>
            <a:r>
              <a:rPr lang="en-US" sz="1400" dirty="0"/>
              <a:t>   ......</a:t>
            </a:r>
          </a:p>
          <a:p>
            <a:pPr marL="457200" lvl="1" indent="0">
              <a:buClr>
                <a:srgbClr val="1287C3"/>
              </a:buClr>
              <a:buNone/>
            </a:pPr>
            <a:r>
              <a:rPr lang="en-US" sz="1400" dirty="0"/>
              <a:t>} else {</a:t>
            </a:r>
          </a:p>
          <a:p>
            <a:pPr marL="457200" lvl="1" indent="0">
              <a:buClr>
                <a:srgbClr val="1287C3"/>
              </a:buClr>
              <a:buNone/>
            </a:pPr>
            <a:r>
              <a:rPr lang="en-US" sz="1400" dirty="0"/>
              <a:t>   </a:t>
            </a:r>
            <a:r>
              <a:rPr lang="en-US" sz="1400" dirty="0" err="1"/>
              <a:t>elseBlock</a:t>
            </a:r>
            <a:r>
              <a:rPr lang="en-US" sz="1400" dirty="0"/>
              <a:t> ;</a:t>
            </a:r>
          </a:p>
          <a:p>
            <a:pPr marL="457200" lvl="1" indent="0">
              <a:buClr>
                <a:srgbClr val="1287C3"/>
              </a:buClr>
              <a:buNone/>
            </a:pPr>
            <a:r>
              <a:rPr lang="en-US" sz="1400" dirty="0"/>
              <a:t>}</a:t>
            </a:r>
          </a:p>
          <a:p>
            <a:pPr lvl="1">
              <a:buClr>
                <a:srgbClr val="1287C3"/>
              </a:buClr>
            </a:pPr>
            <a:endParaRPr lang="en-US" dirty="0">
              <a:latin typeface="Corbel"/>
            </a:endParaRPr>
          </a:p>
          <a:p>
            <a:pPr lvl="1">
              <a:buClr>
                <a:srgbClr val="1287C3"/>
              </a:buClr>
            </a:pPr>
            <a:endParaRPr lang="en-US" dirty="0">
              <a:latin typeface="Corbel"/>
            </a:endParaRPr>
          </a:p>
          <a:p>
            <a:pPr lvl="1">
              <a:buClr>
                <a:srgbClr val="1287C3"/>
              </a:buClr>
            </a:pPr>
            <a:endParaRPr lang="en-US" dirty="0">
              <a:latin typeface="Corbel"/>
            </a:endParaRPr>
          </a:p>
          <a:p>
            <a:pPr lvl="1">
              <a:buClr>
                <a:srgbClr val="1287C3"/>
              </a:buClr>
            </a:pPr>
            <a:endParaRPr lang="en-US" dirty="0">
              <a:latin typeface="Corbel"/>
            </a:endParaRPr>
          </a:p>
        </p:txBody>
      </p:sp>
      <p:pic>
        <p:nvPicPr>
          <p:cNvPr id="4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2603B8C-2916-4B27-9231-2D85ADA4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2047875"/>
            <a:ext cx="3523069" cy="2185262"/>
          </a:xfrm>
          <a:prstGeom prst="rect">
            <a:avLst/>
          </a:prstGeom>
        </p:spPr>
      </p:pic>
      <p:pic>
        <p:nvPicPr>
          <p:cNvPr id="5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1EF51DF8-299E-4173-8FAD-510025562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4362450"/>
            <a:ext cx="3264333" cy="235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58B8-4CD9-4978-9E21-9093E9A9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Controlestructuren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 err="1"/>
              <a:t>Voorwaardelijk</a:t>
            </a:r>
            <a:endParaRPr lang="en-US" sz="28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FA19-7C55-49F6-9F65-427494F7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196" y="2762250"/>
            <a:ext cx="10018713" cy="3124201"/>
          </a:xfrm>
        </p:spPr>
        <p:txBody>
          <a:bodyPr/>
          <a:lstStyle/>
          <a:p>
            <a:r>
              <a:rPr lang="en-US" dirty="0" err="1"/>
              <a:t>Nesten</a:t>
            </a:r>
            <a:r>
              <a:rPr lang="en-US" dirty="0"/>
              <a:t> van if { … } else { …} is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mogelijk</a:t>
            </a: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5" descr="Screen of a cell phone&#10;&#10;Description generated with high confidence">
            <a:extLst>
              <a:ext uri="{FF2B5EF4-FFF2-40B4-BE49-F238E27FC236}">
                <a16:creationId xmlns:a16="http://schemas.microsoft.com/office/drawing/2014/main" id="{7AC20774-ACA6-4464-BD52-15F89106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256" y="3676650"/>
            <a:ext cx="3829522" cy="28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5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345-99D9-422E-926A-E5AE7FE1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Controle </a:t>
            </a:r>
            <a:r>
              <a:rPr lang="en-US" dirty="0" err="1"/>
              <a:t>structuren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 err="1"/>
              <a:t>Voorwaardelijk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B7B-1300-43AE-AA98-9C367F37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latin typeface="Corbel"/>
              </a:rPr>
              <a:t>Switch </a:t>
            </a:r>
            <a:r>
              <a:rPr lang="en-US" dirty="0"/>
              <a:t>statement</a:t>
            </a:r>
          </a:p>
          <a:p>
            <a:pPr lvl="1">
              <a:buNone/>
            </a:pPr>
            <a:r>
              <a:rPr lang="en-US" sz="1400" dirty="0"/>
              <a:t>switch ( selector ) {</a:t>
            </a:r>
          </a:p>
          <a:p>
            <a:pPr lvl="1">
              <a:buNone/>
            </a:pPr>
            <a:r>
              <a:rPr lang="en-US" sz="1400" dirty="0"/>
              <a:t>   case value-1:</a:t>
            </a:r>
          </a:p>
          <a:p>
            <a:pPr lvl="1">
              <a:buNone/>
            </a:pPr>
            <a:r>
              <a:rPr lang="en-US" sz="1400" dirty="0"/>
              <a:t>      block-1; break;</a:t>
            </a:r>
          </a:p>
          <a:p>
            <a:pPr lvl="1">
              <a:buNone/>
            </a:pPr>
            <a:r>
              <a:rPr lang="en-US" sz="1400" dirty="0"/>
              <a:t>   case value-2:</a:t>
            </a:r>
          </a:p>
          <a:p>
            <a:pPr lvl="1">
              <a:buNone/>
            </a:pPr>
            <a:r>
              <a:rPr lang="en-US" sz="1400" dirty="0"/>
              <a:t>      block-2; break; </a:t>
            </a:r>
          </a:p>
          <a:p>
            <a:pPr lvl="1">
              <a:buNone/>
            </a:pPr>
            <a:r>
              <a:rPr lang="en-US" sz="1400" dirty="0"/>
              <a:t>   ...... </a:t>
            </a:r>
          </a:p>
          <a:p>
            <a:pPr lvl="1">
              <a:buNone/>
            </a:pPr>
            <a:r>
              <a:rPr lang="en-US" sz="1400" dirty="0"/>
              <a:t>   default:</a:t>
            </a:r>
          </a:p>
          <a:p>
            <a:pPr lvl="1">
              <a:buNone/>
            </a:pPr>
            <a:r>
              <a:rPr lang="en-US" sz="1400" dirty="0"/>
              <a:t>      default-block;</a:t>
            </a:r>
          </a:p>
          <a:p>
            <a:pPr lvl="1">
              <a:buNone/>
            </a:pPr>
            <a:r>
              <a:rPr lang="en-US" sz="1400" dirty="0"/>
              <a:t>}</a:t>
            </a:r>
          </a:p>
          <a:p>
            <a:pPr lvl="1">
              <a:buNone/>
            </a:pPr>
            <a:endParaRPr lang="en-US" b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9CE968A-9A86-4200-8714-CA5571D28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73" y="2438399"/>
            <a:ext cx="2985588" cy="269485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55915EB-D13E-40E9-AE86-434F42A35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814" y="2438399"/>
            <a:ext cx="2421884" cy="350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2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67</TotalTime>
  <Words>211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C#.net</vt:lpstr>
      <vt:lpstr>Controlestructuren</vt:lpstr>
      <vt:lpstr>Controlestructuren Sequentieel</vt:lpstr>
      <vt:lpstr>Controlestructuren  Voorwaardelijk</vt:lpstr>
      <vt:lpstr>Controlestructuren  Voorwaardelijk</vt:lpstr>
      <vt:lpstr>Controlestructuren  Voorwaardelijk</vt:lpstr>
      <vt:lpstr>Controlestructuren  Voorwaardelijk</vt:lpstr>
      <vt:lpstr>Controlestructuren  Voorwaardelijk</vt:lpstr>
      <vt:lpstr>Controle structuren  Voorwaardelijk</vt:lpstr>
      <vt:lpstr>Controlestructuren  Voorwaardelijk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Delneste, Lowie</cp:lastModifiedBy>
  <cp:revision>14</cp:revision>
  <dcterms:created xsi:type="dcterms:W3CDTF">2013-07-15T20:26:40Z</dcterms:created>
  <dcterms:modified xsi:type="dcterms:W3CDTF">2018-10-16T10:42:01Z</dcterms:modified>
</cp:coreProperties>
</file>