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</p:sldIdLst>
  <p:sldSz cx="12192000" cy="6858000"/>
  <p:notesSz cx="7559675" cy="106918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17" name="CustomShape 2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546120" y="-4680"/>
            <a:ext cx="5013720" cy="6861600"/>
            <a:chOff x="546120" y="-4680"/>
            <a:chExt cx="5013720" cy="6861600"/>
          </a:xfrm>
        </p:grpSpPr>
        <p:sp>
          <p:nvSpPr>
            <p:cNvPr id="8" name="CustomShape 9"/>
            <p:cNvSpPr/>
            <p:nvPr/>
          </p:nvSpPr>
          <p:spPr>
            <a:xfrm>
              <a:off x="984240" y="-4680"/>
              <a:ext cx="1062720" cy="2781720"/>
            </a:xfrm>
            <a:custGeom>
              <a:avLst/>
              <a:gdLst/>
              <a:ahLst/>
              <a:cxn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46120" y="-4680"/>
              <a:ext cx="1033920" cy="2672280"/>
            </a:xfrm>
            <a:custGeom>
              <a:avLst/>
              <a:gdLst/>
              <a:ahLst/>
              <a:cxn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546120" y="2583000"/>
              <a:ext cx="2692800" cy="4273920"/>
            </a:xfrm>
            <a:custGeom>
              <a:avLst/>
              <a:gdLst/>
              <a:ahLst/>
              <a:cxn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88920" y="2692440"/>
              <a:ext cx="3331080" cy="4164480"/>
            </a:xfrm>
            <a:custGeom>
              <a:avLst/>
              <a:gdLst/>
              <a:ahLst/>
              <a:cxn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984240" y="2687760"/>
              <a:ext cx="4575600" cy="4169160"/>
            </a:xfrm>
            <a:custGeom>
              <a:avLst/>
              <a:gdLst/>
              <a:ahLst/>
              <a:cxn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546120" y="2577960"/>
              <a:ext cx="3583440" cy="4278960"/>
            </a:xfrm>
            <a:custGeom>
              <a:avLst/>
              <a:gdLst/>
              <a:ahLst/>
              <a:cxn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53" name="CustomShape 2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3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4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6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7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9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0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1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98" name="CustomShape 2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3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4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5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6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7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4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5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928240" y="1380240"/>
            <a:ext cx="8573400" cy="261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orbel"/>
                <a:ea typeface="DejaVu Sans"/>
              </a:rPr>
              <a:t>C#.net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515480" y="3996360"/>
            <a:ext cx="6986520" cy="138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lang="en-US" sz="2100" b="0" strike="noStrike" spc="-1">
                <a:solidFill>
                  <a:srgbClr val="000000"/>
                </a:solidFill>
                <a:latin typeface="Corbel"/>
                <a:ea typeface="DejaVu Sans"/>
              </a:rPr>
              <a:t>Arrays</a:t>
            </a:r>
            <a:endParaRPr lang="en-US" sz="21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Multidimensionele array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Meerdere dimensies</a:t>
            </a:r>
            <a:endParaRPr lang="en-US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[ , ]</a:t>
            </a:r>
            <a:endParaRPr lang="en-US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[ , , ]</a:t>
            </a:r>
            <a:endParaRPr lang="en-US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…</a:t>
            </a:r>
            <a:endParaRPr lang="en-US" sz="20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Iedere dimensie heeft een </a:t>
            </a:r>
            <a:r>
              <a:rPr lang="en-US" sz="2400" b="1" strike="noStrike" spc="-1">
                <a:solidFill>
                  <a:srgbClr val="000000"/>
                </a:solidFill>
                <a:latin typeface="Corbel"/>
                <a:ea typeface="DejaVu Sans"/>
              </a:rPr>
              <a:t>vast </a:t>
            </a: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aantal elementen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Multidimensionele array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Twee dimensies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Drie dimensies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172" name="Picture 6"/>
          <p:cNvPicPr/>
          <p:nvPr/>
        </p:nvPicPr>
        <p:blipFill>
          <a:blip r:embed="rId2"/>
          <a:stretch/>
        </p:blipFill>
        <p:spPr>
          <a:xfrm>
            <a:off x="4485600" y="4629240"/>
            <a:ext cx="4109760" cy="1882800"/>
          </a:xfrm>
          <a:prstGeom prst="rect">
            <a:avLst/>
          </a:prstGeom>
          <a:ln>
            <a:noFill/>
          </a:ln>
        </p:spPr>
      </p:pic>
      <p:pic>
        <p:nvPicPr>
          <p:cNvPr id="173" name="Picture 172"/>
          <p:cNvPicPr/>
          <p:nvPr/>
        </p:nvPicPr>
        <p:blipFill>
          <a:blip r:embed="rId3"/>
          <a:stretch/>
        </p:blipFill>
        <p:spPr>
          <a:xfrm>
            <a:off x="4480560" y="2286000"/>
            <a:ext cx="3068640" cy="211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Multidimensionele array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76" name="Picture 175"/>
          <p:cNvPicPr/>
          <p:nvPr/>
        </p:nvPicPr>
        <p:blipFill>
          <a:blip r:embed="rId2"/>
          <a:stretch/>
        </p:blipFill>
        <p:spPr>
          <a:xfrm>
            <a:off x="4372200" y="2501640"/>
            <a:ext cx="3857400" cy="316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Multidimensionele array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Declaratie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179" name="Picture 4"/>
          <p:cNvPicPr/>
          <p:nvPr/>
        </p:nvPicPr>
        <p:blipFill>
          <a:blip r:embed="rId2"/>
          <a:stretch/>
        </p:blipFill>
        <p:spPr>
          <a:xfrm>
            <a:off x="1876320" y="3371760"/>
            <a:ext cx="8244720" cy="208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Multidimensionele array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Initialisatie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182" name="Picture 5"/>
          <p:cNvPicPr/>
          <p:nvPr/>
        </p:nvPicPr>
        <p:blipFill>
          <a:blip r:embed="rId2"/>
          <a:stretch/>
        </p:blipFill>
        <p:spPr>
          <a:xfrm>
            <a:off x="1905120" y="3295800"/>
            <a:ext cx="9152640" cy="330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Multidimensionele array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Opvragen of wegschrijven van data</a:t>
            </a:r>
            <a:endParaRPr lang="en-US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Corbel"/>
                <a:ea typeface="DejaVu Sans"/>
              </a:rPr>
              <a:t>Opgelet! Index start bij 0!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185" name="Picture 10"/>
          <p:cNvPicPr/>
          <p:nvPr/>
        </p:nvPicPr>
        <p:blipFill>
          <a:blip r:embed="rId2"/>
          <a:stretch/>
        </p:blipFill>
        <p:spPr>
          <a:xfrm>
            <a:off x="1868400" y="4168080"/>
            <a:ext cx="9974880" cy="2232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Jagged array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Is een array waarvan de elementen ook arrays zijn</a:t>
            </a:r>
            <a:endParaRPr lang="en-US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[ ][ ]</a:t>
            </a:r>
            <a:endParaRPr lang="en-US" sz="20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Ieder element kan een ander dimensie hebben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188" name="Picture 4"/>
          <p:cNvPicPr/>
          <p:nvPr/>
        </p:nvPicPr>
        <p:blipFill>
          <a:blip r:embed="rId2"/>
          <a:stretch/>
        </p:blipFill>
        <p:spPr>
          <a:xfrm>
            <a:off x="1849320" y="4257720"/>
            <a:ext cx="10007280" cy="1437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Jagged array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190" name="Picture 189"/>
          <p:cNvPicPr/>
          <p:nvPr/>
        </p:nvPicPr>
        <p:blipFill>
          <a:blip r:embed="rId2"/>
          <a:stretch/>
        </p:blipFill>
        <p:spPr>
          <a:xfrm>
            <a:off x="3968640" y="2811960"/>
            <a:ext cx="4352400" cy="240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Jagged array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48464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Initialisatie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193" name="Picture 6"/>
          <p:cNvPicPr/>
          <p:nvPr/>
        </p:nvPicPr>
        <p:blipFill>
          <a:blip r:embed="rId2"/>
          <a:stretch/>
        </p:blipFill>
        <p:spPr>
          <a:xfrm>
            <a:off x="1897200" y="3209760"/>
            <a:ext cx="7154280" cy="3295800"/>
          </a:xfrm>
          <a:prstGeom prst="rect">
            <a:avLst/>
          </a:prstGeom>
          <a:ln>
            <a:noFill/>
          </a:ln>
        </p:spPr>
      </p:pic>
      <p:pic>
        <p:nvPicPr>
          <p:cNvPr id="194" name="Picture 8"/>
          <p:cNvPicPr/>
          <p:nvPr/>
        </p:nvPicPr>
        <p:blipFill>
          <a:blip r:embed="rId3"/>
          <a:stretch/>
        </p:blipFill>
        <p:spPr>
          <a:xfrm>
            <a:off x="6046920" y="3919680"/>
            <a:ext cx="3344040" cy="83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Jagged array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Opvragen en wegschrijven van data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197" name="Picture 4"/>
          <p:cNvPicPr/>
          <p:nvPr/>
        </p:nvPicPr>
        <p:blipFill>
          <a:blip r:embed="rId2"/>
          <a:stretch/>
        </p:blipFill>
        <p:spPr>
          <a:xfrm>
            <a:off x="1916280" y="3228840"/>
            <a:ext cx="7864200" cy="335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Reeksen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Array = reeks</a:t>
            </a:r>
            <a:endParaRPr lang="en-US" sz="24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Is een lijst of matrix met </a:t>
            </a:r>
            <a:r>
              <a:rPr lang="en-US" sz="2400" b="1" strike="noStrike" spc="-1">
                <a:solidFill>
                  <a:srgbClr val="000000"/>
                </a:solidFill>
                <a:latin typeface="Corbel"/>
                <a:ea typeface="DejaVu Sans"/>
              </a:rPr>
              <a:t>elementen </a:t>
            </a: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van hetzelfde type</a:t>
            </a:r>
            <a:endParaRPr lang="en-US" sz="24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Gelijkaardige gegevens</a:t>
            </a:r>
            <a:endParaRPr lang="en-US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Vb: een lijst van familieleden, leveranciers, …</a:t>
            </a:r>
            <a:endParaRPr lang="en-US" sz="20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Is een variabele -&gt; één adres in het geheugen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Array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Gebruiken van de grootte/lengte van een array in een loop</a:t>
            </a:r>
            <a:endParaRPr lang="en-US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i="1" strike="noStrike" spc="-1">
                <a:solidFill>
                  <a:srgbClr val="000000"/>
                </a:solidFill>
                <a:latin typeface="Corbel"/>
                <a:ea typeface="DejaVu Sans"/>
              </a:rPr>
              <a:t>ArrayVariabeleNaam</a:t>
            </a: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.</a:t>
            </a:r>
            <a:r>
              <a:rPr lang="en-US" sz="2000" b="1" strike="noStrike" spc="-1">
                <a:solidFill>
                  <a:srgbClr val="000000"/>
                </a:solidFill>
                <a:latin typeface="Corbel"/>
                <a:ea typeface="DejaVu Sans"/>
              </a:rPr>
              <a:t>Length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202" name="Picture 6"/>
          <p:cNvPicPr/>
          <p:nvPr/>
        </p:nvPicPr>
        <p:blipFill>
          <a:blip r:embed="rId2"/>
          <a:stretch/>
        </p:blipFill>
        <p:spPr>
          <a:xfrm>
            <a:off x="1876320" y="3848040"/>
            <a:ext cx="6408360" cy="260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Array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Verwijderen van een element in een array</a:t>
            </a:r>
            <a:endParaRPr lang="en-US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Grootte van de array kan </a:t>
            </a:r>
            <a:r>
              <a:rPr lang="en-US" sz="2000" b="1" strike="noStrike" spc="-1">
                <a:solidFill>
                  <a:srgbClr val="000000"/>
                </a:solidFill>
                <a:latin typeface="Corbel"/>
                <a:ea typeface="DejaVu Sans"/>
              </a:rPr>
              <a:t>niet </a:t>
            </a: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aangepast worden</a:t>
            </a:r>
            <a:endParaRPr lang="en-US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Verwijderen kan dus ook niet</a:t>
            </a:r>
            <a:endParaRPr lang="en-US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Waarde terug naar standaardwaarde plaatsen of een nieuwe array aanmaken</a:t>
            </a:r>
            <a:endParaRPr lang="en-US" sz="2000" b="0" strike="noStrike" spc="-1">
              <a:latin typeface="Arial"/>
            </a:endParaRPr>
          </a:p>
          <a:p>
            <a:pPr marL="1200240" lvl="2" indent="-2847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orbel"/>
                <a:ea typeface="DejaVu Sans"/>
              </a:rPr>
              <a:t>Vb: int -&gt; 0, nullable int -&gt; null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05" name="Picture 4"/>
          <p:cNvPicPr/>
          <p:nvPr/>
        </p:nvPicPr>
        <p:blipFill>
          <a:blip r:embed="rId2"/>
          <a:stretch/>
        </p:blipFill>
        <p:spPr>
          <a:xfrm>
            <a:off x="5694840" y="4933800"/>
            <a:ext cx="5888160" cy="184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Foreach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Overlopen van een lijst zonder gebruik te maken van een index</a:t>
            </a:r>
            <a:endParaRPr lang="en-US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Zie for-loop</a:t>
            </a:r>
            <a:endParaRPr lang="en-US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Dimensie van de lijst moet niet gekend zijn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208" name="Picture 4"/>
          <p:cNvPicPr/>
          <p:nvPr/>
        </p:nvPicPr>
        <p:blipFill>
          <a:blip r:embed="rId2"/>
          <a:stretch/>
        </p:blipFill>
        <p:spPr>
          <a:xfrm>
            <a:off x="1866960" y="4297680"/>
            <a:ext cx="6630480" cy="248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Array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Herkenbaar door vierkante haken -&gt; </a:t>
            </a:r>
            <a:r>
              <a:rPr lang="en-US" sz="2400" b="1" strike="noStrike" spc="-1">
                <a:solidFill>
                  <a:srgbClr val="000000"/>
                </a:solidFill>
                <a:latin typeface="Corbel"/>
                <a:ea typeface="DejaVu Sans"/>
              </a:rPr>
              <a:t>[ ]</a:t>
            </a:r>
            <a:endParaRPr lang="en-US" sz="24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Declaratie</a:t>
            </a:r>
            <a:endParaRPr lang="en-US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Naam</a:t>
            </a:r>
            <a:endParaRPr lang="en-US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Type</a:t>
            </a:r>
            <a:endParaRPr lang="en-US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Grootte</a:t>
            </a:r>
            <a:endParaRPr lang="en-US" sz="20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Iedere waarde in een reeks heeft een index</a:t>
            </a:r>
            <a:endParaRPr lang="en-US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Corbel"/>
                <a:ea typeface="DejaVu Sans"/>
              </a:rPr>
              <a:t>Index start vanaf 0!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148" name="Picture 10"/>
          <p:cNvPicPr/>
          <p:nvPr/>
        </p:nvPicPr>
        <p:blipFill>
          <a:blip r:embed="rId2"/>
          <a:stretch/>
        </p:blipFill>
        <p:spPr>
          <a:xfrm>
            <a:off x="7627680" y="3067200"/>
            <a:ext cx="3832560" cy="1928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Fixed-size array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orbel"/>
                <a:ea typeface="DejaVu Sans"/>
              </a:rPr>
              <a:t>Bij</a:t>
            </a:r>
            <a:r>
              <a:rPr lang="en-US" sz="24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orbel"/>
                <a:ea typeface="DejaVu Sans"/>
              </a:rPr>
              <a:t>initialisatie</a:t>
            </a:r>
            <a:r>
              <a:rPr lang="en-US" sz="24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 van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orbel"/>
                <a:ea typeface="DejaVu Sans"/>
              </a:rPr>
              <a:t>een</a:t>
            </a:r>
            <a:r>
              <a:rPr lang="en-US" sz="24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 array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orbel"/>
                <a:ea typeface="DejaVu Sans"/>
              </a:rPr>
              <a:t>moet</a:t>
            </a:r>
            <a:r>
              <a:rPr lang="en-US" sz="24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 het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orbel"/>
                <a:ea typeface="DejaVu Sans"/>
              </a:rPr>
              <a:t>aantal</a:t>
            </a:r>
            <a:r>
              <a:rPr lang="en-US" sz="24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orbel"/>
                <a:ea typeface="DejaVu Sans"/>
              </a:rPr>
              <a:t>elementen</a:t>
            </a:r>
            <a:r>
              <a:rPr lang="en-US" sz="24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orbel"/>
                <a:ea typeface="DejaVu Sans"/>
              </a:rPr>
              <a:t>gekend</a:t>
            </a:r>
            <a:r>
              <a:rPr lang="en-US" sz="24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orbel"/>
                <a:ea typeface="DejaVu Sans"/>
              </a:rPr>
              <a:t>zijn</a:t>
            </a:r>
            <a:r>
              <a:rPr lang="en-US" sz="24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!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orbel"/>
                <a:ea typeface="DejaVu Sans"/>
              </a:rPr>
              <a:t>Eendimensionele</a:t>
            </a:r>
            <a:r>
              <a:rPr lang="en-US" sz="24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 array </a:t>
            </a:r>
            <a:endParaRPr lang="en-US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orbel"/>
                <a:ea typeface="DejaVu Sans"/>
              </a:rPr>
              <a:t>Multidimensionele</a:t>
            </a:r>
            <a:r>
              <a:rPr lang="en-US" sz="24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 array</a:t>
            </a:r>
            <a:endParaRPr lang="en-US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Jagged array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62110B-B443-406D-9E98-668BE524001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07703" y="3678120"/>
            <a:ext cx="5285880" cy="2238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Eendimensionale array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48536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Eén dimensie</a:t>
            </a:r>
            <a:endParaRPr lang="en-US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[ ]</a:t>
            </a:r>
            <a:endParaRPr lang="en-US" sz="20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Declaratie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153" name="Picture 5"/>
          <p:cNvPicPr/>
          <p:nvPr/>
        </p:nvPicPr>
        <p:blipFill>
          <a:blip r:embed="rId2"/>
          <a:stretch/>
        </p:blipFill>
        <p:spPr>
          <a:xfrm>
            <a:off x="1875960" y="4746240"/>
            <a:ext cx="3197880" cy="739800"/>
          </a:xfrm>
          <a:prstGeom prst="rect">
            <a:avLst/>
          </a:prstGeom>
          <a:ln>
            <a:noFill/>
          </a:ln>
        </p:spPr>
      </p:pic>
      <p:pic>
        <p:nvPicPr>
          <p:cNvPr id="154" name="Picture 153"/>
          <p:cNvPicPr/>
          <p:nvPr/>
        </p:nvPicPr>
        <p:blipFill>
          <a:blip r:embed="rId3"/>
          <a:stretch/>
        </p:blipFill>
        <p:spPr>
          <a:xfrm>
            <a:off x="5639760" y="2743200"/>
            <a:ext cx="5058720" cy="196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Eendimensionale array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Initialisatie</a:t>
            </a:r>
            <a:endParaRPr lang="en-US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Lengte van de array is gekend!</a:t>
            </a:r>
            <a:endParaRPr lang="en-US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1" strike="noStrike" spc="-1">
                <a:solidFill>
                  <a:srgbClr val="002060"/>
                </a:solidFill>
                <a:latin typeface="Corbel"/>
                <a:ea typeface="DejaVu Sans"/>
              </a:rPr>
              <a:t>New </a:t>
            </a: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operator</a:t>
            </a:r>
            <a:endParaRPr lang="en-US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Onmiddelijk bij het declareren (2 manieren)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Eén voor één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157" name="Picture 6"/>
          <p:cNvPicPr/>
          <p:nvPr/>
        </p:nvPicPr>
        <p:blipFill>
          <a:blip r:embed="rId2"/>
          <a:stretch/>
        </p:blipFill>
        <p:spPr>
          <a:xfrm>
            <a:off x="4716180" y="5276880"/>
            <a:ext cx="3553920" cy="1260720"/>
          </a:xfrm>
          <a:prstGeom prst="rect">
            <a:avLst/>
          </a:prstGeom>
          <a:ln>
            <a:noFill/>
          </a:ln>
        </p:spPr>
      </p:pic>
      <p:pic>
        <p:nvPicPr>
          <p:cNvPr id="158" name="Picture 10"/>
          <p:cNvPicPr/>
          <p:nvPr/>
        </p:nvPicPr>
        <p:blipFill>
          <a:blip r:embed="rId3"/>
          <a:stretch/>
        </p:blipFill>
        <p:spPr>
          <a:xfrm>
            <a:off x="4723754" y="4319640"/>
            <a:ext cx="6681240" cy="72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Eendimensionele array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Declaratie zonder initialisatie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161" name="Picture 4"/>
          <p:cNvPicPr/>
          <p:nvPr/>
        </p:nvPicPr>
        <p:blipFill>
          <a:blip r:embed="rId2"/>
          <a:stretch/>
        </p:blipFill>
        <p:spPr>
          <a:xfrm>
            <a:off x="1761840" y="3581280"/>
            <a:ext cx="7063920" cy="114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Eendimensionele array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Selectie </a:t>
            </a:r>
            <a:endParaRPr lang="en-US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Via index </a:t>
            </a:r>
            <a:r>
              <a:rPr lang="en-US" sz="2000" b="1" strike="noStrike" spc="-1">
                <a:solidFill>
                  <a:srgbClr val="000000"/>
                </a:solidFill>
                <a:latin typeface="Corbel"/>
                <a:ea typeface="DejaVu Sans"/>
              </a:rPr>
              <a:t>(start bij 0!)</a:t>
            </a:r>
            <a:endParaRPr lang="en-US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Index &gt; lengte -&gt; IndexOutOfRangeException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164" name="Picture 7"/>
          <p:cNvPicPr/>
          <p:nvPr/>
        </p:nvPicPr>
        <p:blipFill>
          <a:blip r:embed="rId2"/>
          <a:stretch/>
        </p:blipFill>
        <p:spPr>
          <a:xfrm>
            <a:off x="1723680" y="4227480"/>
            <a:ext cx="7619040" cy="159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Eendimensionele array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47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Wegschrijven data</a:t>
            </a:r>
            <a:endParaRPr lang="en-US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Via index </a:t>
            </a:r>
            <a:r>
              <a:rPr lang="en-US" sz="2000" b="1" strike="noStrike" spc="-1">
                <a:solidFill>
                  <a:srgbClr val="000000"/>
                </a:solidFill>
                <a:latin typeface="Corbel"/>
                <a:ea typeface="DejaVu Sans"/>
              </a:rPr>
              <a:t>(start bij 0!)</a:t>
            </a:r>
            <a:endParaRPr lang="en-US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Index &gt; lengte -&gt; IndexOutOfRangeException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167" name="Picture 4"/>
          <p:cNvPicPr/>
          <p:nvPr/>
        </p:nvPicPr>
        <p:blipFill>
          <a:blip r:embed="rId2"/>
          <a:stretch/>
        </p:blipFill>
        <p:spPr>
          <a:xfrm>
            <a:off x="1704600" y="4227480"/>
            <a:ext cx="8330400" cy="150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109</TotalTime>
  <Words>309</Words>
  <Application>Microsoft Office PowerPoint</Application>
  <PresentationFormat>Widescreen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Corbel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C#.net</dc:title>
  <dc:subject/>
  <dc:creator/>
  <dc:description/>
  <cp:lastModifiedBy>Lowie Delneste</cp:lastModifiedBy>
  <cp:revision>31</cp:revision>
  <dcterms:created xsi:type="dcterms:W3CDTF">2012-07-27T01:16:44Z</dcterms:created>
  <dcterms:modified xsi:type="dcterms:W3CDTF">2020-11-10T17:35:12Z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25</vt:i4>
  </property>
</Properties>
</file>