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3720" cy="6861600"/>
            <a:chOff x="546120" y="-4680"/>
            <a:chExt cx="5013720" cy="686160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2720" cy="278172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3920" cy="267228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2800" cy="427392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080" cy="416448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600" cy="416916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440" cy="427896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BE" sz="1800" spc="-1" strike="noStrike">
                <a:latin typeface="Arial"/>
              </a:rPr>
              <a:t>Klik om de opmaak van de titeltekst te bewerken</a:t>
            </a:r>
            <a:endParaRPr b="0" lang="nl-BE" sz="18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pc="-1" strike="noStrike">
                <a:latin typeface="Arial"/>
              </a:rPr>
              <a:t>Klik om de opmaak van de overzichtstekst te bewerken</a:t>
            </a:r>
            <a:endParaRPr b="0" lang="nl-B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pc="-1" strike="noStrike">
                <a:latin typeface="Arial"/>
              </a:rPr>
              <a:t>Tweede overzichtsniveau</a:t>
            </a:r>
            <a:endParaRPr b="0" lang="nl-B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pc="-1" strike="noStrike">
                <a:latin typeface="Arial"/>
              </a:rPr>
              <a:t>Derde overzichtsniveau</a:t>
            </a:r>
            <a:endParaRPr b="0" lang="nl-B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pc="-1" strike="noStrike">
                <a:latin typeface="Arial"/>
              </a:rPr>
              <a:t>Vierde overzichtsniveau</a:t>
            </a:r>
            <a:endParaRPr b="0" lang="nl-B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pc="-1" strike="noStrike">
                <a:latin typeface="Arial"/>
              </a:rPr>
              <a:t>Vijfde overzichtsniveau</a:t>
            </a:r>
            <a:endParaRPr b="0" lang="nl-B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pc="-1" strike="noStrike">
                <a:latin typeface="Arial"/>
              </a:rPr>
              <a:t>Zesde overzichtsniveau</a:t>
            </a:r>
            <a:endParaRPr b="0" lang="nl-B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pc="-1" strike="noStrike">
                <a:latin typeface="Arial"/>
              </a:rPr>
              <a:t>Zevende overzichtsniveau</a:t>
            </a:r>
            <a:endParaRPr b="0" lang="nl-B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BE" sz="4400" spc="-1" strike="noStrike">
                <a:latin typeface="Arial"/>
              </a:rPr>
              <a:t>Klik om de opmaak van de titeltekst te bewerken</a:t>
            </a:r>
            <a:endParaRPr b="0" lang="nl-BE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latin typeface="Arial"/>
              </a:rPr>
              <a:t>Klik om de opmaak van de overzichtstekst te bewerken</a:t>
            </a:r>
            <a:endParaRPr b="0" lang="nl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800" spc="-1" strike="noStrike">
                <a:latin typeface="Arial"/>
              </a:rPr>
              <a:t>Tweede overzichtsniveau</a:t>
            </a:r>
            <a:endParaRPr b="0" lang="nl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latin typeface="Arial"/>
              </a:rPr>
              <a:t>Derde overzichtsniveau</a:t>
            </a:r>
            <a:endParaRPr b="0" lang="nl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latin typeface="Arial"/>
              </a:rPr>
              <a:t>Vierde overzichtsniveau</a:t>
            </a:r>
            <a:endParaRPr b="0" lang="nl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Vijfde overzichtsniveau</a:t>
            </a:r>
            <a:endParaRPr b="0" lang="nl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Zesde overzichtsniveau</a:t>
            </a:r>
            <a:endParaRPr b="0" lang="nl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Zevende overzichtsniveau</a:t>
            </a:r>
            <a:endParaRPr b="0" lang="nl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928240" y="1380240"/>
            <a:ext cx="8573400" cy="26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nl-BE" sz="6000" spc="-1" strike="noStrike">
                <a:solidFill>
                  <a:srgbClr val="000000"/>
                </a:solidFill>
                <a:latin typeface="Corbel"/>
                <a:ea typeface="DejaVu Sans"/>
              </a:rPr>
              <a:t>C#.net</a:t>
            </a:r>
            <a:endParaRPr b="0" lang="nl-BE" sz="6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26640" y="4007520"/>
            <a:ext cx="6986520" cy="13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nl-BE" sz="2100" spc="-1" strike="noStrike">
                <a:solidFill>
                  <a:srgbClr val="000000"/>
                </a:solidFill>
                <a:latin typeface="Corbel"/>
                <a:ea typeface="DejaVu Sans"/>
              </a:rPr>
              <a:t>Collecties</a:t>
            </a:r>
            <a:endParaRPr b="0" lang="nl-BE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Toevoegen van element op laatste plaats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List&lt;T&gt;.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Add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(element)</a:t>
            </a:r>
            <a:endParaRPr b="0" lang="nl-B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Toevoegen van element op bepaalde index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List&lt;T&gt;.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Insert(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index, element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)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2649600" y="2209680"/>
            <a:ext cx="7679520" cy="40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Itereren over de lijst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Via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foreach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24" name="Picture 5" descr=""/>
          <p:cNvPicPr/>
          <p:nvPr/>
        </p:nvPicPr>
        <p:blipFill>
          <a:blip r:embed="rId1"/>
          <a:stretch/>
        </p:blipFill>
        <p:spPr>
          <a:xfrm>
            <a:off x="4828320" y="2181240"/>
            <a:ext cx="4187520" cy="45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Itereren over de lijst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Via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for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(index)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Count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Index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0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tot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count - 1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27" name="Picture 6" descr=""/>
          <p:cNvPicPr/>
          <p:nvPr/>
        </p:nvPicPr>
        <p:blipFill>
          <a:blip r:embed="rId1"/>
          <a:stretch/>
        </p:blipFill>
        <p:spPr>
          <a:xfrm>
            <a:off x="5704560" y="2238480"/>
            <a:ext cx="6328800" cy="452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Controleren of een element aanwezig is in de lijst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.Contains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(element)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1791720" y="4462920"/>
            <a:ext cx="8672400" cy="132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Element verwijderen via object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Via List&lt;T&gt;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.Remove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(element)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Object meegeven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4723560" y="3905280"/>
            <a:ext cx="7234560" cy="27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Element verwijderen via index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Via List&lt;T&gt;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.RemoveAt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(index)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Index meegeven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5856840" y="2724120"/>
            <a:ext cx="6265080" cy="40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Alle elementen verwijderen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.Clear()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Lijst opnieuw initialiseren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1819440" y="4299480"/>
            <a:ext cx="8570520" cy="216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Om te onthouden!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Een lijst bevat elementen van type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Een lijst heeft een dynamische grootte (in tegenstelling tot een array)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Elementen zijn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niet uniek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Elementen zijn op te vragen via een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index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Collectie van sleutel (key) + waarde (value/element)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Toegang tot element via key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Key is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uniek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niet nullable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Elementen hoeven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niet uniek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te zijn en kunnen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null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zijn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Vb: woordenboek</a:t>
            </a:r>
            <a:endParaRPr b="0" lang="nl-BE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Array vs collection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Array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Vaste lengte</a:t>
            </a:r>
            <a:endParaRPr b="0" lang="nl-B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Collectie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 lengte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Meer mogelijkheden (werken met key/value, …)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Initialisatie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Type van de key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Type van de elementen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46" name="Picture 6" descr=""/>
          <p:cNvPicPr/>
          <p:nvPr/>
        </p:nvPicPr>
        <p:blipFill>
          <a:blip r:embed="rId1"/>
          <a:stretch/>
        </p:blipFill>
        <p:spPr>
          <a:xfrm>
            <a:off x="5213520" y="2900520"/>
            <a:ext cx="6293880" cy="136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Initialisatie via </a:t>
            </a:r>
            <a:r>
              <a:rPr b="1" i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collection initializer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Bruikbaar wanneer je bij initialisatie al elementen kent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Ter vervanging van Dictionary&lt;TKey,TValue&gt;.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Add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(key, element)</a:t>
            </a:r>
            <a:r>
              <a:rPr b="0" i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bij initialisatie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49" name="Picture 5" descr=""/>
          <p:cNvPicPr/>
          <p:nvPr/>
        </p:nvPicPr>
        <p:blipFill>
          <a:blip r:embed="rId1"/>
          <a:stretch/>
        </p:blipFill>
        <p:spPr>
          <a:xfrm>
            <a:off x="2001600" y="4619520"/>
            <a:ext cx="5818680" cy="18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Toevoegen van een key en element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Dictionary&lt;TKey,TValue&gt;.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Add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(key, element)</a:t>
            </a:r>
            <a:endParaRPr b="0" lang="nl-B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Key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is uniek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Element hoeft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niet uniek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te zijn en kan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null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zijn</a:t>
            </a: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1800" spc="-1" strike="noStrike">
              <a:latin typeface="Arial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3202560" y="2343240"/>
            <a:ext cx="6581520" cy="32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Itereren over de lijst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Opvragen van combinatie key en element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Een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bevat elementen van het type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KeyValuePair&lt;TKey, TValue&gt;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57" name="Picture 5" descr=""/>
          <p:cNvPicPr/>
          <p:nvPr/>
        </p:nvPicPr>
        <p:blipFill>
          <a:blip r:embed="rId1"/>
          <a:stretch/>
        </p:blipFill>
        <p:spPr>
          <a:xfrm>
            <a:off x="3429000" y="4097520"/>
            <a:ext cx="6128280" cy="283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Opvragen van een element via de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unieke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key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Dit gebeurt niet via de index!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2124720" y="3898800"/>
            <a:ext cx="7086240" cy="253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Controleren of een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key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reeds aanwezig is 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Dictionary&lt;TKey,TValue&gt;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.ContainsKey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(key)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63" name="Picture 5" descr=""/>
          <p:cNvPicPr/>
          <p:nvPr/>
        </p:nvPicPr>
        <p:blipFill>
          <a:blip r:embed="rId1"/>
          <a:stretch/>
        </p:blipFill>
        <p:spPr>
          <a:xfrm>
            <a:off x="3345840" y="4066200"/>
            <a:ext cx="6294600" cy="28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Controleren of een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element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aanwezig is 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Dictionary&lt;TKey,TValue&gt;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.ContainsValue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(element)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66" name="Picture 5" descr=""/>
          <p:cNvPicPr/>
          <p:nvPr/>
        </p:nvPicPr>
        <p:blipFill>
          <a:blip r:embed="rId1"/>
          <a:stretch/>
        </p:blipFill>
        <p:spPr>
          <a:xfrm>
            <a:off x="3294000" y="4027680"/>
            <a:ext cx="6398640" cy="286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Controleren of een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combinatie key en element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aanwezig is 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Dictionary&lt;TKey,TValue&gt;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.Contains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(KeyValuePair&lt;TKey,TValue&gt;)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69" name="Picture 5" descr=""/>
          <p:cNvPicPr/>
          <p:nvPr/>
        </p:nvPicPr>
        <p:blipFill>
          <a:blip r:embed="rId1"/>
          <a:stretch/>
        </p:blipFill>
        <p:spPr>
          <a:xfrm>
            <a:off x="1986480" y="4140360"/>
            <a:ext cx="9794160" cy="261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Element verwijderen via object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Via Dictionary&lt;TKey,TValue&gt;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.Remove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(key)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Key meegeven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72" name="Picture 5" descr=""/>
          <p:cNvPicPr/>
          <p:nvPr/>
        </p:nvPicPr>
        <p:blipFill>
          <a:blip r:embed="rId1"/>
          <a:stretch/>
        </p:blipFill>
        <p:spPr>
          <a:xfrm>
            <a:off x="4537440" y="4228920"/>
            <a:ext cx="6481800" cy="25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Collecties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Ken je de initiële lengte van een lijst niet? -&gt;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Collecties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Een collectie is een array met een variabele lengte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Achterliggend wordt een array gebruikt en wordt de lengte dynamisch aangepast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Een collectie is een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class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-&gt; aanmaken van een instantie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New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keyword</a:t>
            </a:r>
            <a:endParaRPr b="0" lang="nl-BE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Alle keys en elementen verwijderen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Dictionary&lt;TKey,TValue&gt;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.Clear()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 opnieuw initialiseren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6276960" y="3376800"/>
            <a:ext cx="5914440" cy="34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Lijst van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alle keys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of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alle elementen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opvragen</a:t>
            </a: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</p:txBody>
      </p:sp>
      <p:pic>
        <p:nvPicPr>
          <p:cNvPr id="178" name="Picture 4" descr=""/>
          <p:cNvPicPr/>
          <p:nvPr/>
        </p:nvPicPr>
        <p:blipFill>
          <a:blip r:embed="rId1"/>
          <a:stretch/>
        </p:blipFill>
        <p:spPr>
          <a:xfrm>
            <a:off x="4088880" y="3314880"/>
            <a:ext cx="5567400" cy="32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Om te onthouden!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Een dictionary werkt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niet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met index – for loop is dus niet mogelijk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Een dictionary bevat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KeyValuePair&lt;TKey,TValue&gt;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items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De key is uniek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Voordat je een key toevoegt met een waarde, controleer of de key uniek is via 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ContainsKey()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Elementen zijn op te halen via de key</a:t>
            </a:r>
            <a:endParaRPr b="0" lang="nl-BE" sz="2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SortedList&lt;TKey,TValue&gt;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Identiek aan een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Dictionary&lt;TKey,TValue&gt;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MAAR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de elementen zijn gesorteerd op de sleutel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Standaard alfabetisch, maar specifieke sortering is mogelijk (buiten scope)</a:t>
            </a: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Collecties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523880" y="261936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Verschillende soorten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Lijst van objecten, toegankelijk via index.</a:t>
            </a:r>
            <a:endParaRPr b="0" lang="nl-BE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Dictionary&lt;TKey, TValue&gt;</a:t>
            </a:r>
            <a:endParaRPr b="0" lang="nl-BE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Lijst van sleutel (key) en waarde (value) paren. </a:t>
            </a:r>
            <a:endParaRPr b="0" lang="nl-BE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Queue&lt;T&gt;</a:t>
            </a:r>
            <a:endParaRPr b="0" lang="nl-BE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FIFO (first in, first out) principe.</a:t>
            </a:r>
            <a:endParaRPr b="0" lang="nl-B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Collecties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Verschillende soorten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Stack&lt;T&gt;</a:t>
            </a:r>
            <a:endParaRPr b="0" lang="nl-BE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1600" spc="-1" strike="noStrike">
                <a:solidFill>
                  <a:srgbClr val="000000"/>
                </a:solidFill>
                <a:latin typeface="Corbel"/>
                <a:ea typeface="DejaVu Sans"/>
              </a:rPr>
              <a:t>LIFO (last in, first out) principe.</a:t>
            </a:r>
            <a:endParaRPr b="0" lang="nl-BE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SortedList&lt;TKey, TValue&gt;</a:t>
            </a:r>
            <a:endParaRPr b="0" lang="nl-BE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Lijst van key/value paren (zie Dictionary). Waardes worden gesorteerd volgens de key.</a:t>
            </a:r>
            <a:endParaRPr b="0" lang="nl-BE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IEnumerable&lt;T</a:t>
            </a:r>
            <a:r>
              <a:rPr b="0" i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&gt;</a:t>
            </a:r>
            <a:endParaRPr b="0" lang="nl-BE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Basis van collecties. Maakt itereren mogelijk. Read-only.</a:t>
            </a:r>
            <a:endParaRPr b="0" lang="nl-BE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&lt;Type&gt; of &lt;T&gt; of &lt;…&gt; of &lt;…, …&gt;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Wanneer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&lt;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&gt;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 een typeaanduiding zitten =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generiek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Het type van de interne elementen staat niet vast</a:t>
            </a: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1886040" y="4619520"/>
            <a:ext cx="6871680" cy="17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Is een sterk getypeerde lijst van objecten of elementen die toegankelijk zijn via een index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Biedt functionaliteit aan voor het zoeken, sorteren en manipuleren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Dynamische grootte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Elementen hoeven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niet uniek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te zijn en kunnen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null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zijn</a:t>
            </a:r>
            <a:endParaRPr b="0" lang="nl-BE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Ideaal om veel elementen te bewaren</a:t>
            </a:r>
            <a:endParaRPr b="0" lang="nl-BE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Initialisatie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Type van de elementen meegeven!</a:t>
            </a:r>
            <a:endParaRPr b="0" lang="nl-B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Toevoegen van elementen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List&lt;T&gt;.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Add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(element)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6523560" y="2666880"/>
            <a:ext cx="4422600" cy="401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List&lt;T&gt;</a:t>
            </a:r>
            <a:endParaRPr b="0" lang="nl-BE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Initialisatie via </a:t>
            </a:r>
            <a:r>
              <a:rPr b="1" i="1" lang="nl-BE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collection initializer</a:t>
            </a:r>
            <a:endParaRPr b="0" lang="nl-BE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Bruikbaar wanneer je bij initialisatie al  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     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elementen kent</a:t>
            </a:r>
            <a:endParaRPr b="0" lang="nl-BE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Ter vervanging van List&lt;T&gt;.</a:t>
            </a:r>
            <a:r>
              <a:rPr b="1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Add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(element) 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     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bij initialisatie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117" name="Picture 5" descr=""/>
          <p:cNvPicPr/>
          <p:nvPr/>
        </p:nvPicPr>
        <p:blipFill>
          <a:blip r:embed="rId1"/>
          <a:stretch/>
        </p:blipFill>
        <p:spPr>
          <a:xfrm>
            <a:off x="7590240" y="2152800"/>
            <a:ext cx="4187520" cy="45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</TotalTime>
  <Application>LibreOffice/6.0.5.2$Windows_X86_64 LibreOffice_project/54c8cbb85f300ac59db32fe8a675ff7683cd5a16</Application>
  <Words>669</Words>
  <Paragraphs>174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2012-07-27T01:16:44Z</dcterms:created>
  <dc:creator/>
  <dc:description/>
  <dc:language>nl-BE</dc:language>
  <cp:lastModifiedBy/>
  <dcterms:modified xsi:type="dcterms:W3CDTF">2019-11-24T12:13:32Z</dcterms:modified>
  <cp:revision>31</cp:revision>
  <dc:subject/>
  <dc:title>C#.net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