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89B4-75A5-46C3-A748-A52DAA2AE2B8}" type="datetimeFigureOut">
              <a:rPr lang="nl-BE" smtClean="0"/>
              <a:t>18/05/2021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D73A1-D743-43C1-8A20-BADBC226A15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3202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89B4-75A5-46C3-A748-A52DAA2AE2B8}" type="datetimeFigureOut">
              <a:rPr lang="nl-BE" smtClean="0"/>
              <a:t>18/05/2021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D73A1-D743-43C1-8A20-BADBC226A15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6126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89B4-75A5-46C3-A748-A52DAA2AE2B8}" type="datetimeFigureOut">
              <a:rPr lang="nl-BE" smtClean="0"/>
              <a:t>18/05/2021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D73A1-D743-43C1-8A20-BADBC226A15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0287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89B4-75A5-46C3-A748-A52DAA2AE2B8}" type="datetimeFigureOut">
              <a:rPr lang="nl-BE" smtClean="0"/>
              <a:t>18/05/2021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D73A1-D743-43C1-8A20-BADBC226A15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5399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89B4-75A5-46C3-A748-A52DAA2AE2B8}" type="datetimeFigureOut">
              <a:rPr lang="nl-BE" smtClean="0"/>
              <a:t>18/05/2021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D73A1-D743-43C1-8A20-BADBC226A15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0299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89B4-75A5-46C3-A748-A52DAA2AE2B8}" type="datetimeFigureOut">
              <a:rPr lang="nl-BE" smtClean="0"/>
              <a:t>18/05/2021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D73A1-D743-43C1-8A20-BADBC226A15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79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89B4-75A5-46C3-A748-A52DAA2AE2B8}" type="datetimeFigureOut">
              <a:rPr lang="nl-BE" smtClean="0"/>
              <a:t>18/05/2021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D73A1-D743-43C1-8A20-BADBC226A15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7576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89B4-75A5-46C3-A748-A52DAA2AE2B8}" type="datetimeFigureOut">
              <a:rPr lang="nl-BE" smtClean="0"/>
              <a:t>18/05/2021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D73A1-D743-43C1-8A20-BADBC226A15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06892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89B4-75A5-46C3-A748-A52DAA2AE2B8}" type="datetimeFigureOut">
              <a:rPr lang="nl-BE" smtClean="0"/>
              <a:t>18/05/2021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D73A1-D743-43C1-8A20-BADBC226A15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638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89B4-75A5-46C3-A748-A52DAA2AE2B8}" type="datetimeFigureOut">
              <a:rPr lang="nl-BE" smtClean="0"/>
              <a:t>18/05/2021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AAD73A1-D743-43C1-8A20-BADBC226A15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8899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89B4-75A5-46C3-A748-A52DAA2AE2B8}" type="datetimeFigureOut">
              <a:rPr lang="nl-BE" smtClean="0"/>
              <a:t>18/05/2021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D73A1-D743-43C1-8A20-BADBC226A15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8798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89B4-75A5-46C3-A748-A52DAA2AE2B8}" type="datetimeFigureOut">
              <a:rPr lang="nl-BE" smtClean="0"/>
              <a:t>18/05/2021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D73A1-D743-43C1-8A20-BADBC226A15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4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89B4-75A5-46C3-A748-A52DAA2AE2B8}" type="datetimeFigureOut">
              <a:rPr lang="nl-BE" smtClean="0"/>
              <a:t>18/05/2021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D73A1-D743-43C1-8A20-BADBC226A15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4008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89B4-75A5-46C3-A748-A52DAA2AE2B8}" type="datetimeFigureOut">
              <a:rPr lang="nl-BE" smtClean="0"/>
              <a:t>18/05/2021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D73A1-D743-43C1-8A20-BADBC226A15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878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89B4-75A5-46C3-A748-A52DAA2AE2B8}" type="datetimeFigureOut">
              <a:rPr lang="nl-BE" smtClean="0"/>
              <a:t>18/05/2021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D73A1-D743-43C1-8A20-BADBC226A15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2768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89B4-75A5-46C3-A748-A52DAA2AE2B8}" type="datetimeFigureOut">
              <a:rPr lang="nl-BE" smtClean="0"/>
              <a:t>18/05/2021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D73A1-D743-43C1-8A20-BADBC226A15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5740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89B4-75A5-46C3-A748-A52DAA2AE2B8}" type="datetimeFigureOut">
              <a:rPr lang="nl-BE" smtClean="0"/>
              <a:t>18/05/2021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D73A1-D743-43C1-8A20-BADBC226A15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7766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99C89B4-75A5-46C3-A748-A52DAA2AE2B8}" type="datetimeFigureOut">
              <a:rPr lang="nl-BE" smtClean="0"/>
              <a:t>18/05/2021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AAD73A1-D743-43C1-8A20-BADBC226A15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167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F50D7-7589-48BF-BBFC-EBAFD36FE7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WPF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E1B523-61FE-409B-8DF9-AB6C891337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MVVM design pattern (Model-View-ViewModel)</a:t>
            </a:r>
          </a:p>
        </p:txBody>
      </p:sp>
    </p:spTree>
    <p:extLst>
      <p:ext uri="{BB962C8B-B14F-4D97-AF65-F5344CB8AC3E}">
        <p14:creationId xmlns:p14="http://schemas.microsoft.com/office/powerpoint/2010/main" val="1538912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A6488-6D95-4204-BFB8-B19622A7F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MVVM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D69BF-4221-4CA5-8A97-3827548BB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BE" b="1" dirty="0"/>
              <a:t>Model laag</a:t>
            </a:r>
          </a:p>
          <a:p>
            <a:r>
              <a:rPr lang="nl-BE" dirty="0"/>
              <a:t>Bestaat uit objecten (klassen) met eigenschappen, methodes en variabelen die data bewaren en/of manipuleren</a:t>
            </a:r>
          </a:p>
          <a:p>
            <a:r>
              <a:rPr lang="nl-BE" dirty="0"/>
              <a:t>Sommige eigenschappen kunnen verwijzen naar andere objecten. </a:t>
            </a:r>
          </a:p>
          <a:p>
            <a:r>
              <a:rPr lang="nl-BE" dirty="0"/>
              <a:t>Werpt </a:t>
            </a:r>
            <a:r>
              <a:rPr lang="nl-BE" b="1" dirty="0"/>
              <a:t>change notifications</a:t>
            </a:r>
            <a:r>
              <a:rPr lang="nl-BE" dirty="0"/>
              <a:t> op, zodat de View weet dat er aanpassingen zijn gebeurd -&gt; </a:t>
            </a:r>
            <a:r>
              <a:rPr lang="nl-BE" b="1" dirty="0"/>
              <a:t>data binding</a:t>
            </a:r>
            <a:endParaRPr lang="nl-BE" dirty="0"/>
          </a:p>
          <a:p>
            <a:r>
              <a:rPr lang="nl-BE" dirty="0"/>
              <a:t>Valideert data</a:t>
            </a:r>
          </a:p>
        </p:txBody>
      </p:sp>
    </p:spTree>
    <p:extLst>
      <p:ext uri="{BB962C8B-B14F-4D97-AF65-F5344CB8AC3E}">
        <p14:creationId xmlns:p14="http://schemas.microsoft.com/office/powerpoint/2010/main" val="2588085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1AA-0745-4B9C-B5ED-C31EC91A7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MVVM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2FA23-76E9-4976-BB1C-FF90854E1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BE" b="1" dirty="0"/>
              <a:t>View laag</a:t>
            </a:r>
          </a:p>
          <a:p>
            <a:r>
              <a:rPr lang="nl-BE" dirty="0"/>
              <a:t>Bevat de UI, presenteert data</a:t>
            </a:r>
          </a:p>
          <a:p>
            <a:r>
              <a:rPr lang="nl-BE" dirty="0"/>
              <a:t>Statisch: XAML</a:t>
            </a:r>
          </a:p>
          <a:p>
            <a:r>
              <a:rPr lang="nl-BE" dirty="0"/>
              <a:t>Dynamisch: animaties of </a:t>
            </a:r>
            <a:r>
              <a:rPr lang="nl-BE" i="1" dirty="0"/>
              <a:t>state</a:t>
            </a:r>
            <a:r>
              <a:rPr lang="nl-BE" dirty="0"/>
              <a:t> aanpassingen</a:t>
            </a:r>
          </a:p>
          <a:p>
            <a:r>
              <a:rPr lang="nl-BE" dirty="0"/>
              <a:t>Primair doel: zo weinig mogelijk code-behind</a:t>
            </a:r>
          </a:p>
          <a:p>
            <a:pPr marL="0" indent="0">
              <a:buNone/>
            </a:pPr>
            <a:r>
              <a:rPr lang="nl-BE" dirty="0"/>
              <a:t>-&gt; Achterliggend idee: events afhandelen, acties uitvoeren en data manipulatie horen niet thuis in de code-behind</a:t>
            </a:r>
          </a:p>
        </p:txBody>
      </p:sp>
    </p:spTree>
    <p:extLst>
      <p:ext uri="{BB962C8B-B14F-4D97-AF65-F5344CB8AC3E}">
        <p14:creationId xmlns:p14="http://schemas.microsoft.com/office/powerpoint/2010/main" val="2034537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6CF9E-8C96-4EAB-BA34-8B2434B8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MVVM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FD590-4284-4978-A50F-13C47925E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b="1" dirty="0"/>
              <a:t>View model laag</a:t>
            </a:r>
          </a:p>
          <a:p>
            <a:r>
              <a:rPr lang="nl-BE" dirty="0"/>
              <a:t>Primair doel: gegevens naar de Views sturen</a:t>
            </a:r>
          </a:p>
          <a:p>
            <a:r>
              <a:rPr lang="nl-BE" dirty="0"/>
              <a:t>Loskoppelen views (ui) en models (applicatielogica)</a:t>
            </a:r>
          </a:p>
          <a:p>
            <a:r>
              <a:rPr lang="nl-BE" dirty="0"/>
              <a:t>Laat de gebruiker toe op te reageren op en aanpassen van gegevens</a:t>
            </a:r>
          </a:p>
          <a:p>
            <a:r>
              <a:rPr lang="nl-BE" dirty="0"/>
              <a:t>Inkapselen van interactielogica met de view</a:t>
            </a:r>
          </a:p>
          <a:p>
            <a:r>
              <a:rPr lang="nl-BE" dirty="0"/>
              <a:t>Beheert navigatielogica. Vb.: openen van een nieuw scherm</a:t>
            </a:r>
          </a:p>
        </p:txBody>
      </p:sp>
    </p:spTree>
    <p:extLst>
      <p:ext uri="{BB962C8B-B14F-4D97-AF65-F5344CB8AC3E}">
        <p14:creationId xmlns:p14="http://schemas.microsoft.com/office/powerpoint/2010/main" val="1330134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681DF40-19E9-44F1-A30A-33AC0A704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B5A56C18-147A-4566-B13D-C49A40E3D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2FFEA641-7F0D-41D1-A13F-A5A8F7667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4D7FF27C-9183-425B-8BAB-7FC5A5B4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A8EF86AB-80F9-40E7-8DC2-DB7FAB5AF8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3BFC2A5D-0701-4890-A2EC-70C2CC287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AA343A51-8CD2-4C41-803E-B3604A310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1532817-9A70-42C7-9B12-CF6145C4F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5781729" cy="1752599"/>
          </a:xfrm>
        </p:spPr>
        <p:txBody>
          <a:bodyPr>
            <a:normAutofit/>
          </a:bodyPr>
          <a:lstStyle/>
          <a:p>
            <a:r>
              <a:rPr lang="nl-BE" dirty="0"/>
              <a:t>MVVM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58417-9CD7-43A2-8942-930A7FEB9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5781730" cy="3124201"/>
          </a:xfrm>
        </p:spPr>
        <p:txBody>
          <a:bodyPr>
            <a:normAutofit/>
          </a:bodyPr>
          <a:lstStyle/>
          <a:p>
            <a:r>
              <a:rPr lang="nl-BE" dirty="0"/>
              <a:t>MVVM =&gt; Model-View-ViewModel</a:t>
            </a:r>
          </a:p>
          <a:p>
            <a:r>
              <a:rPr lang="nl-BE" dirty="0"/>
              <a:t>Design pattern die UI van logica scheidt.</a:t>
            </a:r>
          </a:p>
          <a:p>
            <a:r>
              <a:rPr lang="nl-BE" dirty="0"/>
              <a:t>WPF is gebouwd om optimaal te profiteren van MVVM</a:t>
            </a:r>
          </a:p>
          <a:p>
            <a:endParaRPr lang="nl-BE" dirty="0"/>
          </a:p>
          <a:p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18" name="Rounded Rectangle 16">
            <a:extLst>
              <a:ext uri="{FF2B5EF4-FFF2-40B4-BE49-F238E27FC236}">
                <a16:creationId xmlns:a16="http://schemas.microsoft.com/office/drawing/2014/main" id="{DB4E7E40-6469-444C-A3D7-A32F553AA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0503" y="648931"/>
            <a:ext cx="3912520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3E1878F8-B886-4183-A60D-FE873B5BDF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036" y="1011765"/>
            <a:ext cx="1614081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49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681DF40-19E9-44F1-A30A-33AC0A704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B5A56C18-147A-4566-B13D-C49A40E3D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2FFEA641-7F0D-41D1-A13F-A5A8F7667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4D7FF27C-9183-425B-8BAB-7FC5A5B4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A8EF86AB-80F9-40E7-8DC2-DB7FAB5AF8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3BFC2A5D-0701-4890-A2EC-70C2CC287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AA343A51-8CD2-4C41-803E-B3604A310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600EEE9-0536-4788-94EC-071C4A798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5781729" cy="1752599"/>
          </a:xfrm>
        </p:spPr>
        <p:txBody>
          <a:bodyPr>
            <a:normAutofit/>
          </a:bodyPr>
          <a:lstStyle/>
          <a:p>
            <a:r>
              <a:rPr lang="nl-BE" dirty="0"/>
              <a:t>MVVM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ECDA4-3443-4C00-BC76-DF223C819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5781730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b="1" dirty="0"/>
              <a:t>View</a:t>
            </a:r>
            <a:r>
              <a:rPr lang="nl-BE" dirty="0"/>
              <a:t> </a:t>
            </a:r>
          </a:p>
          <a:p>
            <a:pPr marL="0" indent="0">
              <a:buNone/>
            </a:pPr>
            <a:r>
              <a:rPr lang="nl-BE" dirty="0"/>
              <a:t>UI van de applicatie, XAML bestanden.</a:t>
            </a:r>
          </a:p>
          <a:p>
            <a:pPr marL="0" indent="0">
              <a:buNone/>
            </a:pPr>
            <a:r>
              <a:rPr lang="nl-BE" dirty="0"/>
              <a:t>Windows, user controls, resource dictionaries.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B4E7E40-6469-444C-A3D7-A32F553AA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0503" y="648931"/>
            <a:ext cx="3912520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clock&#10;&#10;Description automatically generated">
            <a:extLst>
              <a:ext uri="{FF2B5EF4-FFF2-40B4-BE49-F238E27FC236}">
                <a16:creationId xmlns:a16="http://schemas.microsoft.com/office/drawing/2014/main" id="{5003A881-0895-4A79-8A87-8C9E989E99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036" y="1011765"/>
            <a:ext cx="1614081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06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681DF40-19E9-44F1-A30A-33AC0A704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B5A56C18-147A-4566-B13D-C49A40E3D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2FFEA641-7F0D-41D1-A13F-A5A8F7667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4D7FF27C-9183-425B-8BAB-7FC5A5B4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A8EF86AB-80F9-40E7-8DC2-DB7FAB5AF8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3BFC2A5D-0701-4890-A2EC-70C2CC287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AA343A51-8CD2-4C41-803E-B3604A310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600EEE9-0536-4788-94EC-071C4A798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5781729" cy="1752599"/>
          </a:xfrm>
        </p:spPr>
        <p:txBody>
          <a:bodyPr>
            <a:normAutofit/>
          </a:bodyPr>
          <a:lstStyle/>
          <a:p>
            <a:r>
              <a:rPr lang="nl-BE"/>
              <a:t>MVVM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ECDA4-3443-4C00-BC76-DF223C819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5781730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b="1" dirty="0"/>
              <a:t>Model</a:t>
            </a:r>
            <a:r>
              <a:rPr lang="nl-BE" dirty="0"/>
              <a:t> </a:t>
            </a:r>
          </a:p>
          <a:p>
            <a:pPr marL="0" indent="0">
              <a:buNone/>
            </a:pPr>
            <a:r>
              <a:rPr lang="nl-BE" dirty="0"/>
              <a:t>Bevat de data die de applicatie nodig heeft om correct te kunnen werken. </a:t>
            </a:r>
          </a:p>
          <a:p>
            <a:pPr marL="0" indent="0">
              <a:buNone/>
            </a:pPr>
            <a:r>
              <a:rPr lang="nl-BE" dirty="0"/>
              <a:t>Voorbeelden: gebruikergegevens, producten, …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B4E7E40-6469-444C-A3D7-A32F553AA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0503" y="648931"/>
            <a:ext cx="3912520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clock&#10;&#10;Description automatically generated">
            <a:extLst>
              <a:ext uri="{FF2B5EF4-FFF2-40B4-BE49-F238E27FC236}">
                <a16:creationId xmlns:a16="http://schemas.microsoft.com/office/drawing/2014/main" id="{212A090C-B52E-43C5-B791-97E92A4CD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036" y="1011765"/>
            <a:ext cx="1614081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609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681DF40-19E9-44F1-A30A-33AC0A704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B5A56C18-147A-4566-B13D-C49A40E3D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2FFEA641-7F0D-41D1-A13F-A5A8F7667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4D7FF27C-9183-425B-8BAB-7FC5A5B4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A8EF86AB-80F9-40E7-8DC2-DB7FAB5AF8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3BFC2A5D-0701-4890-A2EC-70C2CC287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AA343A51-8CD2-4C41-803E-B3604A310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600EEE9-0536-4788-94EC-071C4A798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5781729" cy="1752599"/>
          </a:xfrm>
        </p:spPr>
        <p:txBody>
          <a:bodyPr>
            <a:normAutofit/>
          </a:bodyPr>
          <a:lstStyle/>
          <a:p>
            <a:r>
              <a:rPr lang="nl-BE" dirty="0"/>
              <a:t>MVVM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ECDA4-3443-4C00-BC76-DF223C819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5781730" cy="3124201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nl-BE" sz="1900" b="1"/>
              <a:t>View Model</a:t>
            </a:r>
            <a:r>
              <a:rPr lang="nl-BE" sz="1900"/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nl-BE" sz="1900"/>
              <a:t>Klasses die de gegevens en functionaliteit bevatten voor iedere view. Meestal een één-op-één relatie (view &lt;&gt; view model). De view model klasse stelt de data bloot die de UI nodig heeft. Behandelt gebruikersinteractie.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nl-BE" sz="1900"/>
              <a:t>Het view model is de verbinding tussen View en Model, tussen UI en gegevens.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nl-BE" sz="1900" b="1"/>
              <a:t>Het view model heeft geen kennis van de view, er ligt dus geen directe koppeling tussen view en view model. 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B4E7E40-6469-444C-A3D7-A32F553AA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0503" y="648931"/>
            <a:ext cx="3912520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clock&#10;&#10;Description automatically generated">
            <a:extLst>
              <a:ext uri="{FF2B5EF4-FFF2-40B4-BE49-F238E27FC236}">
                <a16:creationId xmlns:a16="http://schemas.microsoft.com/office/drawing/2014/main" id="{7FB80D0C-AAFC-4345-82EC-F2E825CAB7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036" y="1011765"/>
            <a:ext cx="1614081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327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1799F-ABF6-44EA-A069-4C6A8A297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>
            <a:normAutofit/>
          </a:bodyPr>
          <a:lstStyle/>
          <a:p>
            <a:r>
              <a:rPr lang="nl-BE"/>
              <a:t>MVVM</a:t>
            </a:r>
            <a:endParaRPr lang="nl-BE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A80577-8A49-4554-811C-9B4A171FF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155" y="2985404"/>
            <a:ext cx="3959211" cy="2563589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F0197-494C-4695-BE04-3C7AB277F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336" y="2666999"/>
            <a:ext cx="5486687" cy="3124201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nl-BE" sz="2200" b="1" dirty="0"/>
              <a:t>Waarom?</a:t>
            </a:r>
          </a:p>
          <a:p>
            <a:pPr marL="0" indent="0">
              <a:buNone/>
            </a:pPr>
            <a:r>
              <a:rPr lang="nl-BE" sz="2200" dirty="0"/>
              <a:t>Om problemen te vermijden die voorkomen door applicatielogica in code-behind of xaml te plaatsen.</a:t>
            </a:r>
          </a:p>
          <a:p>
            <a:pPr marL="0" indent="0">
              <a:buNone/>
            </a:pPr>
            <a:endParaRPr lang="nl-BE" sz="2200" dirty="0"/>
          </a:p>
          <a:p>
            <a:pPr marL="0" indent="0">
              <a:buNone/>
            </a:pPr>
            <a:r>
              <a:rPr lang="nl-BE" sz="2200" b="1" dirty="0"/>
              <a:t>Oplossing?</a:t>
            </a:r>
            <a:endParaRPr lang="nl-BE" sz="2200" dirty="0"/>
          </a:p>
          <a:p>
            <a:pPr marL="0" indent="0">
              <a:buNone/>
            </a:pPr>
            <a:r>
              <a:rPr lang="nl-BE" sz="2200" dirty="0"/>
              <a:t>Presentatie (ui) scheiden van applicatielogica -&gt; MVVM</a:t>
            </a:r>
          </a:p>
        </p:txBody>
      </p:sp>
    </p:spTree>
    <p:extLst>
      <p:ext uri="{BB962C8B-B14F-4D97-AF65-F5344CB8AC3E}">
        <p14:creationId xmlns:p14="http://schemas.microsoft.com/office/powerpoint/2010/main" val="3687684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F15C6-26B8-4552-9D99-DAC65BFC4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nl-BE"/>
              <a:t>MVVM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A9252-E6B3-4DF2-AC4C-20A210460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</p:spPr>
        <p:txBody>
          <a:bodyPr/>
          <a:lstStyle/>
          <a:p>
            <a:r>
              <a:rPr lang="nl-BE"/>
              <a:t>UI scheiden van applicatielogica</a:t>
            </a:r>
          </a:p>
          <a:p>
            <a:pPr lvl="1"/>
            <a:r>
              <a:rPr lang="nl-BE"/>
              <a:t>Code-behind is veel compacter/simpeler. Code-behind doet zo weinig mogelijk.</a:t>
            </a:r>
          </a:p>
          <a:p>
            <a:pPr lvl="1"/>
            <a:r>
              <a:rPr lang="nl-BE"/>
              <a:t>Je </a:t>
            </a:r>
            <a:r>
              <a:rPr lang="nl-BE" b="1"/>
              <a:t>models</a:t>
            </a:r>
            <a:r>
              <a:rPr lang="nl-BE"/>
              <a:t> bevatten je applicatielogica</a:t>
            </a:r>
          </a:p>
          <a:p>
            <a:pPr lvl="1"/>
            <a:r>
              <a:rPr lang="nl-BE"/>
              <a:t>Je </a:t>
            </a:r>
            <a:r>
              <a:rPr lang="nl-BE" b="1"/>
              <a:t>view models</a:t>
            </a:r>
            <a:r>
              <a:rPr lang="nl-BE"/>
              <a:t> bevatten logica die niet thuishoort in je </a:t>
            </a:r>
            <a:r>
              <a:rPr lang="nl-BE" b="1"/>
              <a:t>models</a:t>
            </a:r>
            <a:r>
              <a:rPr lang="nl-BE"/>
              <a:t>. Dit verbindt onder andere je models met je UI.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75756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DA618-4CC3-4306-ABB1-C1C640AF5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MVVM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216B1-30D8-4860-B50B-48302C602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l-BE" b="1" dirty="0"/>
              <a:t>View models?</a:t>
            </a:r>
          </a:p>
          <a:p>
            <a:pPr marL="0" indent="0">
              <a:buNone/>
            </a:pPr>
            <a:r>
              <a:rPr lang="nl-BE" dirty="0"/>
              <a:t>Bevat logica die te maken heeft met je view. </a:t>
            </a:r>
          </a:p>
          <a:p>
            <a:pPr marL="0" indent="0">
              <a:buNone/>
            </a:pPr>
            <a:r>
              <a:rPr lang="nl-BE" dirty="0"/>
              <a:t>Bijvoorbeeld: je gebruikt drag en drop. Je view model houdt bij welk element er op dit moment verplaatst wordt, hoe je view moet reageren terwijl er gesleept wordt, … Dit hoort niet thuis in je model, maar in je </a:t>
            </a:r>
            <a:r>
              <a:rPr lang="nl-BE" b="1" dirty="0"/>
              <a:t>view model</a:t>
            </a:r>
            <a:r>
              <a:rPr lang="nl-BE" dirty="0"/>
              <a:t>.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1. Past je applicatie</a:t>
            </a:r>
            <a:r>
              <a:rPr lang="nl-BE" b="1" dirty="0"/>
              <a:t>model</a:t>
            </a:r>
            <a:r>
              <a:rPr lang="nl-BE" dirty="0"/>
              <a:t> aan voor een bepaalde weergave in je view</a:t>
            </a:r>
          </a:p>
          <a:p>
            <a:pPr marL="0" indent="0">
              <a:buNone/>
            </a:pPr>
            <a:r>
              <a:rPr lang="nl-BE" dirty="0"/>
              <a:t>2. Laat je view correct reageren op bepaalde gebeurtenissen</a:t>
            </a:r>
          </a:p>
        </p:txBody>
      </p:sp>
    </p:spTree>
    <p:extLst>
      <p:ext uri="{BB962C8B-B14F-4D97-AF65-F5344CB8AC3E}">
        <p14:creationId xmlns:p14="http://schemas.microsoft.com/office/powerpoint/2010/main" val="1711633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DF8D5C46-63E5-40C5-A208-4B2189FA1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4A42B4ED-376E-46C3-8BB2-EAFC660D1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94E0795D-42C3-4DFD-AEB0-286A1CF14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A2ACED1B-99D0-4C14-B63B-963889DCD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5C5D324F-33A3-4C66-BFE5-1742CA4E5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C572FC8-A465-4BA3-BA4D-2EC538C04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66CC2B15-8E3B-4CFF-99E4-5B4E4D8CF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E4EC14-2C18-4AA0-9348-526B4754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278928" cy="1752599"/>
          </a:xfrm>
        </p:spPr>
        <p:txBody>
          <a:bodyPr>
            <a:normAutofit/>
          </a:bodyPr>
          <a:lstStyle/>
          <a:p>
            <a:r>
              <a:rPr lang="nl-BE" dirty="0"/>
              <a:t>MVVM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79627-14E7-4311-AF39-CCCCE7F53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4278929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dirty="0"/>
              <a:t>MVVM is een gelaagde architectuur, waar iedere laag los van elkaar kan bestaan. 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30" name="Rounded Rectangle 16">
            <a:extLst>
              <a:ext uri="{FF2B5EF4-FFF2-40B4-BE49-F238E27FC236}">
                <a16:creationId xmlns:a16="http://schemas.microsoft.com/office/drawing/2014/main" id="{63A60C88-7443-4827-9241-5019758CB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48931"/>
            <a:ext cx="540702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F39913-60EB-4D44-83AB-1C64AF59E4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407" y="1043506"/>
            <a:ext cx="4744154" cy="448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9115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464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Corbel</vt:lpstr>
      <vt:lpstr>Parallax</vt:lpstr>
      <vt:lpstr>WPF</vt:lpstr>
      <vt:lpstr>MVVM</vt:lpstr>
      <vt:lpstr>MVVM</vt:lpstr>
      <vt:lpstr>MVVM</vt:lpstr>
      <vt:lpstr>MVVM</vt:lpstr>
      <vt:lpstr>MVVM</vt:lpstr>
      <vt:lpstr>MVVM</vt:lpstr>
      <vt:lpstr>MVVM</vt:lpstr>
      <vt:lpstr>MVVM</vt:lpstr>
      <vt:lpstr>MVVM</vt:lpstr>
      <vt:lpstr>MVVM</vt:lpstr>
      <vt:lpstr>MVVM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WPF</dc:title>
  <dc:creator>Lowie Delneste</dc:creator>
  <cp:lastModifiedBy>Lowie Delneste</cp:lastModifiedBy>
  <cp:revision>3</cp:revision>
  <dcterms:created xsi:type="dcterms:W3CDTF">2020-05-04T19:08:31Z</dcterms:created>
  <dcterms:modified xsi:type="dcterms:W3CDTF">2021-05-18T19:30:07Z</dcterms:modified>
</cp:coreProperties>
</file>