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7B71F2C-C256-45DD-8BC0-D441E39104B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77BC54-9696-459A-A88D-C0E961B95F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BB0A24-34E2-464D-AEE0-176EF857C1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2983AE-C3B9-4123-94AD-A5A74A83237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C1F8715-439F-4F28-A042-353BC3EA53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CC3770-D52B-405C-9F89-8AE2B63CDB3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C30A54-D041-4744-BC7D-8672DE8DB6E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41AC3E-4EE4-4FE0-B534-71060C0FFFF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ABBA05-9B9E-4E6C-BC85-6F16B1F6D5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8992DF-0CB5-4A65-8974-3641482316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3172D2-1455-4340-832A-142836D982A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1937F4-ADB3-4779-903F-EEC0594AB7A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C6C368-46AA-4310-890E-C1B0AF6E905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BD3946-6B92-4747-B4BC-227B8AE764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F5AA46C-1CB7-4729-B6C6-EC68A783129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9000" y="1336320"/>
            <a:ext cx="3400560" cy="36068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560" cy="4208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281840" y="10155240"/>
            <a:ext cx="327456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4DFD64-54E1-49AA-A96A-0444B7F5DF5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124560" y="360"/>
            <a:ext cx="2013120" cy="5668560"/>
            <a:chOff x="124560" y="360"/>
            <a:chExt cx="2013120" cy="5668560"/>
          </a:xfrm>
        </p:grpSpPr>
        <p:sp>
          <p:nvSpPr>
            <p:cNvPr id="17" name="CustomShape 2"/>
            <p:cNvSpPr/>
            <p:nvPr/>
          </p:nvSpPr>
          <p:spPr>
            <a:xfrm>
              <a:off x="377640" y="360"/>
              <a:ext cx="926640" cy="44046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4560" y="360"/>
              <a:ext cx="922320" cy="43614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24560" y="4331520"/>
              <a:ext cx="1014480" cy="13374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77640" y="4375080"/>
              <a:ext cx="1235160" cy="12938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77640" y="4370760"/>
              <a:ext cx="1760040" cy="129816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24560" y="4331520"/>
              <a:ext cx="1400400" cy="13374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451440" y="-3600"/>
            <a:ext cx="4144680" cy="5672520"/>
            <a:chOff x="451440" y="-3600"/>
            <a:chExt cx="4144680" cy="5672520"/>
          </a:xfrm>
        </p:grpSpPr>
        <p:sp>
          <p:nvSpPr>
            <p:cNvPr id="8" name="CustomShape 9"/>
            <p:cNvSpPr/>
            <p:nvPr/>
          </p:nvSpPr>
          <p:spPr>
            <a:xfrm>
              <a:off x="813600" y="-3600"/>
              <a:ext cx="878040" cy="229932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451440" y="-3600"/>
              <a:ext cx="854280" cy="220896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451440" y="2135880"/>
              <a:ext cx="2225880" cy="35330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17560" y="2226240"/>
              <a:ext cx="2753640" cy="344268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13600" y="2222280"/>
              <a:ext cx="3782520" cy="344664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51440" y="2131560"/>
              <a:ext cx="2962080" cy="353736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24560" y="360"/>
            <a:ext cx="2013120" cy="5668560"/>
            <a:chOff x="124560" y="360"/>
            <a:chExt cx="2013120" cy="5668560"/>
          </a:xfrm>
        </p:grpSpPr>
        <p:sp>
          <p:nvSpPr>
            <p:cNvPr id="53" name="CustomShape 2"/>
            <p:cNvSpPr/>
            <p:nvPr/>
          </p:nvSpPr>
          <p:spPr>
            <a:xfrm>
              <a:off x="377640" y="360"/>
              <a:ext cx="926640" cy="44046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24560" y="360"/>
              <a:ext cx="922320" cy="43614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24560" y="4331520"/>
              <a:ext cx="1014480" cy="13374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377640" y="4375080"/>
              <a:ext cx="1235160" cy="12938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377640" y="4370760"/>
              <a:ext cx="1760040" cy="129816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24560" y="4331520"/>
              <a:ext cx="1400400" cy="13374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20640" y="1140840"/>
            <a:ext cx="7087680" cy="21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orbel"/>
                <a:ea typeface="DejaVu Sans"/>
              </a:rPr>
              <a:t>C#.net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733200" y="3303720"/>
            <a:ext cx="5775840" cy="11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US" sz="2100" b="0" strike="noStrike" spc="-1">
                <a:solidFill>
                  <a:srgbClr val="000000"/>
                </a:solidFill>
                <a:latin typeface="Corbel"/>
                <a:ea typeface="DejaVu Sans"/>
              </a:rPr>
              <a:t>Commentaar, debugging, exceptions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054360" y="486396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3FD8F8E-DB04-43E7-9F5A-0066120E2BE8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Runtime error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Onvoorziene fouten tijdens uitvoeren programma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Niet afgehandeld/opgevangen? -&gt; Programma wordt afgesloten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Afhandelen/opvangen? -&gt; Via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40" name="Afbeelding 4"/>
          <p:cNvPicPr/>
          <p:nvPr/>
        </p:nvPicPr>
        <p:blipFill>
          <a:blip r:embed="rId3"/>
          <a:stretch/>
        </p:blipFill>
        <p:spPr>
          <a:xfrm>
            <a:off x="1623960" y="3929400"/>
            <a:ext cx="4999320" cy="125388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F9861B-CE51-428A-B332-52FE280B8051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Logical error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Moeilijk te achterhalen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Fouten in de gebruikte redenering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Opsporen door code de testen en te analyseren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D164496-2F8F-4089-A493-2B7280F72CAA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Gebruiken voor foutafhandeling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Fout in code tijdens uitvoeren programma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Onverwacht gedrag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Opvangen via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Try { … } catch { … }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Try { … } catch { … } finally { … 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34A2C0B-DE1A-4BDC-B069-CF3D3B90CDCD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Try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Catch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Finally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Throw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716DE2-72DD-4960-9630-63FC41AB47E7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Opvangen van verwachte fouten -&gt;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niet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via exceptions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Programmeer zodat exceptions vermeden kunnen worden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 zijn </a:t>
            </a: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duur en vertragen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8EF6D29-121A-4D5B-9B9F-EE5A5B696641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Veel voorkomende exceptions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NullReferenceException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IndexOutOfRangeException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InvalidOperationException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Throw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keyword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Informatie over de fout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148B4ED-35A6-4F0D-8473-868CE90AAAC4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Exceptions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Best practices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Try / catch (/ finally) rond code die een fout kan genereren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Catch blok: sorteer exceptions van meest specifiek -&gt; minst specifiek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 Finally blok: opruimen van resources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26B7F4-2892-4843-9A56-82B8279DAAAF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Commentaar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Belangrijk!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Leesbaarheid van de code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Antwoorden op de vraag: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waarom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?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Geen effect op functionaliteit klasse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Ook lijnen code kunnen in commentaar staan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Lijnen worden niet uitgevoerd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934F5FC-EC3C-4121-AA39-83DAAAB4D52B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Commentaar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//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Eén regel commentaar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/*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Meerdere regels commentaar </a:t>
            </a: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*/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11" name="Afbeelding 4"/>
          <p:cNvPicPr/>
          <p:nvPr/>
        </p:nvPicPr>
        <p:blipFill>
          <a:blip r:embed="rId3"/>
          <a:stretch/>
        </p:blipFill>
        <p:spPr>
          <a:xfrm>
            <a:off x="1940400" y="3496320"/>
            <a:ext cx="2233800" cy="117612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00014B4-9603-48B9-9C5F-AC10D148E260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Namespaces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Organiseren van klassen 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Komt meestal overeen met de mappenstructuur in project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MyProject.FolderX.FolderY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System.Console.WriteLine("Hello World!");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Using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 -&gt; verwijzing naar andere namespace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Klassen standaard beschikbaar binnen eigen namespace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using System;</a:t>
            </a:r>
            <a:endParaRPr lang="en-US" sz="20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Console.WriteLine("Hello");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5" name="Afbeelding 3"/>
          <p:cNvPicPr/>
          <p:nvPr/>
        </p:nvPicPr>
        <p:blipFill>
          <a:blip r:embed="rId3"/>
          <a:stretch/>
        </p:blipFill>
        <p:spPr>
          <a:xfrm>
            <a:off x="6870600" y="3393000"/>
            <a:ext cx="2810160" cy="13932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9EC261-FA1E-4AA0-885B-FE7C4D7EE430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Debugging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 en Release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Twee standaard build configuraties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Debug: testing -&gt; meer info + minder optimalisatie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Debug-knop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Testmodus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Springt naar de lijn bij het optreden van een fout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19" name="Afbeelding 4"/>
          <p:cNvPicPr/>
          <p:nvPr/>
        </p:nvPicPr>
        <p:blipFill>
          <a:blip r:embed="rId3"/>
          <a:stretch/>
        </p:blipFill>
        <p:spPr>
          <a:xfrm>
            <a:off x="1261080" y="2014920"/>
            <a:ext cx="6298560" cy="23508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3292920" y="2015280"/>
            <a:ext cx="594720" cy="2347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4752000" y="2015280"/>
            <a:ext cx="601920" cy="2347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028449-DBA3-48D8-B40A-BAAD2B33E773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Debugging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26880" y="2205000"/>
            <a:ext cx="8281800" cy="258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Breakpoint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orbel"/>
                <a:ea typeface="DejaVu Sans"/>
              </a:rPr>
              <a:t>Pauzeert</a:t>
            </a: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 uitvoering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Gebruik andere debug windows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Condities en actions on break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25" name="Afbeelding 3"/>
          <p:cNvPicPr/>
          <p:nvPr/>
        </p:nvPicPr>
        <p:blipFill>
          <a:blip r:embed="rId3"/>
          <a:stretch/>
        </p:blipFill>
        <p:spPr>
          <a:xfrm>
            <a:off x="1226880" y="3268080"/>
            <a:ext cx="3550320" cy="136908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226880" y="3953520"/>
            <a:ext cx="3550320" cy="2016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1E1E89-1B7C-4394-838A-A2AF0A93F3D6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Debugging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6000" lnSpcReduction="20000"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Weergeven</a:t>
            </a: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via</a:t>
            </a:r>
            <a:r>
              <a:rPr lang="en-US" sz="2400" b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Debug &gt; Windows &gt; …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Output window</a:t>
            </a:r>
            <a:endParaRPr lang="en-US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Toont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alle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gebeurtenissen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tijdens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uitvoering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van je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programma</a:t>
            </a:r>
            <a:endParaRPr lang="en-US" sz="20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Autos windows</a:t>
            </a:r>
            <a:endParaRPr lang="en-US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Toont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variabelen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rond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het breakpoint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binnen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huidige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scope)</a:t>
            </a:r>
            <a:endParaRPr lang="en-US" sz="20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Watch window</a:t>
            </a:r>
            <a:endParaRPr lang="en-US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Toont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variables in 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huidige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methode</a:t>
            </a:r>
            <a:r>
              <a:rPr lang="en-US" sz="20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of scope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BBF777F-C830-4875-B0DC-52EE31263756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Debugging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7000"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Immediate window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Interactief aanpassen van variabele waardes</a:t>
            </a:r>
            <a:endParaRPr lang="en-US" sz="20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Waardes worden aangepast in Autos en Watch windows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Uitvoeren van code binnen de huidige debug sessie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Callstack window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Lijst van iedere call</a:t>
            </a:r>
            <a:endParaRPr lang="en-US" sz="20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Uitgevoerde methode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  <a:ea typeface="DejaVu Sans"/>
              </a:rPr>
              <a:t>Aanpassing variabele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311ACD3-86D2-47A7-87F5-6812D0D22468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26880" y="567000"/>
            <a:ext cx="8281800" cy="14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  <a:ea typeface="DejaVu Sans"/>
              </a:rPr>
              <a:t>Syntax error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26880" y="2204640"/>
            <a:ext cx="8281800" cy="258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000"/>
          </a:bodyPr>
          <a:lstStyle/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Onderlijnd en gekartelde woorden</a:t>
            </a:r>
            <a:endParaRPr lang="en-US" sz="2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Fouten tegen C# regels</a:t>
            </a:r>
            <a:endParaRPr lang="en-US" sz="2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Typefouten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Niet dezelfde types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Error list window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6" name="Afbeelding 5"/>
          <p:cNvPicPr/>
          <p:nvPr/>
        </p:nvPicPr>
        <p:blipFill>
          <a:blip r:embed="rId3"/>
          <a:stretch/>
        </p:blipFill>
        <p:spPr>
          <a:xfrm>
            <a:off x="3502440" y="3688920"/>
            <a:ext cx="6091200" cy="17467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9054360" y="4850640"/>
            <a:ext cx="454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F2A4E7-CE91-4232-A462-22351B0B32D8}" type="slidenum">
              <a:rPr lang="en-US" sz="1000" b="0" strike="noStrike" spc="-1">
                <a:solidFill>
                  <a:srgbClr val="000000"/>
                </a:solidFill>
                <a:latin typeface="Corbel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411</Words>
  <Application>Microsoft Office PowerPoint</Application>
  <PresentationFormat>Custom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Corbel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Lowie Delneste</cp:lastModifiedBy>
  <cp:revision>7</cp:revision>
  <dcterms:created xsi:type="dcterms:W3CDTF">2018-09-16T15:07:16Z</dcterms:created>
  <dcterms:modified xsi:type="dcterms:W3CDTF">2020-10-06T15:00:11Z</dcterms:modified>
  <dc:language>nl-BE</dc:language>
</cp:coreProperties>
</file>