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09B"/>
    <a:srgbClr val="91C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9A81EA-FFCC-40E8-A943-BCA1DAE0B53C}" v="14" dt="2021-06-25T14:07:57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l, Claire van der" userId="17a9d95c-f8ab-4390-8938-73f7247073eb" providerId="ADAL" clId="{849A81EA-FFCC-40E8-A943-BCA1DAE0B53C}"/>
    <pc:docChg chg="undo custSel addSld modSld">
      <pc:chgData name="Stel, Claire van der" userId="17a9d95c-f8ab-4390-8938-73f7247073eb" providerId="ADAL" clId="{849A81EA-FFCC-40E8-A943-BCA1DAE0B53C}" dt="2021-06-25T14:07:57.089" v="50" actId="207"/>
      <pc:docMkLst>
        <pc:docMk/>
      </pc:docMkLst>
      <pc:sldChg chg="addSp modSp">
        <pc:chgData name="Stel, Claire van der" userId="17a9d95c-f8ab-4390-8938-73f7247073eb" providerId="ADAL" clId="{849A81EA-FFCC-40E8-A943-BCA1DAE0B53C}" dt="2021-06-25T14:07:57.089" v="50" actId="207"/>
        <pc:sldMkLst>
          <pc:docMk/>
          <pc:sldMk cId="3029118186" sldId="256"/>
        </pc:sldMkLst>
        <pc:spChg chg="mod">
          <ac:chgData name="Stel, Claire van der" userId="17a9d95c-f8ab-4390-8938-73f7247073eb" providerId="ADAL" clId="{849A81EA-FFCC-40E8-A943-BCA1DAE0B53C}" dt="2021-06-25T14:07:57.089" v="50" actId="207"/>
          <ac:spMkLst>
            <pc:docMk/>
            <pc:sldMk cId="3029118186" sldId="256"/>
            <ac:spMk id="2" creationId="{013F5FD8-B2D0-4FC7-A391-7E70591F60CC}"/>
          </ac:spMkLst>
        </pc:spChg>
        <pc:picChg chg="add mod">
          <ac:chgData name="Stel, Claire van der" userId="17a9d95c-f8ab-4390-8938-73f7247073eb" providerId="ADAL" clId="{849A81EA-FFCC-40E8-A943-BCA1DAE0B53C}" dt="2021-06-25T14:06:33.452" v="44" actId="571"/>
          <ac:picMkLst>
            <pc:docMk/>
            <pc:sldMk cId="3029118186" sldId="256"/>
            <ac:picMk id="8" creationId="{93F8AA54-645F-4655-8D6F-7FEB9FEAA42A}"/>
          </ac:picMkLst>
        </pc:picChg>
      </pc:sldChg>
      <pc:sldChg chg="addSp delSp modSp mod">
        <pc:chgData name="Stel, Claire van der" userId="17a9d95c-f8ab-4390-8938-73f7247073eb" providerId="ADAL" clId="{849A81EA-FFCC-40E8-A943-BCA1DAE0B53C}" dt="2021-06-25T14:07:05.654" v="49" actId="478"/>
        <pc:sldMkLst>
          <pc:docMk/>
          <pc:sldMk cId="3030252422" sldId="257"/>
        </pc:sldMkLst>
        <pc:spChg chg="mod">
          <ac:chgData name="Stel, Claire van der" userId="17a9d95c-f8ab-4390-8938-73f7247073eb" providerId="ADAL" clId="{849A81EA-FFCC-40E8-A943-BCA1DAE0B53C}" dt="2021-06-25T14:04:18.998" v="27" actId="20577"/>
          <ac:spMkLst>
            <pc:docMk/>
            <pc:sldMk cId="3030252422" sldId="257"/>
            <ac:spMk id="3" creationId="{96479FF5-AF70-4D45-A106-9FAD4F1253BE}"/>
          </ac:spMkLst>
        </pc:spChg>
        <pc:picChg chg="add del mod">
          <ac:chgData name="Stel, Claire van der" userId="17a9d95c-f8ab-4390-8938-73f7247073eb" providerId="ADAL" clId="{849A81EA-FFCC-40E8-A943-BCA1DAE0B53C}" dt="2021-06-25T14:07:05.654" v="49" actId="478"/>
          <ac:picMkLst>
            <pc:docMk/>
            <pc:sldMk cId="3030252422" sldId="257"/>
            <ac:picMk id="4" creationId="{BC7E4410-F5FF-4554-916A-8797B59E9267}"/>
          </ac:picMkLst>
        </pc:picChg>
      </pc:sldChg>
      <pc:sldChg chg="modSp new mod setBg">
        <pc:chgData name="Stel, Claire van der" userId="17a9d95c-f8ab-4390-8938-73f7247073eb" providerId="ADAL" clId="{849A81EA-FFCC-40E8-A943-BCA1DAE0B53C}" dt="2021-06-25T14:06:06.874" v="43" actId="5793"/>
        <pc:sldMkLst>
          <pc:docMk/>
          <pc:sldMk cId="3948726794" sldId="258"/>
        </pc:sldMkLst>
        <pc:spChg chg="mod">
          <ac:chgData name="Stel, Claire van der" userId="17a9d95c-f8ab-4390-8938-73f7247073eb" providerId="ADAL" clId="{849A81EA-FFCC-40E8-A943-BCA1DAE0B53C}" dt="2021-06-25T14:05:13.240" v="31"/>
          <ac:spMkLst>
            <pc:docMk/>
            <pc:sldMk cId="3948726794" sldId="258"/>
            <ac:spMk id="2" creationId="{1005ABC5-C3D9-4928-AF42-0E4260213231}"/>
          </ac:spMkLst>
        </pc:spChg>
        <pc:spChg chg="mod">
          <ac:chgData name="Stel, Claire van der" userId="17a9d95c-f8ab-4390-8938-73f7247073eb" providerId="ADAL" clId="{849A81EA-FFCC-40E8-A943-BCA1DAE0B53C}" dt="2021-06-25T14:06:06.874" v="43" actId="5793"/>
          <ac:spMkLst>
            <pc:docMk/>
            <pc:sldMk cId="3948726794" sldId="258"/>
            <ac:spMk id="3" creationId="{5C59C1E6-AC73-45A4-988D-3FCFBE2880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9445-1062-496A-B3BD-74E8E267A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1D472-5180-486E-8B8A-F2AD44DCB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93B82-3885-4482-9890-83B0296D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C0E5-7931-4D03-9E2B-6EC5215700D4}" type="datetimeFigureOut">
              <a:rPr lang="nl-NL" smtClean="0"/>
              <a:t>25-6-2021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6044C-AB62-4826-B6C8-0A4E60759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E9890-FFD3-432C-A7B9-F7D2B0F1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237A-4E87-4DFB-BA40-AD2E60A0F78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553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4DC3-C02D-4252-9EA7-9FC31006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E39AB-B202-4BF9-93F0-82F829C5D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B3AFF-AF5A-4EBD-8885-91828506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C0E5-7931-4D03-9E2B-6EC5215700D4}" type="datetimeFigureOut">
              <a:rPr lang="nl-NL" smtClean="0"/>
              <a:t>25-6-2021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62FDB-8E5D-4561-9B30-53E27CDA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06396-C5F1-433B-A7A7-6A3D7BD6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237A-4E87-4DFB-BA40-AD2E60A0F78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761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4DC68C-77A1-4A43-A9AC-B3C92F195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1F0F3-4D68-418E-A2C9-0E3091DDB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CDCD6-337E-4A99-B567-62012DBB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C0E5-7931-4D03-9E2B-6EC5215700D4}" type="datetimeFigureOut">
              <a:rPr lang="nl-NL" smtClean="0"/>
              <a:t>25-6-2021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B8E68-CE72-4E3C-904E-348A3126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0ECBA-8200-4354-AF91-6748163E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237A-4E87-4DFB-BA40-AD2E60A0F78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96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4193-34CF-4440-9CF6-37196E4C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E04E0-0E52-41C1-A7E6-468B13220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C514E-4398-422D-9381-DB9F6FA9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C0E5-7931-4D03-9E2B-6EC5215700D4}" type="datetimeFigureOut">
              <a:rPr lang="nl-NL" smtClean="0"/>
              <a:t>25-6-2021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7456A-F23F-4505-B238-86201340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6A976-56E3-4FCC-AC1D-4B96B667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237A-4E87-4DFB-BA40-AD2E60A0F78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706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9F6F-A7CB-48DB-8605-49A93A301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4713C-EACB-4459-B64F-D69313060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3CD7F-8F45-4A5D-9131-C9EE0FDE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C0E5-7931-4D03-9E2B-6EC5215700D4}" type="datetimeFigureOut">
              <a:rPr lang="nl-NL" smtClean="0"/>
              <a:t>25-6-2021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62807-7B18-4B4D-899A-BC578515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2B11A-CC7C-43FC-A43E-C9DD1EE1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237A-4E87-4DFB-BA40-AD2E60A0F78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248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4FF9-06AD-4B8C-9C44-3E9AD53E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7412C-9F52-4174-AB21-795EF3BF2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D0D49-36B3-4CCB-B8E3-12C92EAAA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F9495-D96B-49F6-935D-BA1C7FC97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C0E5-7931-4D03-9E2B-6EC5215700D4}" type="datetimeFigureOut">
              <a:rPr lang="nl-NL" smtClean="0"/>
              <a:t>25-6-2021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542FE-8CE9-41AC-8DDC-097D2A2E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68688-40ED-4A31-A69B-3C4F6E6B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237A-4E87-4DFB-BA40-AD2E60A0F78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42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5616-5A89-433B-997F-348BE969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B80F4-3833-4A3F-B798-BBB491708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43F86-CBE8-4708-AA5E-38477E8E5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D8AE1-9116-4698-B70B-56997376E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5066C8-C8E1-41B8-8D6B-F438CF297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A487AB-CDF6-4956-A025-162CEE37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C0E5-7931-4D03-9E2B-6EC5215700D4}" type="datetimeFigureOut">
              <a:rPr lang="nl-NL" smtClean="0"/>
              <a:t>25-6-2021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FADD2A-DF58-4E93-BB11-9F82B998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314567-CEE5-47A5-9E04-65EC3A65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237A-4E87-4DFB-BA40-AD2E60A0F78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852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9DAB-681A-49EC-B77F-D896341A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01963-10FF-4104-9F63-A4C21D64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C0E5-7931-4D03-9E2B-6EC5215700D4}" type="datetimeFigureOut">
              <a:rPr lang="nl-NL" smtClean="0"/>
              <a:t>25-6-2021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84881-0D08-4081-B49A-17D0C280C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5E2B3-5A7F-4819-87C7-61297E6C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237A-4E87-4DFB-BA40-AD2E60A0F78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34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BBE51F-D8D5-47D9-AE20-D7515E53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C0E5-7931-4D03-9E2B-6EC5215700D4}" type="datetimeFigureOut">
              <a:rPr lang="nl-NL" smtClean="0"/>
              <a:t>25-6-2021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A1EB3-0290-46C6-AE46-5597DCFF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62811-BFD5-46CB-A9FF-33E1294E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237A-4E87-4DFB-BA40-AD2E60A0F78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761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D7DE-2305-4E8D-937B-35270B4A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7B8EF-2EF4-4B71-9E2D-ED1EC0208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F2298-5D32-41A8-BA5E-52B7045B9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CB317-E40E-4EE0-94C0-F1AB5D88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C0E5-7931-4D03-9E2B-6EC5215700D4}" type="datetimeFigureOut">
              <a:rPr lang="nl-NL" smtClean="0"/>
              <a:t>25-6-2021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9BCCE-B61E-4999-85F6-DFD363BA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EF02F-FE9F-4920-886E-1D6B29F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237A-4E87-4DFB-BA40-AD2E60A0F78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322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9AE3-E7C5-4A16-8457-664A9646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D9DE02-3CEC-4290-B39D-E0D51C799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B835F-CD56-447A-BB1A-D6CF33408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46205-766D-447D-9B7C-538CBC6B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C0E5-7931-4D03-9E2B-6EC5215700D4}" type="datetimeFigureOut">
              <a:rPr lang="nl-NL" smtClean="0"/>
              <a:t>25-6-2021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4CFF8-7759-4B4F-9F14-D903C964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D9D43-2AE8-4A5C-9008-4CB0F682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237A-4E87-4DFB-BA40-AD2E60A0F78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688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D970F4-4272-470B-88FF-A6A021C6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DDFDF-7FFB-413D-B121-EB447E5D4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F7F5E-54F4-49B9-B5B7-4375461C0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5C0E5-7931-4D03-9E2B-6EC5215700D4}" type="datetimeFigureOut">
              <a:rPr lang="nl-NL" smtClean="0"/>
              <a:t>25-6-2021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E255D-5432-48A3-B1C3-672D722C1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3BB3B-8C67-47A5-813B-6EA575E87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A237A-4E87-4DFB-BA40-AD2E60A0F78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147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tgemini.netlify.ap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5FD8-B2D0-4FC7-A391-7E70591F6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7200" dirty="0">
                <a:solidFill>
                  <a:srgbClr val="19709B"/>
                </a:solidFill>
                <a:latin typeface="Modern Love Caps" panose="04070805081001020A01" pitchFamily="82" charset="0"/>
              </a:rPr>
              <a:t>CAT-Gemini</a:t>
            </a:r>
            <a:r>
              <a:rPr lang="nl-NL" dirty="0">
                <a:solidFill>
                  <a:srgbClr val="19709B"/>
                </a:solidFill>
                <a:latin typeface="Modern Love Caps" panose="04070805081001020A01" pitchFamily="82" charset="0"/>
              </a:rPr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59BB1-6EB1-4BB4-83B3-A2A184B131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Picture 4" descr="A picture containing text, light, night sky&#10;&#10;Description automatically generated">
            <a:extLst>
              <a:ext uri="{FF2B5EF4-FFF2-40B4-BE49-F238E27FC236}">
                <a16:creationId xmlns:a16="http://schemas.microsoft.com/office/drawing/2014/main" id="{4559C174-44E6-4B75-9F32-42E6E9C64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289" y="5504815"/>
            <a:ext cx="952500" cy="952500"/>
          </a:xfrm>
          <a:prstGeom prst="rect">
            <a:avLst/>
          </a:prstGeom>
        </p:spPr>
      </p:pic>
      <p:pic>
        <p:nvPicPr>
          <p:cNvPr id="8" name="Picture 7" descr="A picture containing text, light, night sky&#10;&#10;Description automatically generated">
            <a:extLst>
              <a:ext uri="{FF2B5EF4-FFF2-40B4-BE49-F238E27FC236}">
                <a16:creationId xmlns:a16="http://schemas.microsoft.com/office/drawing/2014/main" id="{93F8AA54-645F-4655-8D6F-7FEB9FEAA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376" y="5509233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1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EB16-1034-4816-9E87-BCD48FA5A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9709B"/>
                </a:solidFill>
                <a:latin typeface="Modern Love Caps" panose="04070805081001020A01" pitchFamily="82" charset="0"/>
              </a:rPr>
              <a:t>CAT-Gemini!</a:t>
            </a:r>
            <a:endParaRPr lang="nl-NL" dirty="0">
              <a:latin typeface="Modern Love Caps" panose="04070805081001020A01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79FF5-AF70-4D45-A106-9FAD4F125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Modern Love Caps" panose="020B0604020202020204" pitchFamily="82" charset="0"/>
              </a:rPr>
              <a:t>What?</a:t>
            </a:r>
          </a:p>
          <a:p>
            <a:r>
              <a:rPr lang="nl-NL" dirty="0">
                <a:latin typeface="Modern Love Caps" panose="020B0604020202020204" pitchFamily="82" charset="0"/>
              </a:rPr>
              <a:t>Why?</a:t>
            </a:r>
          </a:p>
          <a:p>
            <a:endParaRPr lang="nl-NL" dirty="0">
              <a:latin typeface="Modern Love Caps" panose="020B06040202020202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25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5ABC5-C3D9-4928-AF42-0E426021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9709B"/>
                </a:solidFill>
                <a:latin typeface="Modern Love Caps" panose="04070805081001020A01" pitchFamily="82" charset="0"/>
              </a:rPr>
              <a:t>CAT-Gemini!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9C1E6-AC73-45A4-988D-3FCFBE288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Modern Love Caps" panose="04070805081001020A01" pitchFamily="82" charset="0"/>
                <a:hlinkClick r:id="rId3"/>
              </a:rPr>
              <a:t>Play!</a:t>
            </a:r>
            <a:endParaRPr lang="nl-NL" dirty="0">
              <a:latin typeface="Modern Love Caps" panose="04070805081001020A01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72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Modern Love Caps</vt:lpstr>
      <vt:lpstr>Office Theme</vt:lpstr>
      <vt:lpstr>CAT-Gemini!</vt:lpstr>
      <vt:lpstr>CAT-Gemini!</vt:lpstr>
      <vt:lpstr>CAT-Gemini!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CAT-Gemini!</dc:title>
  <dc:creator>Stel, Claire van der</dc:creator>
  <cp:lastModifiedBy>Stel, Claire van der</cp:lastModifiedBy>
  <cp:revision>2</cp:revision>
  <dcterms:created xsi:type="dcterms:W3CDTF">2021-06-25T13:21:19Z</dcterms:created>
  <dcterms:modified xsi:type="dcterms:W3CDTF">2021-06-25T14:08:07Z</dcterms:modified>
</cp:coreProperties>
</file>