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akashns.github.io/better-type-class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 type classes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Maarten Hazewinkel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Solution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17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implicit def </a:t>
            </a:r>
            <a:r>
              <a:rPr>
                <a:solidFill>
                  <a:srgbClr val="FFD080"/>
                </a:solidFill>
              </a:rPr>
              <a:t>AddDivideVector3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](</a:t>
            </a:r>
            <a:r>
              <a:rPr b="1">
                <a:solidFill>
                  <a:srgbClr val="D78B40"/>
                </a:solidFill>
              </a:rPr>
              <a:t>implicit </a:t>
            </a:r>
            <a:r>
              <a:t>ev: AddDivideCapable[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]): </a:t>
            </a:r>
            <a:br/>
            <a:r>
              <a:t>        AddDivideCapable[Vector3[</a:t>
            </a:r>
            <a:r>
              <a:rPr>
                <a:solidFill>
                  <a:srgbClr val="618A87"/>
                </a:solidFill>
              </a:rPr>
              <a:t>T</a:t>
            </a:r>
            <a:r>
              <a:t>]] =</a:t>
            </a:r>
            <a:br/>
            <a:br/>
            <a:r>
              <a:t>  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t>AddDivideCapable[Vector3[</a:t>
            </a:r>
            <a:r>
              <a:rPr>
                <a:solidFill>
                  <a:srgbClr val="618A87"/>
                </a:solidFill>
              </a:rPr>
              <a:t>T</a:t>
            </a:r>
            <a:r>
              <a:t>]] {</a:t>
            </a:r>
            <a:br/>
            <a:r>
              <a:t>    </a:t>
            </a:r>
            <a:br/>
            <a:r>
              <a:t>    </a:t>
            </a:r>
            <a:r>
              <a:rPr b="1">
                <a:solidFill>
                  <a:srgbClr val="D78B40"/>
                </a:solidFill>
              </a:rPr>
              <a:t>override def </a:t>
            </a:r>
            <a:r>
              <a:rPr>
                <a:solidFill>
                  <a:srgbClr val="FFD080"/>
                </a:solidFill>
              </a:rPr>
              <a:t>add</a:t>
            </a:r>
            <a:r>
              <a:t>(x: Vector3[</a:t>
            </a:r>
            <a:r>
              <a:rPr>
                <a:solidFill>
                  <a:srgbClr val="618A87"/>
                </a:solidFill>
              </a:rPr>
              <a:t>T</a:t>
            </a:r>
            <a:r>
              <a:t>], y: Vector3[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]): Vector3[</a:t>
            </a:r>
            <a:r>
              <a:rPr>
                <a:solidFill>
                  <a:srgbClr val="618A87"/>
                </a:solidFill>
              </a:rPr>
              <a:t>T</a:t>
            </a:r>
            <a:r>
              <a:t>] = </a:t>
            </a:r>
            <a:br/>
            <a:r>
              <a:t>      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rPr>
                <a:solidFill>
                  <a:srgbClr val="D78B42"/>
                </a:solidFill>
              </a:rPr>
              <a:t>Vector3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](ev.</a:t>
            </a:r>
            <a:r>
              <a:rPr>
                <a:solidFill>
                  <a:srgbClr val="D78B42"/>
                </a:solidFill>
              </a:rPr>
              <a:t>add</a:t>
            </a:r>
            <a:r>
              <a:t>(x._1, y._1), ev.</a:t>
            </a:r>
            <a:r>
              <a:rPr>
                <a:solidFill>
                  <a:srgbClr val="D78B42"/>
                </a:solidFill>
              </a:rPr>
              <a:t>add</a:t>
            </a:r>
            <a:r>
              <a:t>(x._2, y._2), ev.</a:t>
            </a:r>
            <a:r>
              <a:rPr>
                <a:solidFill>
                  <a:srgbClr val="D78B42"/>
                </a:solidFill>
              </a:rPr>
              <a:t>add</a:t>
            </a:r>
            <a:r>
              <a:t>(x._3, y._3))</a:t>
            </a:r>
            <a:br/>
            <a:r>
              <a:t>    </a:t>
            </a:r>
            <a:br/>
            <a:r>
              <a:t>    </a:t>
            </a:r>
            <a:r>
              <a:rPr b="1">
                <a:solidFill>
                  <a:srgbClr val="D78B40"/>
                </a:solidFill>
              </a:rPr>
              <a:t>override def </a:t>
            </a:r>
            <a:r>
              <a:rPr>
                <a:solidFill>
                  <a:srgbClr val="FFD080"/>
                </a:solidFill>
              </a:rPr>
              <a:t>div</a:t>
            </a:r>
            <a:r>
              <a:t>(n: Vector3[</a:t>
            </a:r>
            <a:r>
              <a:rPr>
                <a:solidFill>
                  <a:srgbClr val="618A87"/>
                </a:solidFill>
              </a:rPr>
              <a:t>T</a:t>
            </a:r>
            <a:r>
              <a:t>], d: Int): Vector3[</a:t>
            </a:r>
            <a:r>
              <a:rPr>
                <a:solidFill>
                  <a:srgbClr val="618A87"/>
                </a:solidFill>
              </a:rPr>
              <a:t>T</a:t>
            </a:r>
            <a:r>
              <a:t>] = </a:t>
            </a:r>
            <a:br/>
            <a:r>
              <a:t>      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rPr>
                <a:solidFill>
                  <a:srgbClr val="D78B42"/>
                </a:solidFill>
              </a:rPr>
              <a:t>Vector3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](ev.</a:t>
            </a:r>
            <a:r>
              <a:rPr>
                <a:solidFill>
                  <a:srgbClr val="D78B42"/>
                </a:solidFill>
              </a:rPr>
              <a:t>div</a:t>
            </a:r>
            <a:r>
              <a:t>(n._1, d), ev.</a:t>
            </a:r>
            <a:r>
              <a:rPr>
                <a:solidFill>
                  <a:srgbClr val="D78B42"/>
                </a:solidFill>
              </a:rPr>
              <a:t>div</a:t>
            </a:r>
            <a:r>
              <a:t>(n._2, d), ev.</a:t>
            </a:r>
            <a:r>
              <a:rPr>
                <a:solidFill>
                  <a:srgbClr val="D78B42"/>
                </a:solidFill>
              </a:rPr>
              <a:t>div</a:t>
            </a:r>
            <a:r>
              <a:t>(n._3, d))</a:t>
            </a:r>
            <a:b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Implicit parameter lists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class based methods have an extra implicit parameter list for the type class instance</a:t>
            </a:r>
          </a:p>
          <a:p>
            <a:pPr/>
            <a:r>
              <a:t>This is even needed if the method does not directly use it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def </a:t>
            </a:r>
            <a:r>
              <a:rPr>
                <a:solidFill>
                  <a:srgbClr val="FFD080"/>
                </a:solidFill>
              </a:rPr>
              <a:t>sum2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](xs: </a:t>
            </a:r>
            <a:r>
              <a:rPr>
                <a:solidFill>
                  <a:srgbClr val="618A87"/>
                </a:solidFill>
              </a:rPr>
              <a:t>Seq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], ys: </a:t>
            </a:r>
            <a:r>
              <a:rPr>
                <a:solidFill>
                  <a:srgbClr val="618A87"/>
                </a:solidFill>
              </a:rPr>
              <a:t>Seq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])(</a:t>
            </a:r>
            <a:r>
              <a:rPr b="1">
                <a:solidFill>
                  <a:srgbClr val="D78B40"/>
                </a:solidFill>
              </a:rPr>
              <a:t>implicit </a:t>
            </a:r>
            <a:r>
              <a:t>ev: Addable[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]): (</a:t>
            </a:r>
            <a:r>
              <a:rPr>
                <a:solidFill>
                  <a:srgbClr val="618A87"/>
                </a:solidFill>
              </a:rPr>
              <a:t>T</a:t>
            </a:r>
            <a:r>
              <a:t>, </a:t>
            </a:r>
            <a:r>
              <a:rPr>
                <a:solidFill>
                  <a:srgbClr val="618A87"/>
                </a:solidFill>
              </a:rPr>
              <a:t>T</a:t>
            </a:r>
            <a:r>
              <a:t>) =</a:t>
            </a:r>
            <a:br/>
            <a:r>
              <a:t>  (sum(xs), sum(ys))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 bounds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context bounds to remove the implicit parameter list</a:t>
            </a:r>
          </a:p>
          <a:p>
            <a:pPr/>
            <a:r>
              <a:t>Use implicitly to ‘summon’ the type class instance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4" marL="0" indent="9144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def </a:t>
            </a:r>
            <a:r>
              <a:rPr>
                <a:solidFill>
                  <a:srgbClr val="FFD080"/>
                </a:solidFill>
              </a:rPr>
              <a:t>sum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: Addable](xs: </a:t>
            </a:r>
            <a:r>
              <a:rPr>
                <a:solidFill>
                  <a:srgbClr val="618A87"/>
                </a:solidFill>
              </a:rPr>
              <a:t>Seq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]): </a:t>
            </a:r>
            <a:r>
              <a:rPr>
                <a:solidFill>
                  <a:srgbClr val="618A87"/>
                </a:solidFill>
              </a:rPr>
              <a:t>T </a:t>
            </a:r>
            <a:r>
              <a:t>=</a:t>
            </a:r>
            <a:br/>
            <a:r>
              <a:t>  xs.</a:t>
            </a:r>
            <a:r>
              <a:rPr>
                <a:solidFill>
                  <a:srgbClr val="D78B42"/>
                </a:solidFill>
              </a:rPr>
              <a:t>reduce</a:t>
            </a:r>
            <a:r>
              <a:t>(</a:t>
            </a:r>
            <a:r>
              <a:rPr i="1">
                <a:solidFill>
                  <a:srgbClr val="FFD080"/>
                </a:solidFill>
              </a:rPr>
              <a:t>implicitly</a:t>
            </a:r>
            <a:r>
              <a:t>[Addable[</a:t>
            </a:r>
            <a:r>
              <a:rPr>
                <a:solidFill>
                  <a:srgbClr val="618A87"/>
                </a:solidFill>
              </a:rPr>
              <a:t>T</a:t>
            </a:r>
            <a:r>
              <a:t>]].</a:t>
            </a:r>
            <a:r>
              <a:rPr>
                <a:solidFill>
                  <a:srgbClr val="D78B42"/>
                </a:solidFill>
              </a:rPr>
              <a:t>add</a:t>
            </a:r>
            <a:r>
              <a:t>)</a:t>
            </a:r>
            <a:br/>
            <a:br/>
            <a:br/>
            <a:r>
              <a:rPr b="1">
                <a:solidFill>
                  <a:srgbClr val="D78B40"/>
                </a:solidFill>
              </a:rPr>
              <a:t>def </a:t>
            </a:r>
            <a:r>
              <a:rPr>
                <a:solidFill>
                  <a:srgbClr val="FFD080"/>
                </a:solidFill>
              </a:rPr>
              <a:t>sum2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: Addable](xs: </a:t>
            </a:r>
            <a:r>
              <a:rPr>
                <a:solidFill>
                  <a:srgbClr val="618A87"/>
                </a:solidFill>
              </a:rPr>
              <a:t>Seq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], ys: </a:t>
            </a:r>
            <a:r>
              <a:rPr>
                <a:solidFill>
                  <a:srgbClr val="618A87"/>
                </a:solidFill>
              </a:rPr>
              <a:t>Seq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]): (</a:t>
            </a:r>
            <a:r>
              <a:rPr>
                <a:solidFill>
                  <a:srgbClr val="618A87"/>
                </a:solidFill>
              </a:rPr>
              <a:t>T</a:t>
            </a:r>
            <a:r>
              <a:t>, </a:t>
            </a:r>
            <a:r>
              <a:rPr>
                <a:solidFill>
                  <a:srgbClr val="618A87"/>
                </a:solidFill>
              </a:rPr>
              <a:t>T</a:t>
            </a:r>
            <a:r>
              <a:t>) =</a:t>
            </a:r>
            <a:br/>
            <a:r>
              <a:t>  (</a:t>
            </a:r>
            <a:r>
              <a:rPr i="1">
                <a:solidFill>
                  <a:srgbClr val="FFD080"/>
                </a:solidFill>
              </a:rPr>
              <a:t>sum</a:t>
            </a:r>
            <a:r>
              <a:t>(xs), </a:t>
            </a:r>
            <a:r>
              <a:rPr i="1">
                <a:solidFill>
                  <a:srgbClr val="FFD080"/>
                </a:solidFill>
              </a:rPr>
              <a:t>sum</a:t>
            </a:r>
            <a:r>
              <a:t>(ys))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Using apply for implicitly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define an apply() method on the type class companion object to remove implicitly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4572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def </a:t>
            </a:r>
            <a:r>
              <a:rPr>
                <a:solidFill>
                  <a:srgbClr val="FFD080"/>
                </a:solidFill>
              </a:rPr>
              <a:t>apply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: Addable]: Addable[</a:t>
            </a:r>
            <a:r>
              <a:rPr>
                <a:solidFill>
                  <a:srgbClr val="618A87"/>
                </a:solidFill>
              </a:rPr>
              <a:t>T</a:t>
            </a:r>
            <a:r>
              <a:t>] = implicitly[Addable[T]]</a:t>
            </a:r>
          </a:p>
          <a:p>
            <a:pPr lvl="2" marL="1029368" indent="-140368" defTabSz="457200">
              <a:spcBef>
                <a:spcPts val="0"/>
              </a:spcBef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1029368" indent="-140368" defTabSz="457200">
              <a:spcBef>
                <a:spcPts val="0"/>
              </a:spcBef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4572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def </a:t>
            </a:r>
            <a:r>
              <a:rPr>
                <a:solidFill>
                  <a:srgbClr val="FFD080"/>
                </a:solidFill>
              </a:rPr>
              <a:t>sum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: Addable](xs: </a:t>
            </a:r>
            <a:r>
              <a:rPr>
                <a:solidFill>
                  <a:srgbClr val="618A87"/>
                </a:solidFill>
              </a:rPr>
              <a:t>Seq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]): </a:t>
            </a:r>
            <a:r>
              <a:rPr>
                <a:solidFill>
                  <a:srgbClr val="618A87"/>
                </a:solidFill>
              </a:rPr>
              <a:t>T </a:t>
            </a:r>
            <a:r>
              <a:t>=</a:t>
            </a:r>
            <a:br/>
            <a:r>
              <a:t>  xs.</a:t>
            </a:r>
            <a:r>
              <a:rPr>
                <a:solidFill>
                  <a:srgbClr val="D78B42"/>
                </a:solidFill>
              </a:rPr>
              <a:t>reduce</a:t>
            </a:r>
            <a:r>
              <a:t>(</a:t>
            </a:r>
            <a:r>
              <a:rPr i="1">
                <a:solidFill>
                  <a:srgbClr val="FFD080"/>
                </a:solidFill>
              </a:rPr>
              <a:t>Addable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].</a:t>
            </a:r>
            <a:r>
              <a:rPr>
                <a:solidFill>
                  <a:srgbClr val="D78B42"/>
                </a:solidFill>
              </a:rPr>
              <a:t>add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compiler error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error for missing type class instance</a:t>
            </a:r>
          </a:p>
          <a:p>
            <a:pPr marL="444500" indent="-4445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Error:(49, 6) could not find implicit value for evidence parameter of type typeclass.Presentation.Addable[typeclass.Presentation.Complex[Int]]</a:t>
            </a:r>
          </a:p>
          <a:p>
            <a:pPr/>
            <a:r>
              <a:t>Improved error message</a:t>
            </a:r>
          </a:p>
          <a:p>
            <a:pPr marL="444500" indent="-4445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Error:(52, 6) No member of type class AddDivideCapable found for type typeclass.Presentation.Complex[Int]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None/>
              <a:defRPr sz="17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None/>
              <a:defRPr sz="1700">
                <a:solidFill>
                  <a:srgbClr val="7C976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7BF35"/>
                </a:solidFill>
              </a:rPr>
              <a:t>@implicitNotFound</a:t>
            </a:r>
            <a:r>
              <a:rPr>
                <a:solidFill>
                  <a:srgbClr val="B7C4D1"/>
                </a:solidFill>
              </a:rPr>
              <a:t>(</a:t>
            </a:r>
            <a:r>
              <a:t>"No member of type class AddDivideCapable found for type ${T}"</a:t>
            </a:r>
            <a:r>
              <a:rPr>
                <a:solidFill>
                  <a:srgbClr val="B7C4D1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Clean up the sum() and mean() methods using context bounds and apply()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Solution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3" marL="0" indent="6858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def </a:t>
            </a:r>
            <a:r>
              <a:rPr>
                <a:solidFill>
                  <a:srgbClr val="FFD080"/>
                </a:solidFill>
              </a:rPr>
              <a:t>apply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: AddDivideCapable]: AddDivideCapable[</a:t>
            </a:r>
            <a:r>
              <a:rPr>
                <a:solidFill>
                  <a:srgbClr val="618A87"/>
                </a:solidFill>
              </a:rPr>
              <a:t>T</a:t>
            </a:r>
            <a:r>
              <a:t>] = </a:t>
            </a:r>
            <a:br/>
            <a:r>
              <a:t>  </a:t>
            </a:r>
            <a:r>
              <a:rPr i="1">
                <a:solidFill>
                  <a:srgbClr val="FFD080"/>
                </a:solidFill>
              </a:rPr>
              <a:t>implicitly</a:t>
            </a:r>
            <a:r>
              <a:t>[AddDivideCapable[</a:t>
            </a:r>
            <a:r>
              <a:rPr>
                <a:solidFill>
                  <a:srgbClr val="618A87"/>
                </a:solidFill>
              </a:rPr>
              <a:t>T</a:t>
            </a:r>
            <a:r>
              <a:t>]]</a:t>
            </a:r>
          </a:p>
          <a:p>
            <a:pPr lvl="3" marL="0" indent="6858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0" indent="6858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0" indent="6858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0" indent="6858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0" indent="6858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0" indent="6858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0" indent="6858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0" indent="6858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def </a:t>
            </a:r>
            <a:r>
              <a:rPr>
                <a:solidFill>
                  <a:srgbClr val="FFD080"/>
                </a:solidFill>
              </a:rPr>
              <a:t>sum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: AddDivideCapable](xs: </a:t>
            </a:r>
            <a:r>
              <a:rPr>
                <a:solidFill>
                  <a:srgbClr val="618A87"/>
                </a:solidFill>
              </a:rPr>
              <a:t>Seq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]): </a:t>
            </a:r>
            <a:r>
              <a:rPr>
                <a:solidFill>
                  <a:srgbClr val="618A87"/>
                </a:solidFill>
              </a:rPr>
              <a:t>T </a:t>
            </a:r>
            <a:r>
              <a:t>=</a:t>
            </a:r>
            <a:br/>
            <a:r>
              <a:t>  xs.</a:t>
            </a:r>
            <a:r>
              <a:rPr>
                <a:solidFill>
                  <a:srgbClr val="D78B42"/>
                </a:solidFill>
              </a:rPr>
              <a:t>reduce</a:t>
            </a:r>
            <a:r>
              <a:t>(</a:t>
            </a:r>
            <a:r>
              <a:rPr i="1">
                <a:solidFill>
                  <a:srgbClr val="FFD080"/>
                </a:solidFill>
              </a:rPr>
              <a:t>AddDivideCapable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].</a:t>
            </a:r>
            <a:r>
              <a:rPr>
                <a:solidFill>
                  <a:srgbClr val="D78B42"/>
                </a:solidFill>
              </a:rPr>
              <a:t>add</a:t>
            </a:r>
            <a:r>
              <a:t>)</a:t>
            </a:r>
          </a:p>
          <a:p>
            <a:pPr lvl="3" marL="1473868" indent="-140368" defTabSz="457200">
              <a:spcBef>
                <a:spcPts val="0"/>
              </a:spcBef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1473868" indent="-140368" defTabSz="457200">
              <a:spcBef>
                <a:spcPts val="0"/>
              </a:spcBef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0" indent="6858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def </a:t>
            </a:r>
            <a:r>
              <a:rPr>
                <a:solidFill>
                  <a:srgbClr val="FFD080"/>
                </a:solidFill>
              </a:rPr>
              <a:t>mean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: AddDivideCapable](xs: </a:t>
            </a:r>
            <a:r>
              <a:rPr>
                <a:solidFill>
                  <a:srgbClr val="618A87"/>
                </a:solidFill>
              </a:rPr>
              <a:t>Seq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]): </a:t>
            </a:r>
            <a:r>
              <a:rPr>
                <a:solidFill>
                  <a:srgbClr val="618A87"/>
                </a:solidFill>
              </a:rPr>
              <a:t>T </a:t>
            </a:r>
            <a:r>
              <a:t>=</a:t>
            </a:r>
            <a:br/>
            <a:r>
              <a:t>  </a:t>
            </a:r>
            <a:r>
              <a:rPr i="1">
                <a:solidFill>
                  <a:srgbClr val="FFD080"/>
                </a:solidFill>
              </a:rPr>
              <a:t>AddDivideCapable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].</a:t>
            </a:r>
            <a:r>
              <a:rPr>
                <a:solidFill>
                  <a:srgbClr val="D78B42"/>
                </a:solidFill>
              </a:rPr>
              <a:t>div</a:t>
            </a:r>
            <a:r>
              <a:t>(</a:t>
            </a:r>
            <a:r>
              <a:rPr i="1">
                <a:solidFill>
                  <a:srgbClr val="FFD080"/>
                </a:solidFill>
              </a:rPr>
              <a:t>sum</a:t>
            </a:r>
            <a:r>
              <a:t>(xs), xs.</a:t>
            </a:r>
            <a:r>
              <a:rPr>
                <a:solidFill>
                  <a:srgbClr val="D78B42"/>
                </a:solidFill>
              </a:rPr>
              <a:t>length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http://danielwestheide.com/blog/2013/02/06/the-neophytes-guide-to-scala-part-12-type-classes.html</a:t>
            </a:r>
          </a:p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http://aakashns.github.io/better-type-class.html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a single piece of code work with several types without introducing a common super-type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7" marL="0" indent="160020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def </a:t>
            </a:r>
            <a:r>
              <a:t>sum(xs: </a:t>
            </a:r>
            <a:r>
              <a:rPr>
                <a:solidFill>
                  <a:srgbClr val="618A87"/>
                </a:solidFill>
              </a:rPr>
              <a:t>Seq</a:t>
            </a:r>
            <a:r>
              <a:t>[Int]): Int = </a:t>
            </a:r>
            <a:r>
              <a:rPr i="1">
                <a:solidFill>
                  <a:srgbClr val="FFD080"/>
                </a:solidFill>
              </a:rPr>
              <a:t>???</a:t>
            </a:r>
            <a:br>
              <a:rPr i="1">
                <a:solidFill>
                  <a:srgbClr val="FFD080"/>
                </a:solidFill>
              </a:rPr>
            </a:br>
            <a:br>
              <a:rPr i="1">
                <a:solidFill>
                  <a:srgbClr val="FFD080"/>
                </a:solidFill>
              </a:rPr>
            </a:br>
            <a:r>
              <a:rPr b="1">
                <a:solidFill>
                  <a:srgbClr val="D78B40"/>
                </a:solidFill>
              </a:rPr>
              <a:t>def </a:t>
            </a:r>
            <a:r>
              <a:t>sum(xs: </a:t>
            </a:r>
            <a:r>
              <a:rPr>
                <a:solidFill>
                  <a:srgbClr val="618A87"/>
                </a:solidFill>
              </a:rPr>
              <a:t>Seq</a:t>
            </a:r>
            <a:r>
              <a:t>[Double]): Double = </a:t>
            </a:r>
            <a:r>
              <a:rPr i="1">
                <a:solidFill>
                  <a:srgbClr val="FFD080"/>
                </a:solidFill>
              </a:rPr>
              <a:t>???</a:t>
            </a:r>
            <a:br>
              <a:rPr i="1">
                <a:solidFill>
                  <a:srgbClr val="FFD080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classes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609"/>
            </a:pPr>
            <a:r>
              <a:t>Define a single trait / interface</a:t>
            </a:r>
          </a:p>
          <a:p>
            <a:pPr marL="422275" indent="-422275" defTabSz="554990">
              <a:spcBef>
                <a:spcPts val="3900"/>
              </a:spcBef>
              <a:defRPr sz="3609"/>
            </a:pPr>
            <a:r>
              <a:t>Define how existing types conform to this trait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14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0" indent="651509" defTabSz="434340">
              <a:spcBef>
                <a:spcPts val="0"/>
              </a:spcBef>
              <a:buSzTx/>
              <a:buNone/>
              <a:defRPr sz="209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0" indent="651509" defTabSz="434340">
              <a:spcBef>
                <a:spcPts val="0"/>
              </a:spcBef>
              <a:buSzTx/>
              <a:buNone/>
              <a:defRPr sz="209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trait </a:t>
            </a:r>
            <a:r>
              <a:t>Addable[</a:t>
            </a:r>
            <a:r>
              <a:rPr>
                <a:solidFill>
                  <a:srgbClr val="618A87"/>
                </a:solidFill>
              </a:rPr>
              <a:t>T</a:t>
            </a:r>
            <a:r>
              <a:t>] {</a:t>
            </a:r>
            <a:br/>
            <a:r>
              <a:t>  </a:t>
            </a:r>
            <a:r>
              <a:rPr b="1">
                <a:solidFill>
                  <a:srgbClr val="D78B40"/>
                </a:solidFill>
              </a:rPr>
              <a:t>def </a:t>
            </a:r>
            <a:r>
              <a:rPr>
                <a:solidFill>
                  <a:srgbClr val="FFD080"/>
                </a:solidFill>
              </a:rPr>
              <a:t>add</a:t>
            </a:r>
            <a:r>
              <a:t>(x: </a:t>
            </a:r>
            <a:r>
              <a:rPr>
                <a:solidFill>
                  <a:srgbClr val="618A87"/>
                </a:solidFill>
              </a:rPr>
              <a:t>T</a:t>
            </a:r>
            <a:r>
              <a:t>, y: </a:t>
            </a:r>
            <a:r>
              <a:rPr>
                <a:solidFill>
                  <a:srgbClr val="618A87"/>
                </a:solidFill>
              </a:rPr>
              <a:t>T</a:t>
            </a:r>
            <a:r>
              <a:t>): </a:t>
            </a:r>
            <a:r>
              <a:rPr>
                <a:solidFill>
                  <a:srgbClr val="618A87"/>
                </a:solidFill>
              </a:rPr>
              <a:t>T</a:t>
            </a:r>
            <a:br>
              <a:rPr>
                <a:solidFill>
                  <a:srgbClr val="618A87"/>
                </a:solidFill>
              </a:rPr>
            </a:br>
            <a:r>
              <a:t>}</a:t>
            </a:r>
            <a:br/>
          </a:p>
          <a:p>
            <a:pPr lvl="3" marL="0" indent="651509" defTabSz="434340">
              <a:spcBef>
                <a:spcPts val="0"/>
              </a:spcBef>
              <a:buSzTx/>
              <a:buNone/>
              <a:defRPr sz="209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object </a:t>
            </a:r>
            <a:r>
              <a:t>Addable {</a:t>
            </a:r>
            <a:br/>
            <a:r>
              <a:t>  </a:t>
            </a:r>
            <a:r>
              <a:rPr b="1">
                <a:solidFill>
                  <a:srgbClr val="D78B40"/>
                </a:solidFill>
              </a:rPr>
              <a:t>implicit object </a:t>
            </a:r>
            <a:r>
              <a:t>AddableInt </a:t>
            </a:r>
            <a:r>
              <a:rPr b="1">
                <a:solidFill>
                  <a:srgbClr val="D78B40"/>
                </a:solidFill>
              </a:rPr>
              <a:t>extends </a:t>
            </a:r>
            <a:r>
              <a:t>Addable[Int] {</a:t>
            </a:r>
            <a:br/>
            <a:r>
              <a:t>    </a:t>
            </a:r>
            <a:r>
              <a:rPr b="1">
                <a:solidFill>
                  <a:srgbClr val="D78B40"/>
                </a:solidFill>
              </a:rPr>
              <a:t>override def </a:t>
            </a:r>
            <a:r>
              <a:rPr>
                <a:solidFill>
                  <a:srgbClr val="FFD080"/>
                </a:solidFill>
              </a:rPr>
              <a:t>add</a:t>
            </a:r>
            <a:r>
              <a:t>(x: Int, y: Int): Int = x + y</a:t>
            </a:r>
            <a:br/>
            <a:r>
              <a:t>  }</a:t>
            </a:r>
            <a:br/>
            <a:r>
              <a:t>  </a:t>
            </a:r>
            <a:br/>
            <a:r>
              <a:t>  </a:t>
            </a:r>
            <a:r>
              <a:rPr b="1">
                <a:solidFill>
                  <a:srgbClr val="D78B40"/>
                </a:solidFill>
              </a:rPr>
              <a:t>implicit object </a:t>
            </a:r>
            <a:r>
              <a:t>AddableDouble </a:t>
            </a:r>
            <a:r>
              <a:rPr b="1">
                <a:solidFill>
                  <a:srgbClr val="D78B40"/>
                </a:solidFill>
              </a:rPr>
              <a:t>extends </a:t>
            </a:r>
            <a:r>
              <a:t>Addable[Double] {</a:t>
            </a:r>
            <a:br/>
            <a:r>
              <a:t>    </a:t>
            </a:r>
            <a:r>
              <a:rPr b="1">
                <a:solidFill>
                  <a:srgbClr val="D78B40"/>
                </a:solidFill>
              </a:rPr>
              <a:t>override def </a:t>
            </a:r>
            <a:r>
              <a:rPr>
                <a:solidFill>
                  <a:srgbClr val="FFD080"/>
                </a:solidFill>
              </a:rPr>
              <a:t>add</a:t>
            </a:r>
            <a:r>
              <a:t>(x: Double, y: Double): Double = x + y</a:t>
            </a:r>
            <a:br/>
            <a:r>
              <a:t>  }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a type class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 the method with an extra implicit parameter list for the type class instance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4" marL="0" indent="91440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sz="2200">
                <a:solidFill>
                  <a:srgbClr val="D78B40"/>
                </a:solidFill>
              </a:rPr>
              <a:t>def </a:t>
            </a:r>
            <a:r>
              <a:rPr sz="2200">
                <a:solidFill>
                  <a:srgbClr val="FFD080"/>
                </a:solidFill>
              </a:rPr>
              <a:t>sum</a:t>
            </a:r>
            <a:r>
              <a:rPr sz="2200"/>
              <a:t>[</a:t>
            </a:r>
            <a:r>
              <a:rPr sz="2200">
                <a:solidFill>
                  <a:srgbClr val="618A87"/>
                </a:solidFill>
              </a:rPr>
              <a:t>T</a:t>
            </a:r>
            <a:r>
              <a:rPr sz="2200"/>
              <a:t>](xs: </a:t>
            </a:r>
            <a:r>
              <a:rPr sz="2200">
                <a:solidFill>
                  <a:srgbClr val="618A87"/>
                </a:solidFill>
              </a:rPr>
              <a:t>Seq</a:t>
            </a:r>
            <a:r>
              <a:rPr sz="2200"/>
              <a:t>[</a:t>
            </a:r>
            <a:r>
              <a:rPr sz="2200">
                <a:solidFill>
                  <a:srgbClr val="618A87"/>
                </a:solidFill>
              </a:rPr>
              <a:t>T</a:t>
            </a:r>
            <a:r>
              <a:rPr sz="2200"/>
              <a:t>])(</a:t>
            </a:r>
            <a:r>
              <a:rPr b="1" sz="2200">
                <a:solidFill>
                  <a:srgbClr val="D78B40"/>
                </a:solidFill>
              </a:rPr>
              <a:t>implicit </a:t>
            </a:r>
            <a:r>
              <a:rPr sz="2200"/>
              <a:t>ev: Addable[</a:t>
            </a:r>
            <a:r>
              <a:rPr sz="2200">
                <a:solidFill>
                  <a:srgbClr val="618A87"/>
                </a:solidFill>
              </a:rPr>
              <a:t>T</a:t>
            </a:r>
            <a:r>
              <a:rPr sz="2200"/>
              <a:t>]): </a:t>
            </a:r>
            <a:r>
              <a:rPr sz="2200">
                <a:solidFill>
                  <a:srgbClr val="618A87"/>
                </a:solidFill>
              </a:rPr>
              <a:t>T </a:t>
            </a:r>
            <a:r>
              <a:rPr sz="2200"/>
              <a:t>=</a:t>
            </a:r>
            <a:br>
              <a:rPr sz="2200"/>
            </a:br>
            <a:r>
              <a:rPr sz="2200"/>
              <a:t>  xs.</a:t>
            </a:r>
            <a:r>
              <a:rPr sz="2200">
                <a:solidFill>
                  <a:srgbClr val="D78B42"/>
                </a:solidFill>
              </a:rPr>
              <a:t>reduce</a:t>
            </a:r>
            <a:r>
              <a:rPr sz="2200"/>
              <a:t>(ev.</a:t>
            </a:r>
            <a:r>
              <a:rPr sz="2200">
                <a:solidFill>
                  <a:srgbClr val="D78B42"/>
                </a:solidFill>
              </a:rPr>
              <a:t>add</a:t>
            </a:r>
            <a:r>
              <a:rPr sz="2200"/>
              <a:t>)</a:t>
            </a:r>
            <a:br>
              <a:rPr sz="2200"/>
            </a:br>
            <a:br>
              <a:rPr sz="2200"/>
            </a:br>
            <a:br>
              <a:rPr sz="2200"/>
            </a:br>
            <a:r>
              <a:rPr i="1" sz="2200">
                <a:solidFill>
                  <a:srgbClr val="FFD080"/>
                </a:solidFill>
              </a:rPr>
              <a:t>sum</a:t>
            </a:r>
            <a:r>
              <a:rPr sz="2200"/>
              <a:t>(</a:t>
            </a:r>
            <a:r>
              <a:rPr i="1" sz="2200">
                <a:solidFill>
                  <a:srgbClr val="A98BB9"/>
                </a:solidFill>
              </a:rPr>
              <a:t>List</a:t>
            </a:r>
            <a:r>
              <a:rPr sz="2200"/>
              <a:t>(</a:t>
            </a:r>
            <a:r>
              <a:rPr sz="2200">
                <a:solidFill>
                  <a:srgbClr val="7AA8C7"/>
                </a:solidFill>
              </a:rPr>
              <a:t>1</a:t>
            </a:r>
            <a:r>
              <a:rPr sz="2200"/>
              <a:t>, </a:t>
            </a:r>
            <a:r>
              <a:rPr sz="2200">
                <a:solidFill>
                  <a:srgbClr val="7AA8C7"/>
                </a:solidFill>
              </a:rPr>
              <a:t>2</a:t>
            </a:r>
            <a:r>
              <a:rPr sz="2200"/>
              <a:t>, </a:t>
            </a:r>
            <a:r>
              <a:rPr sz="2200">
                <a:solidFill>
                  <a:srgbClr val="7AA8C7"/>
                </a:solidFill>
              </a:rPr>
              <a:t>3</a:t>
            </a:r>
            <a:r>
              <a:rPr sz="2200"/>
              <a:t>, </a:t>
            </a:r>
            <a:r>
              <a:rPr sz="2200">
                <a:solidFill>
                  <a:srgbClr val="7AA8C7"/>
                </a:solidFill>
              </a:rPr>
              <a:t>4</a:t>
            </a:r>
            <a:r>
              <a:rPr sz="2200"/>
              <a:t>, </a:t>
            </a:r>
            <a:r>
              <a:rPr sz="2200">
                <a:solidFill>
                  <a:srgbClr val="7AA8C7"/>
                </a:solidFill>
              </a:rPr>
              <a:t>5</a:t>
            </a:r>
            <a:r>
              <a:rPr sz="2200"/>
              <a:t>))</a:t>
            </a:r>
            <a:br>
              <a:rPr sz="2200"/>
            </a:br>
            <a:br>
              <a:rPr sz="2200"/>
            </a:br>
            <a:r>
              <a:rPr i="1" sz="2200">
                <a:solidFill>
                  <a:srgbClr val="FFD080"/>
                </a:solidFill>
              </a:rPr>
              <a:t>sum</a:t>
            </a:r>
            <a:r>
              <a:rPr sz="2200"/>
              <a:t>(</a:t>
            </a:r>
            <a:r>
              <a:rPr i="1" sz="2200">
                <a:solidFill>
                  <a:srgbClr val="A98BB9"/>
                </a:solidFill>
              </a:rPr>
              <a:t>Vector</a:t>
            </a:r>
            <a:r>
              <a:rPr sz="2200"/>
              <a:t>(</a:t>
            </a:r>
            <a:r>
              <a:rPr sz="2200">
                <a:solidFill>
                  <a:srgbClr val="7AA8C7"/>
                </a:solidFill>
              </a:rPr>
              <a:t>1.1</a:t>
            </a:r>
            <a:r>
              <a:rPr sz="2200"/>
              <a:t>, </a:t>
            </a:r>
            <a:r>
              <a:rPr sz="2200">
                <a:solidFill>
                  <a:srgbClr val="7AA8C7"/>
                </a:solidFill>
              </a:rPr>
              <a:t>2.2</a:t>
            </a:r>
            <a:r>
              <a:rPr sz="2200"/>
              <a:t>, </a:t>
            </a:r>
            <a:r>
              <a:rPr sz="2200">
                <a:solidFill>
                  <a:srgbClr val="7AA8C7"/>
                </a:solidFill>
              </a:rPr>
              <a:t>3.3</a:t>
            </a:r>
            <a:r>
              <a:rPr sz="2200"/>
              <a:t>, </a:t>
            </a:r>
            <a:r>
              <a:rPr sz="2200">
                <a:solidFill>
                  <a:srgbClr val="7AA8C7"/>
                </a:solidFill>
              </a:rPr>
              <a:t>4.4</a:t>
            </a:r>
            <a:r>
              <a:rPr sz="2200"/>
              <a:t>, </a:t>
            </a:r>
            <a:r>
              <a:rPr sz="2200">
                <a:solidFill>
                  <a:srgbClr val="7AA8C7"/>
                </a:solidFill>
              </a:rPr>
              <a:t>5.5</a:t>
            </a:r>
            <a:r>
              <a:rPr sz="2200"/>
              <a:t>))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Adapt external types to your type class</a:t>
            </a:r>
          </a:p>
          <a:p>
            <a:pPr/>
            <a:r>
              <a:t>Adapt your types to an external type class</a:t>
            </a:r>
          </a:p>
          <a:p>
            <a:pPr/>
            <a:r>
              <a:t>Adapt external types to an external type class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 the mean() method in Statistics</a:t>
            </a:r>
          </a:p>
          <a:p>
            <a:pPr/>
            <a:r>
              <a:t>Uncomment the VectorR2 example in Statistics and make it work by defining a type class instance for VectorR2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Solution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def </a:t>
            </a:r>
            <a:r>
              <a:rPr>
                <a:solidFill>
                  <a:srgbClr val="FFD080"/>
                </a:solidFill>
              </a:rPr>
              <a:t>mean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](xs: </a:t>
            </a:r>
            <a:r>
              <a:rPr>
                <a:solidFill>
                  <a:srgbClr val="618A87"/>
                </a:solidFill>
              </a:rPr>
              <a:t>Seq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])(</a:t>
            </a:r>
            <a:r>
              <a:rPr b="1">
                <a:solidFill>
                  <a:srgbClr val="D78B40"/>
                </a:solidFill>
              </a:rPr>
              <a:t>implicit </a:t>
            </a:r>
            <a:r>
              <a:t>ev: AddDivideCapable[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]): </a:t>
            </a:r>
            <a:r>
              <a:rPr>
                <a:solidFill>
                  <a:srgbClr val="618A87"/>
                </a:solidFill>
              </a:rPr>
              <a:t>T </a:t>
            </a:r>
            <a:r>
              <a:t>=</a:t>
            </a:r>
            <a:br/>
            <a:r>
              <a:t>  ev.</a:t>
            </a:r>
            <a:r>
              <a:rPr>
                <a:solidFill>
                  <a:srgbClr val="D78B42"/>
                </a:solidFill>
              </a:rPr>
              <a:t>div</a:t>
            </a:r>
            <a:r>
              <a:t>(xs.</a:t>
            </a:r>
            <a:r>
              <a:rPr>
                <a:solidFill>
                  <a:srgbClr val="D78B42"/>
                </a:solidFill>
              </a:rPr>
              <a:t>reduce</a:t>
            </a:r>
            <a:r>
              <a:t>(ev.</a:t>
            </a:r>
            <a:r>
              <a:rPr>
                <a:solidFill>
                  <a:srgbClr val="D78B42"/>
                </a:solidFill>
              </a:rPr>
              <a:t>add</a:t>
            </a:r>
            <a:r>
              <a:t>), xs.</a:t>
            </a:r>
            <a:r>
              <a:rPr>
                <a:solidFill>
                  <a:srgbClr val="D78B42"/>
                </a:solidFill>
              </a:rPr>
              <a:t>length</a:t>
            </a:r>
            <a:r>
              <a:t>)</a:t>
            </a:r>
          </a:p>
          <a:p>
            <a:pPr marL="140368" indent="-140368" defTabSz="457200">
              <a:spcBef>
                <a:spcPts val="0"/>
              </a:spcBef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140368" indent="-140368" defTabSz="457200">
              <a:spcBef>
                <a:spcPts val="0"/>
              </a:spcBef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140368" indent="-140368" defTabSz="457200">
              <a:spcBef>
                <a:spcPts val="0"/>
              </a:spcBef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140368" indent="-140368" defTabSz="457200">
              <a:spcBef>
                <a:spcPts val="0"/>
              </a:spcBef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implicit object </a:t>
            </a:r>
            <a:r>
              <a:t>AddDivideVectorR2 </a:t>
            </a:r>
            <a:br/>
            <a:r>
              <a:t>  </a:t>
            </a:r>
            <a:r>
              <a:rPr b="1">
                <a:solidFill>
                  <a:srgbClr val="D78B40"/>
                </a:solidFill>
              </a:rPr>
              <a:t>extends </a:t>
            </a:r>
            <a:r>
              <a:t>AddDivideCapable[VectorR2] {</a:t>
            </a:r>
            <a:br/>
            <a:r>
              <a:t>  </a:t>
            </a:r>
            <a:br/>
            <a:r>
              <a:t>  </a:t>
            </a:r>
            <a:r>
              <a:rPr b="1">
                <a:solidFill>
                  <a:srgbClr val="D78B40"/>
                </a:solidFill>
              </a:rPr>
              <a:t>override def </a:t>
            </a:r>
            <a:r>
              <a:rPr>
                <a:solidFill>
                  <a:srgbClr val="FFD080"/>
                </a:solidFill>
              </a:rPr>
              <a:t>add</a:t>
            </a:r>
            <a:r>
              <a:t>(a: VectorR2, b: VectorR2): VectorR2 = </a:t>
            </a:r>
            <a:br/>
            <a:r>
              <a:t>    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rPr>
                <a:solidFill>
                  <a:srgbClr val="D78B42"/>
                </a:solidFill>
              </a:rPr>
              <a:t>VectorR2</a:t>
            </a:r>
            <a:r>
              <a:t>(a._1 + b._1, a._2 + b._2)</a:t>
            </a:r>
            <a:br/>
            <a:r>
              <a:t>  </a:t>
            </a:r>
            <a:br/>
            <a:r>
              <a:t>  </a:t>
            </a:r>
            <a:r>
              <a:rPr b="1">
                <a:solidFill>
                  <a:srgbClr val="D78B40"/>
                </a:solidFill>
              </a:rPr>
              <a:t>override def </a:t>
            </a:r>
            <a:r>
              <a:rPr>
                <a:solidFill>
                  <a:srgbClr val="FFD080"/>
                </a:solidFill>
              </a:rPr>
              <a:t>div</a:t>
            </a:r>
            <a:r>
              <a:t>(a: VectorR2, d: Int): VectorR2 = </a:t>
            </a:r>
            <a:br/>
            <a:r>
              <a:t>    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rPr>
                <a:solidFill>
                  <a:srgbClr val="D78B42"/>
                </a:solidFill>
              </a:rPr>
              <a:t>VectorR2</a:t>
            </a:r>
            <a:r>
              <a:t>(a._1 / d, a._2 / d)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Composition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Compose a type class instance by using the type class instances of members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None/>
              <a:defRPr sz="17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class </a:t>
            </a:r>
            <a:r>
              <a:t>Complex[</a:t>
            </a:r>
            <a:r>
              <a:rPr>
                <a:solidFill>
                  <a:srgbClr val="618A87"/>
                </a:solidFill>
              </a:rPr>
              <a:t>T</a:t>
            </a:r>
            <a:r>
              <a:t>](r: </a:t>
            </a:r>
            <a:r>
              <a:rPr>
                <a:solidFill>
                  <a:srgbClr val="618A87"/>
                </a:solidFill>
              </a:rPr>
              <a:t>T</a:t>
            </a:r>
            <a:r>
              <a:t>, i: </a:t>
            </a:r>
            <a:r>
              <a:rPr>
                <a:solidFill>
                  <a:srgbClr val="618A87"/>
                </a:solidFill>
              </a:rPr>
              <a:t>T</a:t>
            </a:r>
            <a:r>
              <a:t>) </a:t>
            </a:r>
            <a:r>
              <a:rPr b="1">
                <a:solidFill>
                  <a:srgbClr val="D78B40"/>
                </a:solidFill>
              </a:rPr>
              <a:t>extends </a:t>
            </a:r>
            <a:r>
              <a:rPr>
                <a:solidFill>
                  <a:srgbClr val="D78B42"/>
                </a:solidFill>
              </a:rPr>
              <a:t>Tuple2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, </a:t>
            </a:r>
            <a:r>
              <a:rPr>
                <a:solidFill>
                  <a:srgbClr val="618A87"/>
                </a:solidFill>
              </a:rPr>
              <a:t>T</a:t>
            </a:r>
            <a:r>
              <a:t>](r, i)</a:t>
            </a:r>
            <a:br/>
          </a:p>
          <a:p>
            <a:pPr lvl="1" marL="0" indent="228600" defTabSz="457200">
              <a:spcBef>
                <a:spcPts val="0"/>
              </a:spcBef>
              <a:buSzTx/>
              <a:buNone/>
              <a:defRPr sz="17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D78B40"/>
                </a:solidFill>
              </a:rPr>
              <a:t>object </a:t>
            </a:r>
            <a:r>
              <a:t>Addable {</a:t>
            </a:r>
            <a:br/>
            <a:r>
              <a:t>  </a:t>
            </a:r>
            <a:r>
              <a:rPr b="1">
                <a:solidFill>
                  <a:srgbClr val="D78B40"/>
                </a:solidFill>
              </a:rPr>
              <a:t>implicit object </a:t>
            </a:r>
            <a:r>
              <a:t>AddableInt …  </a:t>
            </a:r>
            <a:br/>
            <a:r>
              <a:t>  </a:t>
            </a:r>
            <a:r>
              <a:rPr b="1">
                <a:solidFill>
                  <a:srgbClr val="D78B40"/>
                </a:solidFill>
              </a:rPr>
              <a:t>implicit object </a:t>
            </a:r>
            <a:r>
              <a:t>AddableDouble …</a:t>
            </a:r>
            <a:br/>
            <a:r>
              <a:t>  </a:t>
            </a:r>
            <a:br/>
            <a:r>
              <a:t>  </a:t>
            </a:r>
            <a:r>
              <a:rPr b="1">
                <a:solidFill>
                  <a:srgbClr val="D78B40"/>
                </a:solidFill>
              </a:rPr>
              <a:t>implicit def </a:t>
            </a:r>
            <a:r>
              <a:rPr>
                <a:solidFill>
                  <a:srgbClr val="FFD080"/>
                </a:solidFill>
              </a:rPr>
              <a:t>AddableComplex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](</a:t>
            </a:r>
            <a:r>
              <a:rPr b="1">
                <a:solidFill>
                  <a:srgbClr val="D78B40"/>
                </a:solidFill>
              </a:rPr>
              <a:t>implicit </a:t>
            </a:r>
            <a:r>
              <a:t>ev: Addable[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]): Addable[Complex[</a:t>
            </a:r>
            <a:r>
              <a:rPr>
                <a:solidFill>
                  <a:srgbClr val="618A87"/>
                </a:solidFill>
              </a:rPr>
              <a:t>T</a:t>
            </a:r>
            <a:r>
              <a:t>]] =</a:t>
            </a:r>
            <a:br/>
            <a:r>
              <a:t>    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t>Addable[Complex[</a:t>
            </a:r>
            <a:r>
              <a:rPr>
                <a:solidFill>
                  <a:srgbClr val="618A87"/>
                </a:solidFill>
              </a:rPr>
              <a:t>T</a:t>
            </a:r>
            <a:r>
              <a:t>]] {</a:t>
            </a:r>
            <a:br/>
            <a:r>
              <a:t>      </a:t>
            </a:r>
            <a:br/>
            <a:r>
              <a:t>      </a:t>
            </a:r>
            <a:r>
              <a:rPr b="1">
                <a:solidFill>
                  <a:srgbClr val="D78B40"/>
                </a:solidFill>
              </a:rPr>
              <a:t>override def </a:t>
            </a:r>
            <a:r>
              <a:rPr>
                <a:solidFill>
                  <a:srgbClr val="FFD080"/>
                </a:solidFill>
              </a:rPr>
              <a:t>add</a:t>
            </a:r>
            <a:r>
              <a:t>(x: Complex[</a:t>
            </a:r>
            <a:r>
              <a:rPr>
                <a:solidFill>
                  <a:srgbClr val="618A87"/>
                </a:solidFill>
              </a:rPr>
              <a:t>T</a:t>
            </a:r>
            <a:r>
              <a:t>], y: Complex[</a:t>
            </a:r>
            <a:r>
              <a:rPr>
                <a:solidFill>
                  <a:srgbClr val="618A87"/>
                </a:solidFill>
              </a:rPr>
              <a:t>T</a:t>
            </a:r>
            <a:r>
              <a:t>]): Complex[</a:t>
            </a:r>
            <a:r>
              <a:rPr>
                <a:solidFill>
                  <a:srgbClr val="618A87"/>
                </a:solidFill>
              </a:rPr>
              <a:t>T</a:t>
            </a:r>
            <a:r>
              <a:t>] = </a:t>
            </a:r>
            <a:br/>
            <a:r>
              <a:t>        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rPr>
                <a:solidFill>
                  <a:srgbClr val="D78B42"/>
                </a:solidFill>
              </a:rPr>
              <a:t>Complex</a:t>
            </a:r>
            <a:r>
              <a:t>[</a:t>
            </a:r>
            <a:r>
              <a:rPr>
                <a:solidFill>
                  <a:srgbClr val="618A87"/>
                </a:solidFill>
              </a:rPr>
              <a:t>T</a:t>
            </a:r>
            <a:r>
              <a:t>](ev.</a:t>
            </a:r>
            <a:r>
              <a:rPr>
                <a:solidFill>
                  <a:srgbClr val="D78B42"/>
                </a:solidFill>
              </a:rPr>
              <a:t>add</a:t>
            </a:r>
            <a:r>
              <a:t>(x._1, y._1), ev.</a:t>
            </a:r>
            <a:r>
              <a:rPr>
                <a:solidFill>
                  <a:srgbClr val="D78B42"/>
                </a:solidFill>
              </a:rPr>
              <a:t>add</a:t>
            </a:r>
            <a:r>
              <a:t>(x._2, y._2))</a:t>
            </a:r>
            <a:br/>
            <a:r>
              <a:t>    }  </a:t>
            </a:r>
            <a:br/>
            <a:r>
              <a:t>}</a:t>
            </a:r>
          </a:p>
          <a:p>
            <a:pPr lvl="1" marL="584868" indent="-140368" defTabSz="457200">
              <a:spcBef>
                <a:spcPts val="0"/>
              </a:spcBef>
              <a:defRPr sz="17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1" marL="584868" indent="-140368" defTabSz="457200">
              <a:spcBef>
                <a:spcPts val="0"/>
              </a:spcBef>
              <a:defRPr sz="17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None/>
              <a:defRPr sz="1700">
                <a:solidFill>
                  <a:srgbClr val="D78B4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FFD080"/>
                </a:solidFill>
              </a:rPr>
              <a:t>sum</a:t>
            </a:r>
            <a:r>
              <a:rPr>
                <a:solidFill>
                  <a:srgbClr val="B7C4D1"/>
                </a:solidFill>
              </a:rPr>
              <a:t>(</a:t>
            </a:r>
            <a:r>
              <a:rPr i="1">
                <a:solidFill>
                  <a:srgbClr val="A98BB9"/>
                </a:solidFill>
              </a:rPr>
              <a:t>List</a:t>
            </a:r>
            <a:r>
              <a:rPr>
                <a:solidFill>
                  <a:srgbClr val="B7C4D1"/>
                </a:solidFill>
              </a:rPr>
              <a:t>(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t>Complex</a:t>
            </a:r>
            <a:r>
              <a:rPr>
                <a:solidFill>
                  <a:srgbClr val="B7C4D1"/>
                </a:solidFill>
              </a:rPr>
              <a:t>(</a:t>
            </a:r>
            <a:r>
              <a:rPr>
                <a:solidFill>
                  <a:srgbClr val="7AA8C7"/>
                </a:solidFill>
              </a:rPr>
              <a:t>1</a:t>
            </a:r>
            <a:r>
              <a:rPr>
                <a:solidFill>
                  <a:srgbClr val="B7C4D1"/>
                </a:solidFill>
              </a:rPr>
              <a:t>, </a:t>
            </a:r>
            <a:r>
              <a:rPr>
                <a:solidFill>
                  <a:srgbClr val="7AA8C7"/>
                </a:solidFill>
              </a:rPr>
              <a:t>1</a:t>
            </a:r>
            <a:r>
              <a:rPr>
                <a:solidFill>
                  <a:srgbClr val="B7C4D1"/>
                </a:solidFill>
              </a:rPr>
              <a:t>), 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t>Complex</a:t>
            </a:r>
            <a:r>
              <a:rPr>
                <a:solidFill>
                  <a:srgbClr val="B7C4D1"/>
                </a:solidFill>
              </a:rPr>
              <a:t>(</a:t>
            </a:r>
            <a:r>
              <a:rPr>
                <a:solidFill>
                  <a:srgbClr val="7AA8C7"/>
                </a:solidFill>
              </a:rPr>
              <a:t>2</a:t>
            </a:r>
            <a:r>
              <a:rPr>
                <a:solidFill>
                  <a:srgbClr val="B7C4D1"/>
                </a:solidFill>
              </a:rPr>
              <a:t>, </a:t>
            </a:r>
            <a:r>
              <a:rPr>
                <a:solidFill>
                  <a:srgbClr val="7AA8C7"/>
                </a:solidFill>
              </a:rPr>
              <a:t>2</a:t>
            </a:r>
            <a:r>
              <a:rPr>
                <a:solidFill>
                  <a:srgbClr val="B7C4D1"/>
                </a:solidFill>
              </a:rPr>
              <a:t>), 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t>Complex</a:t>
            </a:r>
            <a:r>
              <a:rPr>
                <a:solidFill>
                  <a:srgbClr val="B7C4D1"/>
                </a:solidFill>
              </a:rPr>
              <a:t>(</a:t>
            </a:r>
            <a:r>
              <a:rPr>
                <a:solidFill>
                  <a:srgbClr val="7AA8C7"/>
                </a:solidFill>
              </a:rPr>
              <a:t>3</a:t>
            </a:r>
            <a:r>
              <a:rPr>
                <a:solidFill>
                  <a:srgbClr val="B7C4D1"/>
                </a:solidFill>
              </a:rPr>
              <a:t>, </a:t>
            </a:r>
            <a:r>
              <a:rPr>
                <a:solidFill>
                  <a:srgbClr val="7AA8C7"/>
                </a:solidFill>
              </a:rPr>
              <a:t>3</a:t>
            </a:r>
            <a:r>
              <a:rPr>
                <a:solidFill>
                  <a:srgbClr val="B7C4D1"/>
                </a:solidFill>
              </a:rPr>
              <a:t>)))</a:t>
            </a:r>
            <a:br>
              <a:rPr>
                <a:solidFill>
                  <a:srgbClr val="B7C4D1"/>
                </a:solidFill>
              </a:rPr>
            </a:br>
            <a:br>
              <a:rPr>
                <a:solidFill>
                  <a:srgbClr val="B7C4D1"/>
                </a:solidFill>
              </a:rPr>
            </a:br>
            <a:r>
              <a:rPr i="1">
                <a:solidFill>
                  <a:srgbClr val="FFD080"/>
                </a:solidFill>
              </a:rPr>
              <a:t>sum</a:t>
            </a:r>
            <a:r>
              <a:rPr>
                <a:solidFill>
                  <a:srgbClr val="B7C4D1"/>
                </a:solidFill>
              </a:rPr>
              <a:t>(</a:t>
            </a:r>
            <a:r>
              <a:rPr i="1">
                <a:solidFill>
                  <a:srgbClr val="A98BB9"/>
                </a:solidFill>
              </a:rPr>
              <a:t>List</a:t>
            </a:r>
            <a:r>
              <a:rPr>
                <a:solidFill>
                  <a:srgbClr val="B7C4D1"/>
                </a:solidFill>
              </a:rPr>
              <a:t>(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t>Complex</a:t>
            </a:r>
            <a:r>
              <a:rPr>
                <a:solidFill>
                  <a:srgbClr val="B7C4D1"/>
                </a:solidFill>
              </a:rPr>
              <a:t>(</a:t>
            </a:r>
            <a:r>
              <a:rPr>
                <a:solidFill>
                  <a:srgbClr val="7AA8C7"/>
                </a:solidFill>
              </a:rPr>
              <a:t>1.1</a:t>
            </a:r>
            <a:r>
              <a:rPr>
                <a:solidFill>
                  <a:srgbClr val="B7C4D1"/>
                </a:solidFill>
              </a:rPr>
              <a:t>, </a:t>
            </a:r>
            <a:r>
              <a:rPr>
                <a:solidFill>
                  <a:srgbClr val="7AA8C7"/>
                </a:solidFill>
              </a:rPr>
              <a:t>1.1</a:t>
            </a:r>
            <a:r>
              <a:rPr>
                <a:solidFill>
                  <a:srgbClr val="B7C4D1"/>
                </a:solidFill>
              </a:rPr>
              <a:t>), 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t>Complex</a:t>
            </a:r>
            <a:r>
              <a:rPr>
                <a:solidFill>
                  <a:srgbClr val="B7C4D1"/>
                </a:solidFill>
              </a:rPr>
              <a:t>(</a:t>
            </a:r>
            <a:r>
              <a:rPr>
                <a:solidFill>
                  <a:srgbClr val="7AA8C7"/>
                </a:solidFill>
              </a:rPr>
              <a:t>2.2</a:t>
            </a:r>
            <a:r>
              <a:rPr>
                <a:solidFill>
                  <a:srgbClr val="B7C4D1"/>
                </a:solidFill>
              </a:rPr>
              <a:t>, </a:t>
            </a:r>
            <a:r>
              <a:rPr>
                <a:solidFill>
                  <a:srgbClr val="7AA8C7"/>
                </a:solidFill>
              </a:rPr>
              <a:t>2.2</a:t>
            </a:r>
            <a:r>
              <a:rPr>
                <a:solidFill>
                  <a:srgbClr val="B7C4D1"/>
                </a:solidFill>
              </a:rPr>
              <a:t>), </a:t>
            </a:r>
            <a:r>
              <a:rPr b="1">
                <a:solidFill>
                  <a:srgbClr val="D78B40"/>
                </a:solidFill>
              </a:rPr>
              <a:t>new </a:t>
            </a:r>
            <a:r>
              <a:t>Complex</a:t>
            </a:r>
            <a:r>
              <a:rPr>
                <a:solidFill>
                  <a:srgbClr val="B7C4D1"/>
                </a:solidFill>
              </a:rPr>
              <a:t>(</a:t>
            </a:r>
            <a:r>
              <a:rPr>
                <a:solidFill>
                  <a:srgbClr val="7AA8C7"/>
                </a:solidFill>
              </a:rPr>
              <a:t>3.3</a:t>
            </a:r>
            <a:r>
              <a:rPr>
                <a:solidFill>
                  <a:srgbClr val="B7C4D1"/>
                </a:solidFill>
              </a:rPr>
              <a:t>, </a:t>
            </a:r>
            <a:r>
              <a:rPr>
                <a:solidFill>
                  <a:srgbClr val="7AA8C7"/>
                </a:solidFill>
              </a:rPr>
              <a:t>3.3</a:t>
            </a:r>
            <a:r>
              <a:rPr>
                <a:solidFill>
                  <a:srgbClr val="B7C4D1"/>
                </a:solidFill>
              </a:rPr>
              <a:t>)))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a type class instance for Vector3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