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D597"/>
    <a:srgbClr val="316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14"/>
    <p:restoredTop sz="94674"/>
  </p:normalViewPr>
  <p:slideViewPr>
    <p:cSldViewPr snapToGrid="0" snapToObjects="1">
      <p:cViewPr>
        <p:scale>
          <a:sx n="113" d="100"/>
          <a:sy n="113" d="100"/>
        </p:scale>
        <p:origin x="31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A2BA-88D2-344B-80C7-578763F68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93A68-A959-6541-ADE4-EDD92DE18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264FB-29C2-B744-B744-049BA41D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EE227-7E33-2840-B7ED-6334E98D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B0C43-B32F-544D-94E7-E6CE706E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8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BA05-7488-EB4E-A778-1997238F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30F36-E2E9-544B-BB74-332C93A1E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2F4EF-24FD-554E-BFEA-34F006A6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10087-036E-9049-8F67-766B939F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5D8CF-1B64-D242-99C6-9BCDEDC4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3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71DEF-D77D-1245-BF41-456299C3C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B61F4-2EF7-F74E-A7AA-5622FDC12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45D6A-5E53-8748-8455-FA15C9B7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56AEF-CD20-6D44-8CDD-337863FB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2D7B-94A5-AE4D-863E-16C40F71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DC1C-3B6B-F34E-91BE-2EEA54AA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67203-0EEE-AE47-9758-266ADBABA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BA65D-439F-224C-8ABB-209E419D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8E6D8-29D8-B440-A2A8-D26BCD9D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364AB-018C-0845-91BB-9CCE9312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5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0D8B-40F3-2240-BC9D-B52E8EC3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F9E3D-502F-F945-82B3-392C1FAC3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A4098-8FA9-A14A-8418-4BD69974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58327-8DDB-2B49-B673-79D8584F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92943-BB75-B845-B6D7-3EE247BF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9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54DC-3E61-E64B-85D0-D2DFE7FF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92FF3-B64D-8947-A969-DDED1E1D6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DE498-1780-EF49-97B1-E85C18C4E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97A06-9D9C-BD4E-A46F-DEB30917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9981B-67E2-8945-9448-A8B9F174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EB63D-97ED-9D4D-9CDC-F27B9E29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7602-5C9C-FD4F-B71A-879C661C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1E895-B0DC-2344-91FF-A5C3C1E4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285A3-D02C-E44E-A11F-A339712C7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2C32B-1F97-9540-BE97-287CDC1F0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8C7A9-B705-EF4C-93E5-64A5488A8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2AF5E-7560-AA49-85E9-4994BBFCD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6C30E-E8A4-9741-9DEC-EB5A4199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37F86-B254-6D40-B60A-40774A73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8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C279-F8F3-E041-B003-8E46674B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5FBDF-6578-6E4C-8850-EF83EEF1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634303-9F9F-4D47-AF85-87215CF8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D0A68-1823-074F-8C4F-B0D28F90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8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7314C-5FDB-7F44-8CCE-6E3DE0E2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22A9F-5385-6E46-9E54-F85F1F12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30AA1-1B58-C340-A9C1-54C6D097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0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9E96-23C1-1345-96D8-2DE207EC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AE7E5-C688-9044-A43A-31224009E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DF597-B787-814E-B604-E1138FEC0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4094F-C07F-4F45-A0A9-4C5CC620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D171C-5E02-6F48-8E0D-287B4881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1F925-FC70-0147-BA31-A55957A4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8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F000-5A12-B74E-AACF-937EB3B7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56E95-8DE5-8842-8A0C-570E17B30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CBD50-59B7-E14D-B276-4528FE261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9D8E8-7A4F-DF4D-B395-DC5088FA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960A-5AB1-7341-AAE0-C0D67DB383FC}" type="datetimeFigureOut">
              <a:t>5/22/19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182B4-466E-744C-B48E-E961B76E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B0994-77CB-F040-A30E-B75FE49F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C54-1E67-AE4E-903D-63D96E34A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08948-B96C-794C-B30F-ECB330AB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30D3E-226D-D444-9D3C-C7C6E5483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AD0A1-5B9A-4C44-85E0-F00BAEF81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IBM Plex Sans Medium Regular" panose="020B0503050203000203" pitchFamily="34" charset="0"/>
              </a:defRPr>
            </a:lvl1pPr>
          </a:lstStyle>
          <a:p>
            <a:fld id="{ACDE960A-5AB1-7341-AAE0-C0D67DB383FC}" type="datetimeFigureOut">
              <a:rPr lang="en-US"/>
              <a:pPr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C6AA8-85D5-6D4F-9E67-A98DD921D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IBM Plex Sans Medium Regular" panose="020B050305020300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7A1EB-9567-E54A-9B8C-A8405DB27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IBM Plex Sans Medium Regular" panose="020B0503050203000203" pitchFamily="34" charset="0"/>
              </a:defRPr>
            </a:lvl1pPr>
          </a:lstStyle>
          <a:p>
            <a:fld id="{8A200C54-1E67-AE4E-903D-63D96E34A3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3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IBM Plex Sans Light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IBM Plex Sans Medium Regular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IBM Plex Sans Medium Regular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 Medium Regular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IBM Plex Sans Medium Regular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IBM Plex Sans Medium Regular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.png"/><Relationship Id="rId10" Type="http://schemas.openxmlformats.org/officeDocument/2006/relationships/image" Target="../media/image11.svg"/><Relationship Id="rId4" Type="http://schemas.openxmlformats.org/officeDocument/2006/relationships/image" Target="../media/image5.tiff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70F2E4-3292-D048-B45C-FF96AB10F58B}"/>
              </a:ext>
            </a:extLst>
          </p:cNvPr>
          <p:cNvSpPr/>
          <p:nvPr/>
        </p:nvSpPr>
        <p:spPr>
          <a:xfrm>
            <a:off x="2766349" y="1819275"/>
            <a:ext cx="2609040" cy="2868472"/>
          </a:xfrm>
          <a:prstGeom prst="rect">
            <a:avLst/>
          </a:prstGeom>
          <a:solidFill>
            <a:srgbClr val="61D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88000" rtlCol="0" anchor="t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Suez One" pitchFamily="2" charset="-79"/>
                <a:cs typeface="Suez One" pitchFamily="2" charset="-79"/>
              </a:rPr>
              <a:t>Soda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 cloud account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BCF63-A50B-5E44-8E42-927C51FD3C49}"/>
              </a:ext>
            </a:extLst>
          </p:cNvPr>
          <p:cNvSpPr/>
          <p:nvPr/>
        </p:nvSpPr>
        <p:spPr>
          <a:xfrm>
            <a:off x="6528121" y="1819275"/>
            <a:ext cx="2604303" cy="28684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88000" rtlCol="0" anchor="t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Your cloud account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9D342CB-BC85-EB4C-9ABD-5B71561C9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5029" y="2702413"/>
            <a:ext cx="711200" cy="711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8113B28-4A74-6E4D-B5C9-D0B050DAB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5029" y="3675605"/>
            <a:ext cx="711200" cy="711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267376-B081-7E44-B3B9-4F441D9CD271}"/>
              </a:ext>
            </a:extLst>
          </p:cNvPr>
          <p:cNvSpPr txBox="1"/>
          <p:nvPr/>
        </p:nvSpPr>
        <p:spPr>
          <a:xfrm>
            <a:off x="7516229" y="2888736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IBM Plex Sans" panose="020B0503050203000203" pitchFamily="34" charset="0"/>
              </a:rPr>
              <a:t>Your data lake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67D823-B57F-6845-8A4C-56B5BA4BB03E}"/>
              </a:ext>
            </a:extLst>
          </p:cNvPr>
          <p:cNvSpPr txBox="1"/>
          <p:nvPr/>
        </p:nvSpPr>
        <p:spPr>
          <a:xfrm>
            <a:off x="7516229" y="3861928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IBM Plex Sans" panose="020B0503050203000203" pitchFamily="34" charset="0"/>
              </a:rPr>
              <a:t>Soda file storage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90A59C-5816-5E43-A695-9C703973392D}"/>
              </a:ext>
            </a:extLst>
          </p:cNvPr>
          <p:cNvCxnSpPr>
            <a:cxnSpLocks/>
          </p:cNvCxnSpPr>
          <p:nvPr/>
        </p:nvCxnSpPr>
        <p:spPr>
          <a:xfrm>
            <a:off x="5023413" y="3063065"/>
            <a:ext cx="1781616" cy="0"/>
          </a:xfrm>
          <a:prstGeom prst="straightConnector1">
            <a:avLst/>
          </a:prstGeom>
          <a:ln w="31750">
            <a:solidFill>
              <a:srgbClr val="316A4B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8D7D6F-5977-2642-A3F9-94DF2130D3A1}"/>
              </a:ext>
            </a:extLst>
          </p:cNvPr>
          <p:cNvSpPr txBox="1"/>
          <p:nvPr/>
        </p:nvSpPr>
        <p:spPr>
          <a:xfrm>
            <a:off x="5552063" y="2771153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IBM Plex Sans" panose="020B0503050203000203" pitchFamily="34" charset="0"/>
              </a:rPr>
              <a:t>read only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33F31C-6FCD-5F48-B24F-803D403C10B2}"/>
              </a:ext>
            </a:extLst>
          </p:cNvPr>
          <p:cNvCxnSpPr>
            <a:cxnSpLocks/>
          </p:cNvCxnSpPr>
          <p:nvPr/>
        </p:nvCxnSpPr>
        <p:spPr>
          <a:xfrm>
            <a:off x="5023413" y="4044708"/>
            <a:ext cx="1781616" cy="0"/>
          </a:xfrm>
          <a:prstGeom prst="straightConnector1">
            <a:avLst/>
          </a:prstGeom>
          <a:ln w="31750">
            <a:solidFill>
              <a:srgbClr val="316A4B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84548C-2765-1448-89D8-B538BAA89235}"/>
              </a:ext>
            </a:extLst>
          </p:cNvPr>
          <p:cNvSpPr txBox="1"/>
          <p:nvPr/>
        </p:nvSpPr>
        <p:spPr>
          <a:xfrm>
            <a:off x="5531589" y="3764526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IBM Plex Sans" panose="020B0503050203000203" pitchFamily="34" charset="0"/>
              </a:rPr>
              <a:t>read write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2C16EA-43F3-5E40-9FA9-82BF19BB1414}"/>
              </a:ext>
            </a:extLst>
          </p:cNvPr>
          <p:cNvSpPr txBox="1"/>
          <p:nvPr/>
        </p:nvSpPr>
        <p:spPr>
          <a:xfrm>
            <a:off x="3113590" y="2995085"/>
            <a:ext cx="16906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IBM Plex Sans" panose="020B0503050203000203" pitchFamily="34" charset="0"/>
              </a:rPr>
              <a:t>The actual data is processed, </a:t>
            </a:r>
          </a:p>
          <a:p>
            <a:r>
              <a:rPr lang="en-US" sz="1400">
                <a:latin typeface="IBM Plex Sans" panose="020B0503050203000203" pitchFamily="34" charset="0"/>
              </a:rPr>
              <a:t>but not stored in the Soda account</a:t>
            </a:r>
          </a:p>
        </p:txBody>
      </p:sp>
    </p:spTree>
    <p:extLst>
      <p:ext uri="{BB962C8B-B14F-4D97-AF65-F5344CB8AC3E}">
        <p14:creationId xmlns:p14="http://schemas.microsoft.com/office/powerpoint/2010/main" val="178858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E7088D31-7F43-1E4A-BFD7-005A2EE2FE68}"/>
              </a:ext>
            </a:extLst>
          </p:cNvPr>
          <p:cNvSpPr/>
          <p:nvPr/>
        </p:nvSpPr>
        <p:spPr>
          <a:xfrm>
            <a:off x="2514430" y="4991069"/>
            <a:ext cx="6208964" cy="1795683"/>
          </a:xfrm>
          <a:prstGeom prst="rect">
            <a:avLst/>
          </a:prstGeom>
          <a:solidFill>
            <a:srgbClr val="61D597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bIns="251999" rtlCol="0" anchor="b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Suez One" pitchFamily="2" charset="-79"/>
                <a:cs typeface="Suez One" pitchFamily="2" charset="-79"/>
              </a:rPr>
              <a:t>Soda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 SaaS management platform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C178CC-A8FC-294D-A8B2-560D90C52CEC}"/>
              </a:ext>
            </a:extLst>
          </p:cNvPr>
          <p:cNvSpPr/>
          <p:nvPr/>
        </p:nvSpPr>
        <p:spPr>
          <a:xfrm>
            <a:off x="2514430" y="258960"/>
            <a:ext cx="6202496" cy="4482373"/>
          </a:xfrm>
          <a:prstGeom prst="rect">
            <a:avLst/>
          </a:prstGeom>
          <a:solidFill>
            <a:srgbClr val="61D597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88000" rtlCol="0" anchor="t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Suez One" pitchFamily="2" charset="-79"/>
                <a:cs typeface="Suez One" pitchFamily="2" charset="-79"/>
              </a:rPr>
              <a:t>Soda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 client cloud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470E5C-7D3A-9C47-B7DE-0CD95A92F313}"/>
              </a:ext>
            </a:extLst>
          </p:cNvPr>
          <p:cNvSpPr/>
          <p:nvPr/>
        </p:nvSpPr>
        <p:spPr>
          <a:xfrm>
            <a:off x="8959297" y="258960"/>
            <a:ext cx="2311704" cy="4482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88000" rtlCol="0" anchor="t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Client data account</a:t>
            </a: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1EA96E5A-C71C-9A4B-AA3C-44B1C82E768C}"/>
              </a:ext>
            </a:extLst>
          </p:cNvPr>
          <p:cNvSpPr/>
          <p:nvPr/>
        </p:nvSpPr>
        <p:spPr>
          <a:xfrm>
            <a:off x="1447023" y="812554"/>
            <a:ext cx="443966" cy="417035"/>
          </a:xfrm>
          <a:prstGeom prst="smileyFac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IBM Plex Sans Medium" panose="020B0503050203000203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A68DC78-5AAD-E34C-AA3A-1C248D086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8557" y="1707403"/>
            <a:ext cx="711200" cy="711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AA587AB-E81C-0B42-9BB8-4E9A978AB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862" y="1590716"/>
            <a:ext cx="885825" cy="8858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87405AF-6492-A140-89F8-4485078EF9CA}"/>
              </a:ext>
            </a:extLst>
          </p:cNvPr>
          <p:cNvSpPr txBox="1"/>
          <p:nvPr/>
        </p:nvSpPr>
        <p:spPr>
          <a:xfrm>
            <a:off x="1248792" y="541064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IBM Plex Sans" panose="020B0503050203000203" pitchFamily="34" charset="0"/>
              </a:rPr>
              <a:t>Soda user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3D45C0-9FA7-DD4B-832C-D1CF8E7B233C}"/>
              </a:ext>
            </a:extLst>
          </p:cNvPr>
          <p:cNvSpPr txBox="1"/>
          <p:nvPr/>
        </p:nvSpPr>
        <p:spPr>
          <a:xfrm>
            <a:off x="1326678" y="2495629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IBM Plex Sans" panose="020B0503050203000203" pitchFamily="34" charset="0"/>
              </a:rPr>
              <a:t>browser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5E4009-35C8-9D4D-B9D9-1DB61F2D8C33}"/>
              </a:ext>
            </a:extLst>
          </p:cNvPr>
          <p:cNvCxnSpPr>
            <a:cxnSpLocks/>
          </p:cNvCxnSpPr>
          <p:nvPr/>
        </p:nvCxnSpPr>
        <p:spPr>
          <a:xfrm flipH="1">
            <a:off x="1663877" y="1373816"/>
            <a:ext cx="5129" cy="19499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E2ACFC-6AAA-6741-8F5E-85DE1CB554E3}"/>
              </a:ext>
            </a:extLst>
          </p:cNvPr>
          <p:cNvCxnSpPr>
            <a:cxnSpLocks/>
          </p:cNvCxnSpPr>
          <p:nvPr/>
        </p:nvCxnSpPr>
        <p:spPr>
          <a:xfrm>
            <a:off x="2233873" y="2033629"/>
            <a:ext cx="566051" cy="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>
            <a:extLst>
              <a:ext uri="{FF2B5EF4-FFF2-40B4-BE49-F238E27FC236}">
                <a16:creationId xmlns:a16="http://schemas.microsoft.com/office/drawing/2014/main" id="{0DCB895D-56A7-AE45-A666-16602F05AA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71962" y="3047812"/>
            <a:ext cx="711200" cy="711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FDAA403-99EF-F944-9302-84D5F7DC6B8A}"/>
              </a:ext>
            </a:extLst>
          </p:cNvPr>
          <p:cNvSpPr txBox="1"/>
          <p:nvPr/>
        </p:nvSpPr>
        <p:spPr>
          <a:xfrm>
            <a:off x="4317271" y="3883779"/>
            <a:ext cx="1353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IBM Plex Sans" panose="020B0503050203000203" pitchFamily="34" charset="0"/>
              </a:rPr>
              <a:t>Soda database </a:t>
            </a:r>
          </a:p>
          <a:p>
            <a:pPr algn="ctr"/>
            <a:r>
              <a:rPr lang="en-US" sz="1200">
                <a:latin typeface="IBM Plex Sans" panose="020B0503050203000203" pitchFamily="34" charset="0"/>
              </a:rPr>
              <a:t>on</a:t>
            </a:r>
          </a:p>
          <a:p>
            <a:pPr algn="ctr"/>
            <a:r>
              <a:rPr lang="en-US" sz="1200">
                <a:latin typeface="IBM Plex Sans" panose="020B0503050203000203" pitchFamily="34" charset="0"/>
              </a:rPr>
              <a:t>AWS RDS MySQL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9A6C67D-06C8-AE49-9CC6-1FDBD62BFE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07758" y="3044258"/>
            <a:ext cx="711200" cy="7112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D55863C-E2EA-FF44-9B09-5ED4698C94F2}"/>
              </a:ext>
            </a:extLst>
          </p:cNvPr>
          <p:cNvSpPr txBox="1"/>
          <p:nvPr/>
        </p:nvSpPr>
        <p:spPr>
          <a:xfrm>
            <a:off x="2757662" y="1216665"/>
            <a:ext cx="1353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IBM Plex Sans" panose="020B0503050203000203" pitchFamily="34" charset="0"/>
              </a:rPr>
              <a:t>AWS application </a:t>
            </a:r>
          </a:p>
          <a:p>
            <a:pPr algn="ctr"/>
            <a:r>
              <a:rPr lang="en-US" sz="1200">
                <a:latin typeface="IBM Plex Sans" panose="020B0503050203000203" pitchFamily="34" charset="0"/>
              </a:rPr>
              <a:t>load balancer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C6907054-198B-044B-A9F1-0644308F99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87271" y="1689039"/>
            <a:ext cx="449723" cy="4699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5552A11-FEA0-9040-8FC3-4E5F8C975593}"/>
              </a:ext>
            </a:extLst>
          </p:cNvPr>
          <p:cNvSpPr txBox="1"/>
          <p:nvPr/>
        </p:nvSpPr>
        <p:spPr>
          <a:xfrm>
            <a:off x="5742656" y="2125802"/>
            <a:ext cx="2618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IBM Plex Sans" panose="020B0503050203000203" pitchFamily="34" charset="0"/>
              </a:rPr>
              <a:t>Soda application docker containers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72982B-0D82-3C42-9218-FF0DBAD64323}"/>
              </a:ext>
            </a:extLst>
          </p:cNvPr>
          <p:cNvSpPr txBox="1"/>
          <p:nvPr/>
        </p:nvSpPr>
        <p:spPr>
          <a:xfrm>
            <a:off x="4524825" y="1368020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IBM Plex Sans" panose="020B0503050203000203" pitchFamily="34" charset="0"/>
              </a:rPr>
              <a:t>AWS Fargate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346F2EF1-5663-F14C-A56D-6F72DBEB7B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35234" y="1689039"/>
            <a:ext cx="449723" cy="4699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A22C50A5-7DB5-8243-9C8A-D7F8A423DB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54150" y="1689039"/>
            <a:ext cx="449723" cy="4699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56EB468A-1205-D448-8311-045F0B77A8E9}"/>
              </a:ext>
            </a:extLst>
          </p:cNvPr>
          <p:cNvSpPr/>
          <p:nvPr/>
        </p:nvSpPr>
        <p:spPr>
          <a:xfrm>
            <a:off x="5649656" y="1527319"/>
            <a:ext cx="2753043" cy="10440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IBM Plex Sans Medium" panose="020B0503050203000203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EC793B-F703-B045-BF1D-DF14B9D4CAA8}"/>
              </a:ext>
            </a:extLst>
          </p:cNvPr>
          <p:cNvCxnSpPr>
            <a:cxnSpLocks/>
          </p:cNvCxnSpPr>
          <p:nvPr/>
        </p:nvCxnSpPr>
        <p:spPr>
          <a:xfrm>
            <a:off x="3887292" y="2019341"/>
            <a:ext cx="566051" cy="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2A243C83-D0B3-C14E-84AF-E3AB09320C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19479" y="1707403"/>
            <a:ext cx="711200" cy="7112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DAE6FE6-F903-5D4E-98EA-ED14FE765FC5}"/>
              </a:ext>
            </a:extLst>
          </p:cNvPr>
          <p:cNvSpPr txBox="1"/>
          <p:nvPr/>
        </p:nvSpPr>
        <p:spPr>
          <a:xfrm>
            <a:off x="7321866" y="3880225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IBM Plex Sans" panose="020B0503050203000203" pitchFamily="34" charset="0"/>
              </a:rPr>
              <a:t>Soda Spark </a:t>
            </a:r>
          </a:p>
          <a:p>
            <a:pPr algn="ctr"/>
            <a:r>
              <a:rPr lang="en-US" sz="1200">
                <a:latin typeface="IBM Plex Sans" panose="020B0503050203000203" pitchFamily="34" charset="0"/>
              </a:rPr>
              <a:t>on</a:t>
            </a:r>
          </a:p>
          <a:p>
            <a:pPr algn="ctr"/>
            <a:r>
              <a:rPr lang="en-US" sz="1200">
                <a:latin typeface="IBM Plex Sans" panose="020B0503050203000203" pitchFamily="34" charset="0"/>
              </a:rPr>
              <a:t>AWS EMR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1A8720-DC27-284F-B121-4643D11EB1ED}"/>
              </a:ext>
            </a:extLst>
          </p:cNvPr>
          <p:cNvSpPr txBox="1"/>
          <p:nvPr/>
        </p:nvSpPr>
        <p:spPr>
          <a:xfrm>
            <a:off x="9654987" y="1002511"/>
            <a:ext cx="917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IBM Plex Sans" panose="020B0503050203000203" pitchFamily="34" charset="0"/>
              </a:rPr>
              <a:t>Soda file </a:t>
            </a:r>
          </a:p>
          <a:p>
            <a:pPr algn="ctr"/>
            <a:r>
              <a:rPr lang="en-US" sz="1200">
                <a:latin typeface="IBM Plex Sans" panose="020B0503050203000203" pitchFamily="34" charset="0"/>
              </a:rPr>
              <a:t>storage on</a:t>
            </a:r>
          </a:p>
          <a:p>
            <a:pPr algn="ctr"/>
            <a:r>
              <a:rPr lang="en-US" sz="1200">
                <a:latin typeface="IBM Plex Sans" panose="020B0503050203000203" pitchFamily="34" charset="0"/>
              </a:rPr>
              <a:t>AWS S3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7FE397-8213-A141-9964-1B93E2A8D613}"/>
              </a:ext>
            </a:extLst>
          </p:cNvPr>
          <p:cNvSpPr txBox="1"/>
          <p:nvPr/>
        </p:nvSpPr>
        <p:spPr>
          <a:xfrm>
            <a:off x="5829793" y="3874633"/>
            <a:ext cx="1370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IBM Plex Sans" panose="020B0503050203000203" pitchFamily="34" charset="0"/>
              </a:rPr>
              <a:t>Soda logs </a:t>
            </a:r>
          </a:p>
          <a:p>
            <a:pPr algn="ctr"/>
            <a:r>
              <a:rPr lang="en-US" sz="1200">
                <a:latin typeface="IBM Plex Sans" panose="020B0503050203000203" pitchFamily="34" charset="0"/>
              </a:rPr>
              <a:t>on</a:t>
            </a:r>
          </a:p>
          <a:p>
            <a:pPr algn="ctr"/>
            <a:r>
              <a:rPr lang="en-US" sz="1200">
                <a:latin typeface="IBM Plex Sans" panose="020B0503050203000203" pitchFamily="34" charset="0"/>
              </a:rPr>
              <a:t>AWS Cloudwatch</a:t>
            </a:r>
          </a:p>
          <a:p>
            <a:pPr algn="ctr"/>
            <a:r>
              <a:rPr lang="en-US" sz="1200">
                <a:latin typeface="IBM Plex Sans" panose="020B0503050203000203" pitchFamily="34" charset="0"/>
              </a:rPr>
              <a:t>&amp; Datadog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2056E054-B38D-2A4D-AE0E-97064A6CB7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40087" y="3044258"/>
            <a:ext cx="711200" cy="7112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88C9894B-136F-A640-AEA9-B759E755F5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58009" y="3091550"/>
            <a:ext cx="711200" cy="7112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3C3AA05F-88AB-3D4F-A0C2-F50F0C99DD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58009" y="1698686"/>
            <a:ext cx="711200" cy="7112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A5BADA5-6FE9-3041-BEC2-4A76B17649AE}"/>
              </a:ext>
            </a:extLst>
          </p:cNvPr>
          <p:cNvSpPr txBox="1"/>
          <p:nvPr/>
        </p:nvSpPr>
        <p:spPr>
          <a:xfrm>
            <a:off x="9303019" y="3899704"/>
            <a:ext cx="1691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IBM Plex Sans" panose="020B0503050203000203" pitchFamily="34" charset="0"/>
              </a:rPr>
              <a:t>Client data lake on S3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DECFEBC-B2D7-784F-9748-4825481E1680}"/>
              </a:ext>
            </a:extLst>
          </p:cNvPr>
          <p:cNvCxnSpPr>
            <a:cxnSpLocks/>
          </p:cNvCxnSpPr>
          <p:nvPr/>
        </p:nvCxnSpPr>
        <p:spPr>
          <a:xfrm flipH="1">
            <a:off x="8511822" y="2047528"/>
            <a:ext cx="1095719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E95AF1E-3B05-994B-AE5A-3C919E09DCC3}"/>
              </a:ext>
            </a:extLst>
          </p:cNvPr>
          <p:cNvCxnSpPr>
            <a:cxnSpLocks/>
          </p:cNvCxnSpPr>
          <p:nvPr/>
        </p:nvCxnSpPr>
        <p:spPr>
          <a:xfrm flipH="1">
            <a:off x="8230411" y="3463797"/>
            <a:ext cx="137713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DD7AE97-D731-FC4E-867A-AC4739993F11}"/>
              </a:ext>
            </a:extLst>
          </p:cNvPr>
          <p:cNvCxnSpPr>
            <a:cxnSpLocks/>
          </p:cNvCxnSpPr>
          <p:nvPr/>
        </p:nvCxnSpPr>
        <p:spPr>
          <a:xfrm flipV="1">
            <a:off x="8230411" y="2409886"/>
            <a:ext cx="1377130" cy="90151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F6D65E6-4BFF-B84D-A0A7-BD94ABA314DB}"/>
              </a:ext>
            </a:extLst>
          </p:cNvPr>
          <p:cNvCxnSpPr>
            <a:cxnSpLocks/>
          </p:cNvCxnSpPr>
          <p:nvPr/>
        </p:nvCxnSpPr>
        <p:spPr>
          <a:xfrm flipH="1">
            <a:off x="5029455" y="2668339"/>
            <a:ext cx="1665" cy="2590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A762EE1-E486-4048-AB96-152BF0DB35A3}"/>
              </a:ext>
            </a:extLst>
          </p:cNvPr>
          <p:cNvCxnSpPr>
            <a:cxnSpLocks/>
          </p:cNvCxnSpPr>
          <p:nvPr/>
        </p:nvCxnSpPr>
        <p:spPr>
          <a:xfrm flipH="1">
            <a:off x="7761689" y="2680868"/>
            <a:ext cx="1665" cy="2590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C92BB7F-50DA-A64B-A723-9500CB6C0D07}"/>
              </a:ext>
            </a:extLst>
          </p:cNvPr>
          <p:cNvCxnSpPr>
            <a:cxnSpLocks/>
          </p:cNvCxnSpPr>
          <p:nvPr/>
        </p:nvCxnSpPr>
        <p:spPr>
          <a:xfrm flipV="1">
            <a:off x="3365995" y="4741333"/>
            <a:ext cx="0" cy="43676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08D8AF4-572D-B54E-A90F-AAAEBCDE3F0A}"/>
              </a:ext>
            </a:extLst>
          </p:cNvPr>
          <p:cNvSpPr txBox="1"/>
          <p:nvPr/>
        </p:nvSpPr>
        <p:spPr>
          <a:xfrm>
            <a:off x="2904592" y="5302862"/>
            <a:ext cx="84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IBM Plex Sans" panose="020B0503050203000203" pitchFamily="34" charset="0"/>
              </a:rPr>
              <a:t>Software </a:t>
            </a:r>
          </a:p>
          <a:p>
            <a:pPr algn="ctr"/>
            <a:r>
              <a:rPr lang="en-US" sz="1200">
                <a:latin typeface="IBM Plex Sans" panose="020B0503050203000203" pitchFamily="34" charset="0"/>
              </a:rPr>
              <a:t>updates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05EF631-6FE2-6840-B131-31A0254F92AE}"/>
              </a:ext>
            </a:extLst>
          </p:cNvPr>
          <p:cNvCxnSpPr>
            <a:cxnSpLocks/>
          </p:cNvCxnSpPr>
          <p:nvPr/>
        </p:nvCxnSpPr>
        <p:spPr>
          <a:xfrm flipH="1">
            <a:off x="6495687" y="2725617"/>
            <a:ext cx="1665" cy="2590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F62A835-55CF-0E44-B232-A8EA530BF03A}"/>
              </a:ext>
            </a:extLst>
          </p:cNvPr>
          <p:cNvCxnSpPr>
            <a:cxnSpLocks/>
          </p:cNvCxnSpPr>
          <p:nvPr/>
        </p:nvCxnSpPr>
        <p:spPr>
          <a:xfrm flipV="1">
            <a:off x="4453343" y="4741333"/>
            <a:ext cx="0" cy="43246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C2C4C76-5B59-4A43-B429-7B6C1D47385E}"/>
              </a:ext>
            </a:extLst>
          </p:cNvPr>
          <p:cNvSpPr txBox="1"/>
          <p:nvPr/>
        </p:nvSpPr>
        <p:spPr>
          <a:xfrm>
            <a:off x="3991940" y="5298566"/>
            <a:ext cx="103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IBM Plex Sans" panose="020B0503050203000203" pitchFamily="34" charset="0"/>
              </a:rPr>
              <a:t>Monitoring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A00FB97-676D-C840-A83B-480E27EBD927}"/>
              </a:ext>
            </a:extLst>
          </p:cNvPr>
          <p:cNvCxnSpPr>
            <a:cxnSpLocks/>
          </p:cNvCxnSpPr>
          <p:nvPr/>
        </p:nvCxnSpPr>
        <p:spPr>
          <a:xfrm>
            <a:off x="6495687" y="4705630"/>
            <a:ext cx="0" cy="43246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97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C714-C54C-5140-935B-F0682F9B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FDDF2-9879-574B-851E-8E2134340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51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61D597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  <a:latin typeface="IBM Plex Sans Medium" panose="020B050305020300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50000"/>
            </a:schemeClr>
          </a:solidFill>
          <a:headEnd type="none"/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200">
            <a:latin typeface="IBM Plex Sans" panose="020B050305020300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85</Words>
  <Application>Microsoft Macintosh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IBM Plex Sans</vt:lpstr>
      <vt:lpstr>IBM Plex Sans Light Regular</vt:lpstr>
      <vt:lpstr>IBM Plex Sans Medium</vt:lpstr>
      <vt:lpstr>IBM Plex Sans Medium Regular</vt:lpstr>
      <vt:lpstr>Suez One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Baeyens</dc:creator>
  <cp:lastModifiedBy>Tom Baeyens</cp:lastModifiedBy>
  <cp:revision>14</cp:revision>
  <dcterms:created xsi:type="dcterms:W3CDTF">2019-05-22T08:08:36Z</dcterms:created>
  <dcterms:modified xsi:type="dcterms:W3CDTF">2019-05-22T13:05:04Z</dcterms:modified>
</cp:coreProperties>
</file>