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597"/>
    <a:srgbClr val="316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/>
    <p:restoredTop sz="94674"/>
  </p:normalViewPr>
  <p:slideViewPr>
    <p:cSldViewPr snapToGrid="0" snapToObjects="1">
      <p:cViewPr>
        <p:scale>
          <a:sx n="113" d="100"/>
          <a:sy n="113" d="100"/>
        </p:scale>
        <p:origin x="3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2BA-88D2-344B-80C7-578763F6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3A68-A959-6541-ADE4-EDD92DE1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64FB-29C2-B744-B744-049BA41D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E227-7E33-2840-B7ED-6334E98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0C43-B32F-544D-94E7-E6CE706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BA05-7488-EB4E-A778-1997238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0F36-E2E9-544B-BB74-332C93A1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F4EF-24FD-554E-BFEA-34F006A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0087-036E-9049-8F67-766B939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D8CF-1B64-D242-99C6-9BCDEDC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71DEF-D77D-1245-BF41-456299C3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61F4-2EF7-F74E-A7AA-5622FDC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5D6A-5E53-8748-8455-FA15C9B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AEF-CD20-6D44-8CDD-337863F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D7B-94A5-AE4D-863E-16C40F7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C1C-3B6B-F34E-91BE-2EEA54A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7203-0EEE-AE47-9758-266ADBAB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A65D-439F-224C-8ABB-209E419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E6D8-29D8-B440-A2A8-D26BCD9D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64AB-018C-0845-91BB-9CCE931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D8B-40F3-2240-BC9D-B52E8E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9E3D-502F-F945-82B3-392C1FA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4098-8FA9-A14A-8418-4BD6997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8327-8DDB-2B49-B673-79D8584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2943-BB75-B845-B6D7-3EE24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4DC-3E61-E64B-85D0-D2DFE7FF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FF3-B64D-8947-A969-DDED1E1D6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E498-1780-EF49-97B1-E85C18C4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97A06-9D9C-BD4E-A46F-DEB30917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981B-67E2-8945-9448-A8B9F174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B63D-97ED-9D4D-9CDC-F27B9E29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602-5C9C-FD4F-B71A-879C661C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E895-B0DC-2344-91FF-A5C3C1E4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85A3-D02C-E44E-A11F-A339712C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C32B-1F97-9540-BE97-287CDC1F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8C7A9-B705-EF4C-93E5-64A5488A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AF5E-7560-AA49-85E9-4994BBF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C30E-E8A4-9741-9DEC-EB5A419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7F86-B254-6D40-B60A-40774A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279-F8F3-E041-B003-8E46674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FBDF-6578-6E4C-8850-EF83EEF1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34303-9F9F-4D47-AF85-87215CF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0A68-1823-074F-8C4F-B0D28F9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7314C-5FDB-7F44-8CCE-6E3DE0E2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2A9F-5385-6E46-9E54-F85F1F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30AA1-1B58-C340-A9C1-54C6D09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E96-23C1-1345-96D8-2DE207E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E7E5-C688-9044-A43A-31224009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F597-B787-814E-B604-E1138FEC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094F-C07F-4F45-A0A9-4C5CC62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171C-5E02-6F48-8E0D-287B488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F925-FC70-0147-BA31-A55957A4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000-5A12-B74E-AACF-937EB3B7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56E95-8DE5-8842-8A0C-570E17B3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BD50-59B7-E14D-B276-4528FE26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D8E8-7A4F-DF4D-B395-DC5088FA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82B4-466E-744C-B48E-E961B76E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0994-77CB-F040-A30E-B75FE49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8948-B96C-794C-B30F-ECB330AB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0D3E-226D-D444-9D3C-C7C6E54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0A1-5B9A-4C44-85E0-F00BAEF8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fld id="{ACDE960A-5AB1-7341-AAE0-C0D67DB383FC}" type="datetimeFigureOut">
              <a:rPr lang="en-US"/>
              <a:pPr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6AA8-85D5-6D4F-9E67-A98DD921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A1EB-9567-E54A-9B8C-A8405DB2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fld id="{8A200C54-1E67-AE4E-903D-63D96E34A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BM Plex Sans Light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5.tiff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70F2E4-3292-D048-B45C-FF96AB10F58B}"/>
              </a:ext>
            </a:extLst>
          </p:cNvPr>
          <p:cNvSpPr/>
          <p:nvPr/>
        </p:nvSpPr>
        <p:spPr>
          <a:xfrm>
            <a:off x="2766349" y="1819275"/>
            <a:ext cx="2609040" cy="2868472"/>
          </a:xfrm>
          <a:prstGeom prst="rect">
            <a:avLst/>
          </a:prstGeom>
          <a:solidFill>
            <a:srgbClr val="61D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cloud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BCF63-A50B-5E44-8E42-927C51FD3C49}"/>
              </a:ext>
            </a:extLst>
          </p:cNvPr>
          <p:cNvSpPr/>
          <p:nvPr/>
        </p:nvSpPr>
        <p:spPr>
          <a:xfrm>
            <a:off x="6528121" y="1819275"/>
            <a:ext cx="2604303" cy="28684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Your cloud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D342CB-BC85-EB4C-9ABD-5B71561C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2702413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113B28-4A74-6E4D-B5C9-D0B050DA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3675605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67376-B081-7E44-B3B9-4F441D9CD271}"/>
              </a:ext>
            </a:extLst>
          </p:cNvPr>
          <p:cNvSpPr txBox="1"/>
          <p:nvPr/>
        </p:nvSpPr>
        <p:spPr>
          <a:xfrm>
            <a:off x="7516229" y="288873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Your data lake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D823-B57F-6845-8A4C-56B5BA4BB03E}"/>
              </a:ext>
            </a:extLst>
          </p:cNvPr>
          <p:cNvSpPr txBox="1"/>
          <p:nvPr/>
        </p:nvSpPr>
        <p:spPr>
          <a:xfrm>
            <a:off x="7516229" y="386192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Soda file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0A59C-5816-5E43-A695-9C703973392D}"/>
              </a:ext>
            </a:extLst>
          </p:cNvPr>
          <p:cNvCxnSpPr>
            <a:cxnSpLocks/>
          </p:cNvCxnSpPr>
          <p:nvPr/>
        </p:nvCxnSpPr>
        <p:spPr>
          <a:xfrm>
            <a:off x="5023413" y="3063065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D7D6F-5977-2642-A3F9-94DF2130D3A1}"/>
              </a:ext>
            </a:extLst>
          </p:cNvPr>
          <p:cNvSpPr txBox="1"/>
          <p:nvPr/>
        </p:nvSpPr>
        <p:spPr>
          <a:xfrm>
            <a:off x="5552063" y="277115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only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3F31C-6FCD-5F48-B24F-803D403C10B2}"/>
              </a:ext>
            </a:extLst>
          </p:cNvPr>
          <p:cNvCxnSpPr>
            <a:cxnSpLocks/>
          </p:cNvCxnSpPr>
          <p:nvPr/>
        </p:nvCxnSpPr>
        <p:spPr>
          <a:xfrm>
            <a:off x="5023413" y="4044708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84548C-2765-1448-89D8-B538BAA89235}"/>
              </a:ext>
            </a:extLst>
          </p:cNvPr>
          <p:cNvSpPr txBox="1"/>
          <p:nvPr/>
        </p:nvSpPr>
        <p:spPr>
          <a:xfrm>
            <a:off x="5531589" y="376452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16EA-43F3-5E40-9FA9-82BF19BB1414}"/>
              </a:ext>
            </a:extLst>
          </p:cNvPr>
          <p:cNvSpPr txBox="1"/>
          <p:nvPr/>
        </p:nvSpPr>
        <p:spPr>
          <a:xfrm>
            <a:off x="3113590" y="2995085"/>
            <a:ext cx="169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The actual data is processed, </a:t>
            </a:r>
          </a:p>
          <a:p>
            <a:r>
              <a:rPr lang="en-US" sz="1400">
                <a:latin typeface="IBM Plex Sans" panose="020B0503050203000203" pitchFamily="34" charset="0"/>
              </a:rPr>
              <a:t>but not stored in the Soda account</a:t>
            </a:r>
          </a:p>
        </p:txBody>
      </p:sp>
    </p:spTree>
    <p:extLst>
      <p:ext uri="{BB962C8B-B14F-4D97-AF65-F5344CB8AC3E}">
        <p14:creationId xmlns:p14="http://schemas.microsoft.com/office/powerpoint/2010/main" val="178858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C178CC-A8FC-294D-A8B2-560D90C52CEC}"/>
              </a:ext>
            </a:extLst>
          </p:cNvPr>
          <p:cNvSpPr/>
          <p:nvPr/>
        </p:nvSpPr>
        <p:spPr>
          <a:xfrm>
            <a:off x="2864386" y="1004027"/>
            <a:ext cx="6202496" cy="4900062"/>
          </a:xfrm>
          <a:prstGeom prst="rect">
            <a:avLst/>
          </a:prstGeom>
          <a:solidFill>
            <a:srgbClr val="61D597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client cloud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0E5C-7D3A-9C47-B7DE-0CD95A92F313}"/>
              </a:ext>
            </a:extLst>
          </p:cNvPr>
          <p:cNvSpPr/>
          <p:nvPr/>
        </p:nvSpPr>
        <p:spPr>
          <a:xfrm>
            <a:off x="9309253" y="1004027"/>
            <a:ext cx="2311704" cy="490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Client data account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EA96E5A-C71C-9A4B-AA3C-44B1C82E768C}"/>
              </a:ext>
            </a:extLst>
          </p:cNvPr>
          <p:cNvSpPr/>
          <p:nvPr/>
        </p:nvSpPr>
        <p:spPr>
          <a:xfrm>
            <a:off x="1774752" y="1807060"/>
            <a:ext cx="443966" cy="417035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IBM Plex Sans Medium" panose="020B050305020300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A68DC78-5AAD-E34C-AA3A-1C248D08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286" y="2701909"/>
            <a:ext cx="711200" cy="711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A587AB-E81C-0B42-9BB8-4E9A978A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591" y="2585222"/>
            <a:ext cx="885825" cy="885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7405AF-6492-A140-89F8-4485078EF9CA}"/>
              </a:ext>
            </a:extLst>
          </p:cNvPr>
          <p:cNvSpPr txBox="1"/>
          <p:nvPr/>
        </p:nvSpPr>
        <p:spPr>
          <a:xfrm>
            <a:off x="1576521" y="153557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Soda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D45C0-9FA7-DD4B-832C-D1CF8E7B233C}"/>
              </a:ext>
            </a:extLst>
          </p:cNvPr>
          <p:cNvSpPr txBox="1"/>
          <p:nvPr/>
        </p:nvSpPr>
        <p:spPr>
          <a:xfrm>
            <a:off x="1654407" y="3490135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5E4009-35C8-9D4D-B9D9-1DB61F2D8C33}"/>
              </a:ext>
            </a:extLst>
          </p:cNvPr>
          <p:cNvCxnSpPr>
            <a:cxnSpLocks/>
          </p:cNvCxnSpPr>
          <p:nvPr/>
        </p:nvCxnSpPr>
        <p:spPr>
          <a:xfrm flipH="1">
            <a:off x="1991606" y="2368322"/>
            <a:ext cx="5129" cy="19499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2ACFC-6AAA-6741-8F5E-85DE1CB554E3}"/>
              </a:ext>
            </a:extLst>
          </p:cNvPr>
          <p:cNvCxnSpPr>
            <a:cxnSpLocks/>
          </p:cNvCxnSpPr>
          <p:nvPr/>
        </p:nvCxnSpPr>
        <p:spPr>
          <a:xfrm>
            <a:off x="2561602" y="3028135"/>
            <a:ext cx="566051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0DCB895D-56A7-AE45-A666-16602F05A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9691" y="4042318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DAA403-99EF-F944-9302-84D5F7DC6B8A}"/>
              </a:ext>
            </a:extLst>
          </p:cNvPr>
          <p:cNvSpPr txBox="1"/>
          <p:nvPr/>
        </p:nvSpPr>
        <p:spPr>
          <a:xfrm>
            <a:off x="4645000" y="487828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database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RDS MySQL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9A6C67D-06C8-AE49-9CC6-1FDBD62BF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4810" y="4042318"/>
            <a:ext cx="711200" cy="711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55863C-E2EA-FF44-9B09-5ED4698C94F2}"/>
              </a:ext>
            </a:extLst>
          </p:cNvPr>
          <p:cNvSpPr txBox="1"/>
          <p:nvPr/>
        </p:nvSpPr>
        <p:spPr>
          <a:xfrm>
            <a:off x="3085391" y="2211171"/>
            <a:ext cx="135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AWS application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load balancer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6907054-198B-044B-A9F1-0644308F9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55291" y="2672244"/>
            <a:ext cx="449723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552A11-FEA0-9040-8FC3-4E5F8C975593}"/>
              </a:ext>
            </a:extLst>
          </p:cNvPr>
          <p:cNvSpPr txBox="1"/>
          <p:nvPr/>
        </p:nvSpPr>
        <p:spPr>
          <a:xfrm>
            <a:off x="5110676" y="3109007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Soda application docker containers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2982B-0D82-3C42-9218-FF0DBAD64323}"/>
              </a:ext>
            </a:extLst>
          </p:cNvPr>
          <p:cNvSpPr txBox="1"/>
          <p:nvPr/>
        </p:nvSpPr>
        <p:spPr>
          <a:xfrm>
            <a:off x="5936623" y="2211171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AWS Fargate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46F2EF1-5663-F14C-A56D-6F72DBEB7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3254" y="2672244"/>
            <a:ext cx="449723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22C50A5-7DB5-8243-9C8A-D7F8A423D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2170" y="2672244"/>
            <a:ext cx="449723" cy="4699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6EB468A-1205-D448-8311-045F0B77A8E9}"/>
              </a:ext>
            </a:extLst>
          </p:cNvPr>
          <p:cNvSpPr/>
          <p:nvPr/>
        </p:nvSpPr>
        <p:spPr>
          <a:xfrm>
            <a:off x="5017676" y="2510524"/>
            <a:ext cx="2753043" cy="104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IBM Plex Sans Medium" panose="020B050305020300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C793B-F703-B045-BF1D-DF14B9D4CAA8}"/>
              </a:ext>
            </a:extLst>
          </p:cNvPr>
          <p:cNvCxnSpPr>
            <a:cxnSpLocks/>
          </p:cNvCxnSpPr>
          <p:nvPr/>
        </p:nvCxnSpPr>
        <p:spPr>
          <a:xfrm>
            <a:off x="4215021" y="3013847"/>
            <a:ext cx="566051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2A243C83-D0B3-C14E-84AF-E3AB09320C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0399" y="1929466"/>
            <a:ext cx="711200" cy="711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DAE6FE6-F903-5D4E-98EA-ED14FE765FC5}"/>
              </a:ext>
            </a:extLst>
          </p:cNvPr>
          <p:cNvSpPr txBox="1"/>
          <p:nvPr/>
        </p:nvSpPr>
        <p:spPr>
          <a:xfrm>
            <a:off x="7634539" y="4878285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Spark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EMR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1A8720-DC27-284F-B121-4643D11EB1ED}"/>
              </a:ext>
            </a:extLst>
          </p:cNvPr>
          <p:cNvSpPr txBox="1"/>
          <p:nvPr/>
        </p:nvSpPr>
        <p:spPr>
          <a:xfrm>
            <a:off x="10064518" y="1953279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file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storage 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S3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FE397-8213-A141-9964-1B93E2A8D613}"/>
              </a:ext>
            </a:extLst>
          </p:cNvPr>
          <p:cNvSpPr txBox="1"/>
          <p:nvPr/>
        </p:nvSpPr>
        <p:spPr>
          <a:xfrm>
            <a:off x="6103254" y="4878284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logs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Cloudwatch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&amp; Datadog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2056E054-B38D-2A4D-AE0E-97064A6CB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3098" y="4042318"/>
            <a:ext cx="711200" cy="711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8C9894B-136F-A640-AEA9-B759E755F5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67540" y="4042318"/>
            <a:ext cx="711200" cy="711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3AA05F-88AB-3D4F-A0C2-F50F0C99DD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67540" y="2649454"/>
            <a:ext cx="711200" cy="711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A5BADA5-6FE9-3041-BEC2-4A76B17649AE}"/>
              </a:ext>
            </a:extLst>
          </p:cNvPr>
          <p:cNvSpPr txBox="1"/>
          <p:nvPr/>
        </p:nvSpPr>
        <p:spPr>
          <a:xfrm>
            <a:off x="9712550" y="4850472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Client data lake on S3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ECFEBC-B2D7-784F-9748-4825481E1680}"/>
              </a:ext>
            </a:extLst>
          </p:cNvPr>
          <p:cNvCxnSpPr>
            <a:cxnSpLocks/>
          </p:cNvCxnSpPr>
          <p:nvPr/>
        </p:nvCxnSpPr>
        <p:spPr>
          <a:xfrm flipH="1">
            <a:off x="8015334" y="3013847"/>
            <a:ext cx="200173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95AF1E-3B05-994B-AE5A-3C919E09DCC3}"/>
              </a:ext>
            </a:extLst>
          </p:cNvPr>
          <p:cNvCxnSpPr>
            <a:cxnSpLocks/>
          </p:cNvCxnSpPr>
          <p:nvPr/>
        </p:nvCxnSpPr>
        <p:spPr>
          <a:xfrm flipH="1">
            <a:off x="8639942" y="4414565"/>
            <a:ext cx="137713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D7AE97-D731-FC4E-867A-AC4739993F11}"/>
              </a:ext>
            </a:extLst>
          </p:cNvPr>
          <p:cNvCxnSpPr>
            <a:cxnSpLocks/>
          </p:cNvCxnSpPr>
          <p:nvPr/>
        </p:nvCxnSpPr>
        <p:spPr>
          <a:xfrm flipV="1">
            <a:off x="8639942" y="3360654"/>
            <a:ext cx="1377130" cy="90151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C714-C54C-5140-935B-F0682F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DDF2-9879-574B-851E-8E213434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D597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  <a:latin typeface="IBM Plex Sans Medium" panose="020B050305020300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  <a:headEnd type="none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>
            <a:latin typeface="IBM Plex Sans" panose="020B050305020300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78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IBM Plex Sans</vt:lpstr>
      <vt:lpstr>IBM Plex Sans Light Regular</vt:lpstr>
      <vt:lpstr>IBM Plex Sans Medium</vt:lpstr>
      <vt:lpstr>IBM Plex Sans Medium Regular</vt:lpstr>
      <vt:lpstr>Suez One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9</cp:revision>
  <dcterms:created xsi:type="dcterms:W3CDTF">2019-05-22T08:08:36Z</dcterms:created>
  <dcterms:modified xsi:type="dcterms:W3CDTF">2019-05-22T10:25:31Z</dcterms:modified>
</cp:coreProperties>
</file>