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6A4B"/>
    <a:srgbClr val="61D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 varScale="1">
        <p:scale>
          <a:sx n="111" d="100"/>
          <a:sy n="111" d="100"/>
        </p:scale>
        <p:origin x="240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AA2BA-88D2-344B-80C7-578763F68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993A68-A959-6541-ADE4-EDD92DE18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264FB-29C2-B744-B744-049BA41DB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960A-5AB1-7341-AAE0-C0D67DB383FC}" type="datetimeFigureOut">
              <a:t>5/22/19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EE227-7E33-2840-B7ED-6334E98DF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B0C43-B32F-544D-94E7-E6CE706E1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0C54-1E67-AE4E-903D-63D96E34A32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8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BBA05-7488-EB4E-A778-1997238F8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D30F36-E2E9-544B-BB74-332C93A1E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2F4EF-24FD-554E-BFEA-34F006A62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960A-5AB1-7341-AAE0-C0D67DB383FC}" type="datetimeFigureOut">
              <a:t>5/22/19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10087-036E-9049-8F67-766B939FA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5D8CF-1B64-D242-99C6-9BCDEDC41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0C54-1E67-AE4E-903D-63D96E34A32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30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D71DEF-D77D-1245-BF41-456299C3C6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5B61F4-2EF7-F74E-A7AA-5622FDC12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45D6A-5E53-8748-8455-FA15C9B78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960A-5AB1-7341-AAE0-C0D67DB383FC}" type="datetimeFigureOut">
              <a:t>5/22/19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56AEF-CD20-6D44-8CDD-337863FB1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2D7B-94A5-AE4D-863E-16C40F71F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0C54-1E67-AE4E-903D-63D96E34A32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3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1DC1C-3B6B-F34E-91BE-2EEA54AA2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67203-0EEE-AE47-9758-266ADBABA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BA65D-439F-224C-8ABB-209E419DD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960A-5AB1-7341-AAE0-C0D67DB383FC}" type="datetimeFigureOut">
              <a:t>5/22/19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8E6D8-29D8-B440-A2A8-D26BCD9DE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364AB-018C-0845-91BB-9CCE9312A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0C54-1E67-AE4E-903D-63D96E34A32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57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D0D8B-40F3-2240-BC9D-B52E8EC3F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F9E3D-502F-F945-82B3-392C1FAC3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A4098-8FA9-A14A-8418-4BD699748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960A-5AB1-7341-AAE0-C0D67DB383FC}" type="datetimeFigureOut">
              <a:t>5/22/19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58327-8DDB-2B49-B673-79D8584F3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92943-BB75-B845-B6D7-3EE247BF5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0C54-1E67-AE4E-903D-63D96E34A32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96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054DC-3E61-E64B-85D0-D2DFE7FF8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92FF3-B64D-8947-A969-DDED1E1D69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EDE498-1780-EF49-97B1-E85C18C4E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97A06-9D9C-BD4E-A46F-DEB309171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960A-5AB1-7341-AAE0-C0D67DB383FC}" type="datetimeFigureOut">
              <a:t>5/22/19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9981B-67E2-8945-9448-A8B9F1747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EB63D-97ED-9D4D-9CDC-F27B9E294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0C54-1E67-AE4E-903D-63D96E34A32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8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57602-5C9C-FD4F-B71A-879C661C5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1E895-B0DC-2344-91FF-A5C3C1E4E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4285A3-D02C-E44E-A11F-A339712C7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72C32B-1F97-9540-BE97-287CDC1F0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58C7A9-B705-EF4C-93E5-64A5488A8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02AF5E-7560-AA49-85E9-4994BBFCD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960A-5AB1-7341-AAE0-C0D67DB383FC}" type="datetimeFigureOut">
              <a:t>5/22/19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26C30E-E8A4-9741-9DEC-EB5A41999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637F86-B254-6D40-B60A-40774A731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0C54-1E67-AE4E-903D-63D96E34A32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85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BC279-F8F3-E041-B003-8E46674B8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95FBDF-6578-6E4C-8850-EF83EEF17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960A-5AB1-7341-AAE0-C0D67DB383FC}" type="datetimeFigureOut">
              <a:t>5/22/19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634303-9F9F-4D47-AF85-87215CF87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0D0A68-1823-074F-8C4F-B0D28F90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0C54-1E67-AE4E-903D-63D96E34A32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87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97314C-5FDB-7F44-8CCE-6E3DE0E2A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960A-5AB1-7341-AAE0-C0D67DB383FC}" type="datetimeFigureOut">
              <a:t>5/22/19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722A9F-5385-6E46-9E54-F85F1F128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630AA1-1B58-C340-A9C1-54C6D0977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0C54-1E67-AE4E-903D-63D96E34A32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0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59E96-23C1-1345-96D8-2DE207EC6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AE7E5-C688-9044-A43A-31224009E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6DF597-B787-814E-B604-E1138FEC0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4094F-C07F-4F45-A0A9-4C5CC6206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960A-5AB1-7341-AAE0-C0D67DB383FC}" type="datetimeFigureOut">
              <a:t>5/22/19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D171C-5E02-6F48-8E0D-287B48815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1F925-FC70-0147-BA31-A55957A49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0C54-1E67-AE4E-903D-63D96E34A32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82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2F000-5A12-B74E-AACF-937EB3B76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456E95-8DE5-8842-8A0C-570E17B303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ACBD50-59B7-E14D-B276-4528FE261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9D8E8-7A4F-DF4D-B395-DC5088FA7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960A-5AB1-7341-AAE0-C0D67DB383FC}" type="datetimeFigureOut">
              <a:t>5/22/19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182B4-466E-744C-B48E-E961B76E2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B0994-77CB-F040-A30E-B75FE49F6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0C54-1E67-AE4E-903D-63D96E34A32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6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08948-B96C-794C-B30F-ECB330ABC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30D3E-226D-D444-9D3C-C7C6E5483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AD0A1-5B9A-4C44-85E0-F00BAEF813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E960A-5AB1-7341-AAE0-C0D67DB383FC}" type="datetimeFigureOut">
              <a:t>5/22/19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C6AA8-85D5-6D4F-9E67-A98DD921D1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7A1EB-9567-E54A-9B8C-A8405DB27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00C54-1E67-AE4E-903D-63D96E34A32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33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70F2E4-3292-D048-B45C-FF96AB10F58B}"/>
              </a:ext>
            </a:extLst>
          </p:cNvPr>
          <p:cNvSpPr/>
          <p:nvPr/>
        </p:nvSpPr>
        <p:spPr>
          <a:xfrm>
            <a:off x="2766349" y="1819275"/>
            <a:ext cx="2609040" cy="2868472"/>
          </a:xfrm>
          <a:prstGeom prst="rect">
            <a:avLst/>
          </a:prstGeom>
          <a:solidFill>
            <a:srgbClr val="61D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88000" rtlCol="0" anchor="t"/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Suez One" pitchFamily="2" charset="-79"/>
                <a:cs typeface="Suez One" pitchFamily="2" charset="-79"/>
              </a:rPr>
              <a:t>Soda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 cloud account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BCF63-A50B-5E44-8E42-927C51FD3C49}"/>
              </a:ext>
            </a:extLst>
          </p:cNvPr>
          <p:cNvSpPr/>
          <p:nvPr/>
        </p:nvSpPr>
        <p:spPr>
          <a:xfrm>
            <a:off x="6528121" y="1819275"/>
            <a:ext cx="2604303" cy="28684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88000" rtlCol="0" anchor="t"/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Your cloud account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9D342CB-BC85-EB4C-9ABD-5B71561C9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05029" y="2702413"/>
            <a:ext cx="711200" cy="7112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C8113B28-4A74-6E4D-B5C9-D0B050DAB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05029" y="3675605"/>
            <a:ext cx="711200" cy="711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267376-B081-7E44-B3B9-4F441D9CD271}"/>
              </a:ext>
            </a:extLst>
          </p:cNvPr>
          <p:cNvSpPr txBox="1"/>
          <p:nvPr/>
        </p:nvSpPr>
        <p:spPr>
          <a:xfrm>
            <a:off x="7516229" y="2888736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IBM Plex Sans" panose="020B0503050203000203" pitchFamily="34" charset="0"/>
              </a:rPr>
              <a:t>Your data lake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67D823-B57F-6845-8A4C-56B5BA4BB03E}"/>
              </a:ext>
            </a:extLst>
          </p:cNvPr>
          <p:cNvSpPr txBox="1"/>
          <p:nvPr/>
        </p:nvSpPr>
        <p:spPr>
          <a:xfrm>
            <a:off x="7516229" y="3861928"/>
            <a:ext cx="1527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IBM Plex Sans" panose="020B0503050203000203" pitchFamily="34" charset="0"/>
              </a:rPr>
              <a:t>Soda file storage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90A59C-5816-5E43-A695-9C703973392D}"/>
              </a:ext>
            </a:extLst>
          </p:cNvPr>
          <p:cNvCxnSpPr>
            <a:cxnSpLocks/>
          </p:cNvCxnSpPr>
          <p:nvPr/>
        </p:nvCxnSpPr>
        <p:spPr>
          <a:xfrm>
            <a:off x="5023413" y="3063065"/>
            <a:ext cx="1781616" cy="0"/>
          </a:xfrm>
          <a:prstGeom prst="straightConnector1">
            <a:avLst/>
          </a:prstGeom>
          <a:ln w="31750">
            <a:solidFill>
              <a:srgbClr val="316A4B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E8D7D6F-5977-2642-A3F9-94DF2130D3A1}"/>
              </a:ext>
            </a:extLst>
          </p:cNvPr>
          <p:cNvSpPr txBox="1"/>
          <p:nvPr/>
        </p:nvSpPr>
        <p:spPr>
          <a:xfrm>
            <a:off x="5552063" y="2771153"/>
            <a:ext cx="827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IBM Plex Sans" panose="020B0503050203000203" pitchFamily="34" charset="0"/>
              </a:rPr>
              <a:t>read only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633F31C-6FCD-5F48-B24F-803D403C10B2}"/>
              </a:ext>
            </a:extLst>
          </p:cNvPr>
          <p:cNvCxnSpPr>
            <a:cxnSpLocks/>
          </p:cNvCxnSpPr>
          <p:nvPr/>
        </p:nvCxnSpPr>
        <p:spPr>
          <a:xfrm>
            <a:off x="5023413" y="4044708"/>
            <a:ext cx="1781616" cy="0"/>
          </a:xfrm>
          <a:prstGeom prst="straightConnector1">
            <a:avLst/>
          </a:prstGeom>
          <a:ln w="31750">
            <a:solidFill>
              <a:srgbClr val="316A4B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B84548C-2765-1448-89D8-B538BAA89235}"/>
              </a:ext>
            </a:extLst>
          </p:cNvPr>
          <p:cNvSpPr txBox="1"/>
          <p:nvPr/>
        </p:nvSpPr>
        <p:spPr>
          <a:xfrm>
            <a:off x="5531589" y="3764526"/>
            <a:ext cx="88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IBM Plex Sans" panose="020B0503050203000203" pitchFamily="34" charset="0"/>
              </a:rPr>
              <a:t>read write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2C16EA-43F3-5E40-9FA9-82BF19BB1414}"/>
              </a:ext>
            </a:extLst>
          </p:cNvPr>
          <p:cNvSpPr txBox="1"/>
          <p:nvPr/>
        </p:nvSpPr>
        <p:spPr>
          <a:xfrm>
            <a:off x="3113590" y="2995085"/>
            <a:ext cx="16906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IBM Plex Sans" panose="020B0503050203000203" pitchFamily="34" charset="0"/>
              </a:rPr>
              <a:t>The actual data is processed, </a:t>
            </a:r>
          </a:p>
          <a:p>
            <a:r>
              <a:rPr lang="en-US" sz="1400">
                <a:latin typeface="IBM Plex Sans" panose="020B0503050203000203" pitchFamily="34" charset="0"/>
              </a:rPr>
              <a:t>but not stored in the Soda account</a:t>
            </a:r>
          </a:p>
        </p:txBody>
      </p:sp>
    </p:spTree>
    <p:extLst>
      <p:ext uri="{BB962C8B-B14F-4D97-AF65-F5344CB8AC3E}">
        <p14:creationId xmlns:p14="http://schemas.microsoft.com/office/powerpoint/2010/main" val="1788580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29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IBM Plex Sans</vt:lpstr>
      <vt:lpstr>Suez One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Baeyens</dc:creator>
  <cp:lastModifiedBy>Tom Baeyens</cp:lastModifiedBy>
  <cp:revision>3</cp:revision>
  <dcterms:created xsi:type="dcterms:W3CDTF">2019-05-22T08:08:36Z</dcterms:created>
  <dcterms:modified xsi:type="dcterms:W3CDTF">2019-05-22T09:06:13Z</dcterms:modified>
</cp:coreProperties>
</file>