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A4B"/>
    <a:srgbClr val="61D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4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2BA-88D2-344B-80C7-578763F6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3A68-A959-6541-ADE4-EDD92DE1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64FB-29C2-B744-B744-049BA41D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E227-7E33-2840-B7ED-6334E98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0C43-B32F-544D-94E7-E6CE706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BA05-7488-EB4E-A778-1997238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0F36-E2E9-544B-BB74-332C93A1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F4EF-24FD-554E-BFEA-34F006A6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0087-036E-9049-8F67-766B939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D8CF-1B64-D242-99C6-9BCDEDC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71DEF-D77D-1245-BF41-456299C3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61F4-2EF7-F74E-A7AA-5622FDC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5D6A-5E53-8748-8455-FA15C9B7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6AEF-CD20-6D44-8CDD-337863F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2D7B-94A5-AE4D-863E-16C40F7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DC1C-3B6B-F34E-91BE-2EEA54AA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7203-0EEE-AE47-9758-266ADBAB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A65D-439F-224C-8ABB-209E419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E6D8-29D8-B440-A2A8-D26BCD9D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64AB-018C-0845-91BB-9CCE9312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0D8B-40F3-2240-BC9D-B52E8EC3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9E3D-502F-F945-82B3-392C1FA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4098-8FA9-A14A-8418-4BD69974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8327-8DDB-2B49-B673-79D8584F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2943-BB75-B845-B6D7-3EE247B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54DC-3E61-E64B-85D0-D2DFE7FF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2FF3-B64D-8947-A969-DDED1E1D6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E498-1780-EF49-97B1-E85C18C4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97A06-9D9C-BD4E-A46F-DEB30917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981B-67E2-8945-9448-A8B9F174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B63D-97ED-9D4D-9CDC-F27B9E29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602-5C9C-FD4F-B71A-879C661C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E895-B0DC-2344-91FF-A5C3C1E4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85A3-D02C-E44E-A11F-A339712C7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C32B-1F97-9540-BE97-287CDC1F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8C7A9-B705-EF4C-93E5-64A5488A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AF5E-7560-AA49-85E9-4994BBF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6C30E-E8A4-9741-9DEC-EB5A419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37F86-B254-6D40-B60A-40774A73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C279-F8F3-E041-B003-8E46674B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5FBDF-6578-6E4C-8850-EF83EEF1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34303-9F9F-4D47-AF85-87215CF8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0A68-1823-074F-8C4F-B0D28F90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7314C-5FDB-7F44-8CCE-6E3DE0E2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2A9F-5385-6E46-9E54-F85F1F1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30AA1-1B58-C340-A9C1-54C6D09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9E96-23C1-1345-96D8-2DE207E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E7E5-C688-9044-A43A-31224009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F597-B787-814E-B604-E1138FEC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094F-C07F-4F45-A0A9-4C5CC62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171C-5E02-6F48-8E0D-287B4881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F925-FC70-0147-BA31-A55957A4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F000-5A12-B74E-AACF-937EB3B7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56E95-8DE5-8842-8A0C-570E17B30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CBD50-59B7-E14D-B276-4528FE26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D8E8-7A4F-DF4D-B395-DC5088FA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82B4-466E-744C-B48E-E961B76E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B0994-77CB-F040-A30E-B75FE49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8948-B96C-794C-B30F-ECB330AB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0D3E-226D-D444-9D3C-C7C6E54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D0A1-5B9A-4C44-85E0-F00BAEF8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6AA8-85D5-6D4F-9E67-A98DD921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A1EB-9567-E54A-9B8C-A8405DB2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70F2E4-3292-D048-B45C-FF96AB10F58B}"/>
              </a:ext>
            </a:extLst>
          </p:cNvPr>
          <p:cNvSpPr/>
          <p:nvPr/>
        </p:nvSpPr>
        <p:spPr>
          <a:xfrm>
            <a:off x="2766349" y="1819275"/>
            <a:ext cx="2609040" cy="2567530"/>
          </a:xfrm>
          <a:prstGeom prst="rect">
            <a:avLst/>
          </a:prstGeom>
          <a:solidFill>
            <a:srgbClr val="61D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Soda cloud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BCF63-A50B-5E44-8E42-927C51FD3C49}"/>
              </a:ext>
            </a:extLst>
          </p:cNvPr>
          <p:cNvSpPr/>
          <p:nvPr/>
        </p:nvSpPr>
        <p:spPr>
          <a:xfrm>
            <a:off x="6528121" y="1819275"/>
            <a:ext cx="2604303" cy="25675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Your cloud account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D342CB-BC85-EB4C-9ABD-5B71561C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54" y="2440421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113B28-4A74-6E4D-B5C9-D0B050DA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54" y="3413613"/>
            <a:ext cx="7112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67376-B081-7E44-B3B9-4F441D9CD271}"/>
              </a:ext>
            </a:extLst>
          </p:cNvPr>
          <p:cNvSpPr txBox="1"/>
          <p:nvPr/>
        </p:nvSpPr>
        <p:spPr>
          <a:xfrm>
            <a:off x="7504654" y="2626744"/>
            <a:ext cx="135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Your data lake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D823-B57F-6845-8A4C-56B5BA4BB03E}"/>
              </a:ext>
            </a:extLst>
          </p:cNvPr>
          <p:cNvSpPr txBox="1"/>
          <p:nvPr/>
        </p:nvSpPr>
        <p:spPr>
          <a:xfrm>
            <a:off x="7504654" y="3599936"/>
            <a:ext cx="156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Soda file 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90A59C-5816-5E43-A695-9C703973392D}"/>
              </a:ext>
            </a:extLst>
          </p:cNvPr>
          <p:cNvCxnSpPr>
            <a:cxnSpLocks/>
          </p:cNvCxnSpPr>
          <p:nvPr/>
        </p:nvCxnSpPr>
        <p:spPr>
          <a:xfrm>
            <a:off x="5011838" y="2801073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D7D6F-5977-2642-A3F9-94DF2130D3A1}"/>
              </a:ext>
            </a:extLst>
          </p:cNvPr>
          <p:cNvSpPr txBox="1"/>
          <p:nvPr/>
        </p:nvSpPr>
        <p:spPr>
          <a:xfrm>
            <a:off x="5540488" y="2509161"/>
            <a:ext cx="868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read only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33F31C-6FCD-5F48-B24F-803D403C10B2}"/>
              </a:ext>
            </a:extLst>
          </p:cNvPr>
          <p:cNvCxnSpPr>
            <a:cxnSpLocks/>
          </p:cNvCxnSpPr>
          <p:nvPr/>
        </p:nvCxnSpPr>
        <p:spPr>
          <a:xfrm>
            <a:off x="5011838" y="3782716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84548C-2765-1448-89D8-B538BAA89235}"/>
              </a:ext>
            </a:extLst>
          </p:cNvPr>
          <p:cNvSpPr txBox="1"/>
          <p:nvPr/>
        </p:nvSpPr>
        <p:spPr>
          <a:xfrm>
            <a:off x="5520014" y="350253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read 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C16EA-43F3-5E40-9FA9-82BF19BB1414}"/>
              </a:ext>
            </a:extLst>
          </p:cNvPr>
          <p:cNvSpPr txBox="1"/>
          <p:nvPr/>
        </p:nvSpPr>
        <p:spPr>
          <a:xfrm>
            <a:off x="3102015" y="2733093"/>
            <a:ext cx="1690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 actual data is processed, </a:t>
            </a:r>
          </a:p>
          <a:p>
            <a:r>
              <a:rPr lang="en-US" sz="1600"/>
              <a:t>but not stored in the Soda account</a:t>
            </a:r>
          </a:p>
        </p:txBody>
      </p:sp>
    </p:spTree>
    <p:extLst>
      <p:ext uri="{BB962C8B-B14F-4D97-AF65-F5344CB8AC3E}">
        <p14:creationId xmlns:p14="http://schemas.microsoft.com/office/powerpoint/2010/main" val="178858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2</cp:revision>
  <dcterms:created xsi:type="dcterms:W3CDTF">2019-05-22T08:08:36Z</dcterms:created>
  <dcterms:modified xsi:type="dcterms:W3CDTF">2019-05-22T08:29:24Z</dcterms:modified>
</cp:coreProperties>
</file>