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Shape 137"/>
          <p:cNvSpPr/>
          <p:nvPr>
            <p:ph type="sldImg"/>
          </p:nvPr>
        </p:nvSpPr>
        <p:spPr>
          <a:prstGeom prst="rect">
            <a:avLst/>
          </a:prstGeom>
        </p:spPr>
        <p:txBody>
          <a:bodyPr/>
          <a:lstStyle/>
          <a:p>
            <a:pPr/>
          </a:p>
        </p:txBody>
      </p:sp>
      <p:sp>
        <p:nvSpPr>
          <p:cNvPr id="138" name="Shape 138"/>
          <p:cNvSpPr/>
          <p:nvPr>
            <p:ph type="body" sz="quarter" idx="1"/>
          </p:nvPr>
        </p:nvSpPr>
        <p:spPr>
          <a:prstGeom prst="rect">
            <a:avLst/>
          </a:prstGeom>
        </p:spPr>
        <p:txBody>
          <a:bodyPr/>
          <a:lstStyle/>
          <a:p>
            <a:pPr/>
            <a:r>
              <a:t>Let : new keyword for variables without the hoisting</a:t>
            </a:r>
          </a:p>
          <a:p>
            <a:pPr/>
            <a:r>
              <a:t>Hoisting is JavaScript's default behavior of moving declarations to the top.</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7" name="Shape 217"/>
          <p:cNvSpPr/>
          <p:nvPr>
            <p:ph type="sldImg"/>
          </p:nvPr>
        </p:nvSpPr>
        <p:spPr>
          <a:prstGeom prst="rect">
            <a:avLst/>
          </a:prstGeom>
        </p:spPr>
        <p:txBody>
          <a:bodyPr/>
          <a:lstStyle/>
          <a:p>
            <a:pPr/>
          </a:p>
        </p:txBody>
      </p:sp>
      <p:sp>
        <p:nvSpPr>
          <p:cNvPr id="218" name="Shape 218"/>
          <p:cNvSpPr/>
          <p:nvPr>
            <p:ph type="body" sz="quarter" idx="1"/>
          </p:nvPr>
        </p:nvSpPr>
        <p:spPr>
          <a:prstGeom prst="rect">
            <a:avLst/>
          </a:prstGeom>
        </p:spPr>
        <p:txBody>
          <a:bodyPr/>
          <a:lstStyle/>
          <a:p>
            <a:pPr/>
            <a:r>
              <a:t>Multi-line strings</a:t>
            </a:r>
          </a:p>
          <a:p>
            <a:pPr/>
          </a:p>
          <a:p>
            <a:pPr/>
            <a:r>
              <a:t>Allows expressions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 name="Shape 227"/>
          <p:cNvSpPr/>
          <p:nvPr>
            <p:ph type="sldImg"/>
          </p:nvPr>
        </p:nvSpPr>
        <p:spPr>
          <a:prstGeom prst="rect">
            <a:avLst/>
          </a:prstGeom>
        </p:spPr>
        <p:txBody>
          <a:bodyPr/>
          <a:lstStyle/>
          <a:p>
            <a:pPr/>
          </a:p>
        </p:txBody>
      </p:sp>
      <p:sp>
        <p:nvSpPr>
          <p:cNvPr id="228" name="Shape 228"/>
          <p:cNvSpPr/>
          <p:nvPr>
            <p:ph type="body" sz="quarter" idx="1"/>
          </p:nvPr>
        </p:nvSpPr>
        <p:spPr>
          <a:prstGeom prst="rect">
            <a:avLst/>
          </a:prstGeom>
        </p:spPr>
        <p:txBody>
          <a:bodyPr/>
          <a:lstStyle/>
          <a:p>
            <a:pPr/>
            <a:r>
              <a:t>The destructuring assignment syntax is a JavaScript expression that makes it possible to unpack values from arrays, or properties from objects, into distinct variables.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4" name="Shape 234"/>
          <p:cNvSpPr/>
          <p:nvPr>
            <p:ph type="sldImg"/>
          </p:nvPr>
        </p:nvSpPr>
        <p:spPr>
          <a:prstGeom prst="rect">
            <a:avLst/>
          </a:prstGeom>
        </p:spPr>
        <p:txBody>
          <a:bodyPr/>
          <a:lstStyle/>
          <a:p>
            <a:pPr/>
          </a:p>
        </p:txBody>
      </p:sp>
      <p:sp>
        <p:nvSpPr>
          <p:cNvPr id="235" name="Shape 235"/>
          <p:cNvSpPr/>
          <p:nvPr>
            <p:ph type="body" sz="quarter" idx="1"/>
          </p:nvPr>
        </p:nvSpPr>
        <p:spPr>
          <a:prstGeom prst="rect">
            <a:avLst/>
          </a:prstGeom>
        </p:spPr>
        <p:txBody>
          <a:bodyPr/>
          <a:lstStyle/>
          <a:p>
            <a:pPr/>
            <a:r>
              <a:t>The destructuring assignment syntax is a JavaScript expression that makes it possible to unpack values from arrays, or properties from objects, into distinct variables.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1" name="Shape 241"/>
          <p:cNvSpPr/>
          <p:nvPr>
            <p:ph type="sldImg"/>
          </p:nvPr>
        </p:nvSpPr>
        <p:spPr>
          <a:prstGeom prst="rect">
            <a:avLst/>
          </a:prstGeom>
        </p:spPr>
        <p:txBody>
          <a:bodyPr/>
          <a:lstStyle/>
          <a:p>
            <a:pPr/>
          </a:p>
        </p:txBody>
      </p:sp>
      <p:sp>
        <p:nvSpPr>
          <p:cNvPr id="242" name="Shape 242"/>
          <p:cNvSpPr/>
          <p:nvPr>
            <p:ph type="body" sz="quarter" idx="1"/>
          </p:nvPr>
        </p:nvSpPr>
        <p:spPr>
          <a:prstGeom prst="rect">
            <a:avLst/>
          </a:prstGeom>
        </p:spPr>
        <p:txBody>
          <a:bodyPr/>
          <a:lstStyle/>
          <a:p>
            <a:pPr/>
            <a:r>
              <a:t>The destructuring assignment syntax is a JavaScript expression that makes it possible to unpack values from arrays, or properties from objects, into distinct variables.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sldImg"/>
          </p:nvPr>
        </p:nvSpPr>
        <p:spPr>
          <a:prstGeom prst="rect">
            <a:avLst/>
          </a:prstGeom>
        </p:spPr>
        <p:txBody>
          <a:bodyPr/>
          <a:lstStyle/>
          <a:p>
            <a:pPr/>
          </a:p>
        </p:txBody>
      </p:sp>
      <p:sp>
        <p:nvSpPr>
          <p:cNvPr id="149" name="Shape 149"/>
          <p:cNvSpPr/>
          <p:nvPr>
            <p:ph type="body" sz="quarter" idx="1"/>
          </p:nvPr>
        </p:nvSpPr>
        <p:spPr>
          <a:prstGeom prst="rect">
            <a:avLst/>
          </a:prstGeom>
        </p:spPr>
        <p:txBody>
          <a:bodyPr/>
          <a:lstStyle/>
          <a:p>
            <a:pPr/>
            <a:r>
              <a:t>const: unable to change </a:t>
            </a:r>
          </a:p>
          <a:p>
            <a:pPr/>
            <a:r>
              <a:t>Uppercase not required but strongly advised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ph type="sldImg"/>
          </p:nvPr>
        </p:nvSpPr>
        <p:spPr>
          <a:prstGeom prst="rect">
            <a:avLst/>
          </a:prstGeom>
        </p:spPr>
        <p:txBody>
          <a:bodyPr/>
          <a:lstStyle/>
          <a:p>
            <a:pPr/>
          </a:p>
        </p:txBody>
      </p:sp>
      <p:sp>
        <p:nvSpPr>
          <p:cNvPr id="157" name="Shape 157"/>
          <p:cNvSpPr/>
          <p:nvPr>
            <p:ph type="body" sz="quarter" idx="1"/>
          </p:nvPr>
        </p:nvSpPr>
        <p:spPr>
          <a:prstGeom prst="rect">
            <a:avLst/>
          </a:prstGeom>
        </p:spPr>
        <p:txBody>
          <a:bodyPr/>
          <a:lstStyle/>
          <a:p>
            <a:pPr/>
            <a:r>
              <a:t>block scoping: within curly braces we now have a scope</a:t>
            </a:r>
          </a:p>
          <a:p>
            <a:pPr/>
            <a:r>
              <a:t>Using the variable declared in scope outside the scope will result in an ReferenceError: variable is not defined</a:t>
            </a:r>
          </a:p>
          <a:p>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65"/>
          <p:cNvSpPr/>
          <p:nvPr>
            <p:ph type="sldImg"/>
          </p:nvPr>
        </p:nvSpPr>
        <p:spPr>
          <a:prstGeom prst="rect">
            <a:avLst/>
          </a:prstGeom>
        </p:spPr>
        <p:txBody>
          <a:bodyPr/>
          <a:lstStyle/>
          <a:p>
            <a:pPr/>
          </a:p>
        </p:txBody>
      </p:sp>
      <p:sp>
        <p:nvSpPr>
          <p:cNvPr id="166" name="Shape 166"/>
          <p:cNvSpPr/>
          <p:nvPr>
            <p:ph type="body" sz="quarter" idx="1"/>
          </p:nvPr>
        </p:nvSpPr>
        <p:spPr>
          <a:prstGeom prst="rect">
            <a:avLst/>
          </a:prstGeom>
        </p:spPr>
        <p:txBody>
          <a:bodyPr/>
          <a:lstStyle/>
          <a:p>
            <a:pPr/>
            <a:r>
              <a:t>Great way to shorten the function calls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Shape 172"/>
          <p:cNvSpPr/>
          <p:nvPr>
            <p:ph type="sldImg"/>
          </p:nvPr>
        </p:nvSpPr>
        <p:spPr>
          <a:prstGeom prst="rect">
            <a:avLst/>
          </a:prstGeom>
        </p:spPr>
        <p:txBody>
          <a:bodyPr/>
          <a:lstStyle/>
          <a:p>
            <a:pPr/>
          </a:p>
        </p:txBody>
      </p:sp>
      <p:sp>
        <p:nvSpPr>
          <p:cNvPr id="173" name="Shape 173"/>
          <p:cNvSpPr/>
          <p:nvPr>
            <p:ph type="body" sz="quarter" idx="1"/>
          </p:nvPr>
        </p:nvSpPr>
        <p:spPr>
          <a:prstGeom prst="rect">
            <a:avLst/>
          </a:prstGeom>
        </p:spPr>
        <p:txBody>
          <a:bodyPr/>
          <a:lstStyle/>
          <a:p>
            <a:pPr/>
            <a:r>
              <a:t>But the most important improvement is the binding of this to the function scope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ph type="sldImg"/>
          </p:nvPr>
        </p:nvSpPr>
        <p:spPr>
          <a:prstGeom prst="rect">
            <a:avLst/>
          </a:prstGeom>
        </p:spPr>
        <p:txBody>
          <a:bodyPr/>
          <a:lstStyle/>
          <a:p>
            <a:pPr/>
          </a:p>
        </p:txBody>
      </p:sp>
      <p:sp>
        <p:nvSpPr>
          <p:cNvPr id="180" name="Shape 180"/>
          <p:cNvSpPr/>
          <p:nvPr>
            <p:ph type="body" sz="quarter" idx="1"/>
          </p:nvPr>
        </p:nvSpPr>
        <p:spPr>
          <a:prstGeom prst="rect">
            <a:avLst/>
          </a:prstGeom>
        </p:spPr>
        <p:txBody>
          <a:bodyPr/>
          <a:lstStyle/>
          <a:p>
            <a:pPr/>
            <a:r>
              <a:t>Returns the context of the code we are running.</a:t>
            </a:r>
          </a:p>
          <a:p>
            <a:pPr/>
          </a:p>
          <a:p>
            <a:pPr/>
            <a:r>
              <a:t>So window or the function this piece of code is in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Shape 192"/>
          <p:cNvSpPr/>
          <p:nvPr>
            <p:ph type="sldImg"/>
          </p:nvPr>
        </p:nvSpPr>
        <p:spPr>
          <a:prstGeom prst="rect">
            <a:avLst/>
          </a:prstGeom>
        </p:spPr>
        <p:txBody>
          <a:bodyPr/>
          <a:lstStyle/>
          <a:p>
            <a:pPr/>
          </a:p>
        </p:txBody>
      </p:sp>
      <p:sp>
        <p:nvSpPr>
          <p:cNvPr id="193" name="Shape 193"/>
          <p:cNvSpPr/>
          <p:nvPr>
            <p:ph type="body" sz="quarter" idx="1"/>
          </p:nvPr>
        </p:nvSpPr>
        <p:spPr>
          <a:prstGeom prst="rect">
            <a:avLst/>
          </a:prstGeom>
        </p:spPr>
        <p:txBody>
          <a:bodyPr/>
          <a:lstStyle/>
          <a:p>
            <a:pPr/>
            <a:r>
              <a:t>Default parameters run in there own code block.</a:t>
            </a:r>
          </a:p>
          <a:p>
            <a:pPr/>
          </a:p>
          <a:p>
            <a:pPr/>
            <a:r>
              <a:t>So referencing an argument that is passed in after the reference gives an error</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Shape 202"/>
          <p:cNvSpPr/>
          <p:nvPr>
            <p:ph type="sldImg"/>
          </p:nvPr>
        </p:nvSpPr>
        <p:spPr>
          <a:prstGeom prst="rect">
            <a:avLst/>
          </a:prstGeom>
        </p:spPr>
        <p:txBody>
          <a:bodyPr/>
          <a:lstStyle/>
          <a:p>
            <a:pPr/>
          </a:p>
        </p:txBody>
      </p:sp>
      <p:sp>
        <p:nvSpPr>
          <p:cNvPr id="203" name="Shape 203"/>
          <p:cNvSpPr/>
          <p:nvPr>
            <p:ph type="body" sz="quarter" idx="1"/>
          </p:nvPr>
        </p:nvSpPr>
        <p:spPr>
          <a:prstGeom prst="rect">
            <a:avLst/>
          </a:prstGeom>
        </p:spPr>
        <p:txBody>
          <a:bodyPr/>
          <a:lstStyle/>
          <a:p>
            <a:pPr/>
            <a:r>
              <a:t>The rest parameter syntax allows us to represent an indefinite number of arguments as an array.</a:t>
            </a:r>
          </a:p>
          <a:p>
            <a:pPr/>
          </a:p>
          <a:p>
            <a:pPr/>
            <a:r>
              <a:t>The rest parameter syntax allows us to represent an indefinite number of arguments as an array.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 name="Shape 210"/>
          <p:cNvSpPr/>
          <p:nvPr>
            <p:ph type="sldImg"/>
          </p:nvPr>
        </p:nvSpPr>
        <p:spPr>
          <a:prstGeom prst="rect">
            <a:avLst/>
          </a:prstGeom>
        </p:spPr>
        <p:txBody>
          <a:bodyPr/>
          <a:lstStyle/>
          <a:p>
            <a:pPr/>
          </a:p>
        </p:txBody>
      </p:sp>
      <p:sp>
        <p:nvSpPr>
          <p:cNvPr id="211" name="Shape 211"/>
          <p:cNvSpPr/>
          <p:nvPr>
            <p:ph type="body" sz="quarter" idx="1"/>
          </p:nvPr>
        </p:nvSpPr>
        <p:spPr>
          <a:prstGeom prst="rect">
            <a:avLst/>
          </a:prstGeom>
        </p:spPr>
        <p:txBody>
          <a:bodyPr/>
          <a:lstStyle/>
          <a:p>
            <a:pPr/>
            <a:r>
              <a:t>Spread syntax allows an iterable such as an array expression to be expanded in places where zero or more arguments (for function calls) or elements (for array literals) are expected, or an object expression to be expanded in places where zero or more key-value pairs (for object literals) are expected.</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el en subtitel">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algn="ctr">
              <a:spcBef>
                <a:spcPts val="0"/>
              </a:spcBef>
              <a:defRPr sz="3200"/>
            </a:lvl1pPr>
            <a:lvl2pPr algn="ctr">
              <a:spcBef>
                <a:spcPts val="0"/>
              </a:spcBef>
              <a:defRPr sz="3200"/>
            </a:lvl2pPr>
            <a:lvl3pPr algn="ctr">
              <a:spcBef>
                <a:spcPts val="0"/>
              </a:spcBef>
              <a:defRPr sz="3200"/>
            </a:lvl3pPr>
            <a:lvl4pPr algn="ctr">
              <a:spcBef>
                <a:spcPts val="0"/>
              </a:spcBef>
              <a:defRPr sz="3200"/>
            </a:lvl4pPr>
            <a:lvl5pPr algn="ctr">
              <a:spcBef>
                <a:spcPts val="0"/>
              </a:spcBef>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Citaat">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9900"/>
          </a:xfrm>
          <a:prstGeom prst="rect">
            <a:avLst/>
          </a:prstGeom>
        </p:spPr>
        <p:txBody>
          <a:bodyPr anchor="t">
            <a:spAutoFit/>
          </a:bodyPr>
          <a:lstStyle>
            <a:lvl1pPr algn="ctr">
              <a:spcBef>
                <a:spcPts val="0"/>
              </a:spcBef>
              <a:defRPr sz="2400">
                <a:latin typeface="Helvetica"/>
                <a:ea typeface="Helvetica"/>
                <a:cs typeface="Helvetica"/>
                <a:sym typeface="Helvetica"/>
              </a:defRPr>
            </a:lvl1pPr>
          </a:lstStyle>
          <a:p>
            <a:pPr/>
            <a:r>
              <a:t>–Johnny Appleseed</a:t>
            </a:r>
          </a:p>
        </p:txBody>
      </p:sp>
      <p:sp>
        <p:nvSpPr>
          <p:cNvPr id="94" name="&quot;Typ hier een citaat.&quot;"/>
          <p:cNvSpPr txBox="1"/>
          <p:nvPr>
            <p:ph type="body" sz="quarter" idx="14"/>
          </p:nvPr>
        </p:nvSpPr>
        <p:spPr>
          <a:xfrm>
            <a:off x="1270000" y="4267200"/>
            <a:ext cx="10464800" cy="685800"/>
          </a:xfrm>
          <a:prstGeom prst="rect">
            <a:avLst/>
          </a:prstGeom>
        </p:spPr>
        <p:txBody>
          <a:bodyPr>
            <a:spAutoFit/>
          </a:bodyPr>
          <a:lstStyle>
            <a:lvl1pPr algn="ctr">
              <a:spcBef>
                <a:spcPts val="0"/>
              </a:spcBef>
              <a:defRPr sz="3800"/>
            </a:lvl1pPr>
          </a:lstStyle>
          <a:p>
            <a:pPr/>
            <a:r>
              <a:t>"Typ hier een citaat."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F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Leeg">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Foto - horizontaal">
    <p:spTree>
      <p:nvGrpSpPr>
        <p:cNvPr id="1" name=""/>
        <p:cNvGrpSpPr/>
        <p:nvPr/>
      </p:nvGrpSpPr>
      <p:grpSpPr>
        <a:xfrm>
          <a:off x="0" y="0"/>
          <a:ext cx="0" cy="0"/>
          <a:chOff x="0" y="0"/>
          <a:chExt cx="0" cy="0"/>
        </a:xfrm>
      </p:grpSpPr>
      <p:sp>
        <p:nvSpPr>
          <p:cNvPr id="20" name="Image"/>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91500"/>
            <a:ext cx="10464800" cy="1130300"/>
          </a:xfrm>
          <a:prstGeom prst="rect">
            <a:avLst/>
          </a:prstGeom>
        </p:spPr>
        <p:txBody>
          <a:bodyPr anchor="t"/>
          <a:lstStyle>
            <a:lvl1pPr algn="ctr">
              <a:spcBef>
                <a:spcPts val="0"/>
              </a:spcBef>
              <a:defRPr sz="3200"/>
            </a:lvl1pPr>
            <a:lvl2pPr algn="ctr">
              <a:spcBef>
                <a:spcPts val="0"/>
              </a:spcBef>
              <a:defRPr sz="3200"/>
            </a:lvl2pPr>
            <a:lvl3pPr algn="ctr">
              <a:spcBef>
                <a:spcPts val="0"/>
              </a:spcBef>
              <a:defRPr sz="3200"/>
            </a:lvl3pPr>
            <a:lvl4pPr algn="ctr">
              <a:spcBef>
                <a:spcPts val="0"/>
              </a:spcBef>
              <a:defRPr sz="3200"/>
            </a:lvl4pPr>
            <a:lvl5pPr algn="ctr">
              <a:spcBef>
                <a:spcPts val="0"/>
              </a:spcBef>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el - midden">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Foto - verticaal">
    <p:spTree>
      <p:nvGrpSpPr>
        <p:cNvPr id="1" name=""/>
        <p:cNvGrpSpPr/>
        <p:nvPr/>
      </p:nvGrpSpPr>
      <p:grpSpPr>
        <a:xfrm>
          <a:off x="0" y="0"/>
          <a:ext cx="0" cy="0"/>
          <a:chOff x="0" y="0"/>
          <a:chExt cx="0" cy="0"/>
        </a:xfrm>
      </p:grpSpPr>
      <p:sp>
        <p:nvSpPr>
          <p:cNvPr id="38" name="Image"/>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solidFill>
                  <a:srgbClr val="000000"/>
                </a:solidFill>
              </a:defRPr>
            </a:lvl1pPr>
          </a:lstStyle>
          <a:p>
            <a:pPr/>
            <a:r>
              <a:t>Title Text</a:t>
            </a:r>
          </a:p>
        </p:txBody>
      </p:sp>
      <p:sp>
        <p:nvSpPr>
          <p:cNvPr id="40" name="Body Level One…"/>
          <p:cNvSpPr txBox="1"/>
          <p:nvPr>
            <p:ph type="body" sz="quarter" idx="1"/>
          </p:nvPr>
        </p:nvSpPr>
        <p:spPr>
          <a:xfrm>
            <a:off x="952500" y="4762500"/>
            <a:ext cx="5334000" cy="4102100"/>
          </a:xfrm>
          <a:prstGeom prst="rect">
            <a:avLst/>
          </a:prstGeom>
        </p:spPr>
        <p:txBody>
          <a:bodyPr anchor="t"/>
          <a:lstStyle>
            <a:lvl1pPr algn="ctr">
              <a:spcBef>
                <a:spcPts val="0"/>
              </a:spcBef>
              <a:defRPr sz="3200"/>
            </a:lvl1pPr>
            <a:lvl2pPr algn="ctr">
              <a:spcBef>
                <a:spcPts val="0"/>
              </a:spcBef>
              <a:defRPr sz="3200"/>
            </a:lvl2pPr>
            <a:lvl3pPr algn="ctr">
              <a:spcBef>
                <a:spcPts val="0"/>
              </a:spcBef>
              <a:defRPr sz="3200"/>
            </a:lvl3pPr>
            <a:lvl4pPr algn="ctr">
              <a:spcBef>
                <a:spcPts val="0"/>
              </a:spcBef>
              <a:defRPr sz="3200"/>
            </a:lvl4pPr>
            <a:lvl5pPr algn="ctr">
              <a:spcBef>
                <a:spcPts val="0"/>
              </a:spcBef>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el - boven">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el en opsomming">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el, opsomming en foto">
    <p:spTree>
      <p:nvGrpSpPr>
        <p:cNvPr id="1" name=""/>
        <p:cNvGrpSpPr/>
        <p:nvPr/>
      </p:nvGrpSpPr>
      <p:grpSpPr>
        <a:xfrm>
          <a:off x="0" y="0"/>
          <a:ext cx="0" cy="0"/>
          <a:chOff x="0" y="0"/>
          <a:chExt cx="0" cy="0"/>
        </a:xfrm>
      </p:grpSpPr>
      <p:sp>
        <p:nvSpPr>
          <p:cNvPr id="65" name="Image"/>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603500"/>
            <a:ext cx="5334000" cy="6286500"/>
          </a:xfrm>
          <a:prstGeom prst="rect">
            <a:avLst/>
          </a:prstGeom>
        </p:spPr>
        <p:txBody>
          <a:bodyPr/>
          <a:lstStyle>
            <a:lvl1pPr>
              <a:spcBef>
                <a:spcPts val="3200"/>
              </a:spcBef>
              <a:defRPr sz="2800"/>
            </a:lvl1pPr>
            <a:lvl2pPr indent="342900">
              <a:spcBef>
                <a:spcPts val="3200"/>
              </a:spcBef>
              <a:defRPr sz="2800"/>
            </a:lvl2pPr>
            <a:lvl3pPr indent="685800">
              <a:spcBef>
                <a:spcPts val="3200"/>
              </a:spcBef>
              <a:defRPr sz="2800"/>
            </a:lvl3pPr>
            <a:lvl4pPr indent="1028700">
              <a:spcBef>
                <a:spcPts val="3200"/>
              </a:spcBef>
              <a:defRPr sz="2800"/>
            </a:lvl4pPr>
            <a:lvl5pPr indent="13716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Opsommingsteken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Foto - driemaal">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Image"/>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3600" u="none">
          <a:ln>
            <a:noFill/>
          </a:ln>
          <a:solidFill>
            <a:srgbClr val="FFFFFF"/>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3600" u="none">
          <a:ln>
            <a:noFill/>
          </a:ln>
          <a:solidFill>
            <a:srgbClr val="FFFFFF"/>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3600" u="none">
          <a:ln>
            <a:noFill/>
          </a:ln>
          <a:solidFill>
            <a:srgbClr val="FFFFFF"/>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3600" u="none">
          <a:ln>
            <a:noFill/>
          </a:ln>
          <a:solidFill>
            <a:srgbClr val="FFFFFF"/>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3600" u="none">
          <a:ln>
            <a:noFill/>
          </a:ln>
          <a:solidFill>
            <a:srgbClr val="FFFFFF"/>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3600" u="none">
          <a:ln>
            <a:noFill/>
          </a:ln>
          <a:solidFill>
            <a:srgbClr val="FFFFFF"/>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3600" u="none">
          <a:ln>
            <a:noFill/>
          </a:ln>
          <a:solidFill>
            <a:srgbClr val="FFFFFF"/>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3600" u="none">
          <a:ln>
            <a:noFill/>
          </a:ln>
          <a:solidFill>
            <a:srgbClr val="FFFFFF"/>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3600" u="none">
          <a:ln>
            <a:noFill/>
          </a:ln>
          <a:solidFill>
            <a:srgbClr val="FFFFFF"/>
          </a:solidFill>
          <a:uFillTx/>
          <a:latin typeface="+mn-lt"/>
          <a:ea typeface="+mn-ea"/>
          <a:cs typeface="+mn-cs"/>
          <a:sym typeface="Helvetica Light"/>
        </a:defRPr>
      </a:lvl9pPr>
    </p:titleStyle>
    <p:bodyStyle>
      <a:lvl1pPr marL="0" marR="0" indent="0" algn="l" defTabSz="584200" rtl="0" latinLnBrk="0">
        <a:lnSpc>
          <a:spcPct val="100000"/>
        </a:lnSpc>
        <a:spcBef>
          <a:spcPts val="4200"/>
        </a:spcBef>
        <a:spcAft>
          <a:spcPts val="0"/>
        </a:spcAft>
        <a:buClrTx/>
        <a:buSzTx/>
        <a:buFontTx/>
        <a:buNone/>
        <a:tabLst/>
        <a:defRPr b="0" baseline="0" cap="none" i="0" spc="0" strike="noStrike" sz="3600" u="none">
          <a:ln>
            <a:noFill/>
          </a:ln>
          <a:solidFill>
            <a:srgbClr val="000000"/>
          </a:solidFill>
          <a:uFillTx/>
          <a:latin typeface="+mn-lt"/>
          <a:ea typeface="+mn-ea"/>
          <a:cs typeface="+mn-cs"/>
          <a:sym typeface="Helvetica Light"/>
        </a:defRPr>
      </a:lvl1pPr>
      <a:lvl2pPr marL="0" marR="0" indent="228600" algn="l" defTabSz="584200" rtl="0" latinLnBrk="0">
        <a:lnSpc>
          <a:spcPct val="100000"/>
        </a:lnSpc>
        <a:spcBef>
          <a:spcPts val="4200"/>
        </a:spcBef>
        <a:spcAft>
          <a:spcPts val="0"/>
        </a:spcAft>
        <a:buClrTx/>
        <a:buSzTx/>
        <a:buFontTx/>
        <a:buNone/>
        <a:tabLst/>
        <a:defRPr b="0" baseline="0" cap="none" i="0" spc="0" strike="noStrike" sz="3600" u="none">
          <a:ln>
            <a:noFill/>
          </a:ln>
          <a:solidFill>
            <a:srgbClr val="000000"/>
          </a:solidFill>
          <a:uFillTx/>
          <a:latin typeface="+mn-lt"/>
          <a:ea typeface="+mn-ea"/>
          <a:cs typeface="+mn-cs"/>
          <a:sym typeface="Helvetica Light"/>
        </a:defRPr>
      </a:lvl2pPr>
      <a:lvl3pPr marL="0" marR="0" indent="457200" algn="l" defTabSz="584200" rtl="0" latinLnBrk="0">
        <a:lnSpc>
          <a:spcPct val="100000"/>
        </a:lnSpc>
        <a:spcBef>
          <a:spcPts val="4200"/>
        </a:spcBef>
        <a:spcAft>
          <a:spcPts val="0"/>
        </a:spcAft>
        <a:buClrTx/>
        <a:buSzTx/>
        <a:buFontTx/>
        <a:buNone/>
        <a:tabLst/>
        <a:defRPr b="0" baseline="0" cap="none" i="0" spc="0" strike="noStrike" sz="3600" u="none">
          <a:ln>
            <a:noFill/>
          </a:ln>
          <a:solidFill>
            <a:srgbClr val="000000"/>
          </a:solidFill>
          <a:uFillTx/>
          <a:latin typeface="+mn-lt"/>
          <a:ea typeface="+mn-ea"/>
          <a:cs typeface="+mn-cs"/>
          <a:sym typeface="Helvetica Light"/>
        </a:defRPr>
      </a:lvl3pPr>
      <a:lvl4pPr marL="0" marR="0" indent="685800" algn="l" defTabSz="584200" rtl="0" latinLnBrk="0">
        <a:lnSpc>
          <a:spcPct val="100000"/>
        </a:lnSpc>
        <a:spcBef>
          <a:spcPts val="4200"/>
        </a:spcBef>
        <a:spcAft>
          <a:spcPts val="0"/>
        </a:spcAft>
        <a:buClrTx/>
        <a:buSzTx/>
        <a:buFontTx/>
        <a:buNone/>
        <a:tabLst/>
        <a:defRPr b="0" baseline="0" cap="none" i="0" spc="0" strike="noStrike" sz="3600" u="none">
          <a:ln>
            <a:noFill/>
          </a:ln>
          <a:solidFill>
            <a:srgbClr val="000000"/>
          </a:solidFill>
          <a:uFillTx/>
          <a:latin typeface="+mn-lt"/>
          <a:ea typeface="+mn-ea"/>
          <a:cs typeface="+mn-cs"/>
          <a:sym typeface="Helvetica Light"/>
        </a:defRPr>
      </a:lvl4pPr>
      <a:lvl5pPr marL="0" marR="0" indent="914400" algn="l" defTabSz="584200" rtl="0" latinLnBrk="0">
        <a:lnSpc>
          <a:spcPct val="100000"/>
        </a:lnSpc>
        <a:spcBef>
          <a:spcPts val="4200"/>
        </a:spcBef>
        <a:spcAft>
          <a:spcPts val="0"/>
        </a:spcAft>
        <a:buClrTx/>
        <a:buSzTx/>
        <a:buFontTx/>
        <a:buNone/>
        <a:tabLst/>
        <a:defRPr b="0" baseline="0" cap="none" i="0" spc="0" strike="noStrike" sz="3600" u="none">
          <a:ln>
            <a:noFill/>
          </a:ln>
          <a:solidFill>
            <a:srgbClr val="000000"/>
          </a:solidFill>
          <a:uFillTx/>
          <a:latin typeface="+mn-lt"/>
          <a:ea typeface="+mn-ea"/>
          <a:cs typeface="+mn-cs"/>
          <a:sym typeface="Helvetica Light"/>
        </a:defRPr>
      </a:lvl5pPr>
      <a:lvl6pPr marL="0" marR="0" indent="1143000" algn="l" defTabSz="584200" rtl="0" latinLnBrk="0">
        <a:lnSpc>
          <a:spcPct val="100000"/>
        </a:lnSpc>
        <a:spcBef>
          <a:spcPts val="4200"/>
        </a:spcBef>
        <a:spcAft>
          <a:spcPts val="0"/>
        </a:spcAft>
        <a:buClrTx/>
        <a:buSzTx/>
        <a:buFontTx/>
        <a:buNone/>
        <a:tabLst/>
        <a:defRPr b="0" baseline="0" cap="none" i="0" spc="0" strike="noStrike" sz="3600" u="none">
          <a:ln>
            <a:noFill/>
          </a:ln>
          <a:solidFill>
            <a:srgbClr val="000000"/>
          </a:solidFill>
          <a:uFillTx/>
          <a:latin typeface="+mn-lt"/>
          <a:ea typeface="+mn-ea"/>
          <a:cs typeface="+mn-cs"/>
          <a:sym typeface="Helvetica Light"/>
        </a:defRPr>
      </a:lvl6pPr>
      <a:lvl7pPr marL="0" marR="0" indent="1371600" algn="l" defTabSz="584200" rtl="0" latinLnBrk="0">
        <a:lnSpc>
          <a:spcPct val="100000"/>
        </a:lnSpc>
        <a:spcBef>
          <a:spcPts val="4200"/>
        </a:spcBef>
        <a:spcAft>
          <a:spcPts val="0"/>
        </a:spcAft>
        <a:buClrTx/>
        <a:buSzTx/>
        <a:buFontTx/>
        <a:buNone/>
        <a:tabLst/>
        <a:defRPr b="0" baseline="0" cap="none" i="0" spc="0" strike="noStrike" sz="3600" u="none">
          <a:ln>
            <a:noFill/>
          </a:ln>
          <a:solidFill>
            <a:srgbClr val="000000"/>
          </a:solidFill>
          <a:uFillTx/>
          <a:latin typeface="+mn-lt"/>
          <a:ea typeface="+mn-ea"/>
          <a:cs typeface="+mn-cs"/>
          <a:sym typeface="Helvetica Light"/>
        </a:defRPr>
      </a:lvl7pPr>
      <a:lvl8pPr marL="0" marR="0" indent="1600200" algn="l" defTabSz="584200" rtl="0" latinLnBrk="0">
        <a:lnSpc>
          <a:spcPct val="100000"/>
        </a:lnSpc>
        <a:spcBef>
          <a:spcPts val="4200"/>
        </a:spcBef>
        <a:spcAft>
          <a:spcPts val="0"/>
        </a:spcAft>
        <a:buClrTx/>
        <a:buSzTx/>
        <a:buFontTx/>
        <a:buNone/>
        <a:tabLst/>
        <a:defRPr b="0" baseline="0" cap="none" i="0" spc="0" strike="noStrike" sz="3600" u="none">
          <a:ln>
            <a:noFill/>
          </a:ln>
          <a:solidFill>
            <a:srgbClr val="000000"/>
          </a:solidFill>
          <a:uFillTx/>
          <a:latin typeface="+mn-lt"/>
          <a:ea typeface="+mn-ea"/>
          <a:cs typeface="+mn-cs"/>
          <a:sym typeface="Helvetica Light"/>
        </a:defRPr>
      </a:lvl8pPr>
      <a:lvl9pPr marL="0" marR="0" indent="1828800" algn="l" defTabSz="584200" rtl="0" latinLnBrk="0">
        <a:lnSpc>
          <a:spcPct val="100000"/>
        </a:lnSpc>
        <a:spcBef>
          <a:spcPts val="4200"/>
        </a:spcBef>
        <a:spcAft>
          <a:spcPts val="0"/>
        </a:spcAft>
        <a:buClrTx/>
        <a:buSzTx/>
        <a:buFontTx/>
        <a:buNone/>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 Id="rId3"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4.png"/><Relationship Id="rId4" Type="http://schemas.openxmlformats.org/officeDocument/2006/relationships/image" Target="../media/image1.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7.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image" Target="../media/image30.png"/><Relationship Id="rId7" Type="http://schemas.openxmlformats.org/officeDocument/2006/relationships/image" Target="../media/image31.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9.png"/><Relationship Id="rId5" Type="http://schemas.openxmlformats.org/officeDocument/2006/relationships/image" Target="../media/image32.png"/><Relationship Id="rId6" Type="http://schemas.openxmlformats.org/officeDocument/2006/relationships/image" Target="../media/image33.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34.png"/><Relationship Id="rId5" Type="http://schemas.openxmlformats.org/officeDocument/2006/relationships/image" Target="../media/image35.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36.png"/><Relationship Id="rId5" Type="http://schemas.openxmlformats.org/officeDocument/2006/relationships/image" Target="../media/image37.png"/><Relationship Id="rId6" Type="http://schemas.openxmlformats.org/officeDocument/2006/relationships/image" Target="../media/image38.png"/><Relationship Id="rId7" Type="http://schemas.openxmlformats.org/officeDocument/2006/relationships/image" Target="../media/image39.png"/><Relationship Id="rId8" Type="http://schemas.openxmlformats.org/officeDocument/2006/relationships/image" Target="../media/image40.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41.png"/><Relationship Id="rId5" Type="http://schemas.openxmlformats.org/officeDocument/2006/relationships/image" Target="../media/image42.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43.png"/><Relationship Id="rId5" Type="http://schemas.openxmlformats.org/officeDocument/2006/relationships/image" Target="../media/image44.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image" Target="../media/image12.png"/><Relationship Id="rId6" Type="http://schemas.openxmlformats.org/officeDocument/2006/relationships/image" Target="../media/image15.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0.png"/><Relationship Id="rId5" Type="http://schemas.openxmlformats.org/officeDocument/2006/relationships/image" Target="../media/image21.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2.png"/><Relationship Id="rId5"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19" name="Image" descr="Image"/>
          <p:cNvPicPr>
            <a:picLocks noChangeAspect="1"/>
          </p:cNvPicPr>
          <p:nvPr/>
        </p:nvPicPr>
        <p:blipFill>
          <a:blip r:embed="rId2">
            <a:extLst/>
          </a:blip>
          <a:stretch>
            <a:fillRect/>
          </a:stretch>
        </p:blipFill>
        <p:spPr>
          <a:xfrm>
            <a:off x="2342019" y="3051303"/>
            <a:ext cx="8320762" cy="5784594"/>
          </a:xfrm>
          <a:prstGeom prst="rect">
            <a:avLst/>
          </a:prstGeom>
          <a:ln w="12700">
            <a:miter lim="400000"/>
          </a:ln>
        </p:spPr>
      </p:pic>
      <p:sp>
        <p:nvSpPr>
          <p:cNvPr id="120" name="POLYMER"/>
          <p:cNvSpPr/>
          <p:nvPr>
            <p:ph type="ctrTitle"/>
          </p:nvPr>
        </p:nvSpPr>
        <p:spPr>
          <a:xfrm>
            <a:off x="-3225" y="-1333500"/>
            <a:ext cx="13011250" cy="3104208"/>
          </a:xfrm>
          <a:prstGeom prst="rect">
            <a:avLst/>
          </a:prstGeom>
          <a:blipFill>
            <a:blip r:embed="rId3"/>
          </a:blipFill>
          <a:effectLst>
            <a:outerShdw sx="100000" sy="100000" kx="0" ky="0" algn="b" rotWithShape="0" blurRad="38100" dist="25400" dir="5400000">
              <a:srgbClr val="000000">
                <a:alpha val="50000"/>
              </a:srgbClr>
            </a:outerShdw>
          </a:effectLst>
        </p:spPr>
        <p:txBody>
          <a:bodyPr/>
          <a:lstStyle>
            <a:lvl1pPr>
              <a:defRPr sz="6400"/>
            </a:lvl1pPr>
          </a:lstStyle>
          <a:p>
            <a:pPr/>
            <a:r>
              <a:t>POLYMER</a:t>
            </a:r>
          </a:p>
        </p:txBody>
      </p:sp>
      <p:pic>
        <p:nvPicPr>
          <p:cNvPr id="121" name="Image" descr="Image"/>
          <p:cNvPicPr>
            <a:picLocks noChangeAspect="1"/>
          </p:cNvPicPr>
          <p:nvPr/>
        </p:nvPicPr>
        <p:blipFill>
          <a:blip r:embed="rId2">
            <a:extLst/>
          </a:blip>
          <a:stretch>
            <a:fillRect/>
          </a:stretch>
        </p:blipFill>
        <p:spPr>
          <a:xfrm rot="16200000">
            <a:off x="2342019" y="3051303"/>
            <a:ext cx="8320762" cy="5784594"/>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4" presetID="22" grpId="1" fill="hold">
                                  <p:stCondLst>
                                    <p:cond delay="0"/>
                                  </p:stCondLst>
                                  <p:iterate type="el" backwards="0">
                                    <p:tmAbs val="0"/>
                                  </p:iterate>
                                  <p:childTnLst>
                                    <p:animEffect filter="wipe(down)" transition="out">
                                      <p:cBhvr>
                                        <p:cTn id="6" dur="2500" fill="hold"/>
                                        <p:tgtEl>
                                          <p:spTgt spid="119"/>
                                        </p:tgtEl>
                                      </p:cBhvr>
                                    </p:animEffect>
                                    <p:set>
                                      <p:cBhvr>
                                        <p:cTn id="7" fill="hold">
                                          <p:stCondLst>
                                            <p:cond delay="2499"/>
                                          </p:stCondLst>
                                        </p:cTn>
                                        <p:tgtEl>
                                          <p:spTgt spid="119"/>
                                        </p:tgtEl>
                                        <p:attrNameLst>
                                          <p:attrName>style.visibility</p:attrName>
                                        </p:attrNameLst>
                                      </p:cBhvr>
                                      <p:to>
                                        <p:strVal val="hidden"/>
                                      </p:to>
                                    </p:set>
                                  </p:childTnLst>
                                </p:cTn>
                              </p:par>
                            </p:childTnLst>
                          </p:cTn>
                        </p:par>
                        <p:par>
                          <p:cTn id="8" fill="hold">
                            <p:stCondLst>
                              <p:cond delay="2500"/>
                            </p:stCondLst>
                            <p:childTnLst>
                              <p:par>
                                <p:cTn id="9" presetClass="entr" nodeType="afterEffect" presetSubtype="0" presetID="15" grpId="2" fill="hold">
                                  <p:stCondLst>
                                    <p:cond delay="0"/>
                                  </p:stCondLst>
                                  <p:iterate type="el" backwards="0">
                                    <p:tmAbs val="0"/>
                                  </p:iterate>
                                  <p:childTnLst>
                                    <p:set>
                                      <p:cBhvr>
                                        <p:cTn id="10" fill="hold"/>
                                        <p:tgtEl>
                                          <p:spTgt spid="121"/>
                                        </p:tgtEl>
                                        <p:attrNameLst>
                                          <p:attrName>style.visibility</p:attrName>
                                        </p:attrNameLst>
                                      </p:cBhvr>
                                      <p:to>
                                        <p:strVal val="visible"/>
                                      </p:to>
                                    </p:set>
                                    <p:anim calcmode="lin" valueType="num">
                                      <p:cBhvr>
                                        <p:cTn id="11" dur="500" fill="hold"/>
                                        <p:tgtEl>
                                          <p:spTgt spid="121"/>
                                        </p:tgtEl>
                                        <p:attrNameLst>
                                          <p:attrName>ppt_w</p:attrName>
                                        </p:attrNameLst>
                                      </p:cBhvr>
                                      <p:tavLst>
                                        <p:tav tm="0">
                                          <p:val>
                                            <p:fltVal val="0"/>
                                          </p:val>
                                        </p:tav>
                                        <p:tav tm="100000">
                                          <p:val>
                                            <p:strVal val="#ppt_w"/>
                                          </p:val>
                                        </p:tav>
                                      </p:tavLst>
                                    </p:anim>
                                    <p:anim calcmode="lin" valueType="num">
                                      <p:cBhvr>
                                        <p:cTn id="12" dur="500" fill="hold"/>
                                        <p:tgtEl>
                                          <p:spTgt spid="121"/>
                                        </p:tgtEl>
                                        <p:attrNameLst>
                                          <p:attrName>ppt_h</p:attrName>
                                        </p:attrNameLst>
                                      </p:cBhvr>
                                      <p:tavLst>
                                        <p:tav tm="0">
                                          <p:val>
                                            <p:fltVal val="0"/>
                                          </p:val>
                                        </p:tav>
                                        <p:tav tm="100000">
                                          <p:val>
                                            <p:strVal val="#ppt_h"/>
                                          </p:val>
                                        </p:tav>
                                      </p:tavLst>
                                    </p:anim>
                                    <p:anim calcmode="lin" valueType="num">
                                      <p:cBhvr>
                                        <p:cTn id="13" dur="500" fill="hold"/>
                                        <p:tgtEl>
                                          <p:spTgt spid="121"/>
                                        </p:tgtEl>
                                        <p:attrNameLst>
                                          <p:attrName>ppt_x</p:attrName>
                                        </p:attrNameLst>
                                      </p:cBhvr>
                                      <p:tavLst>
                                        <p:tav tm="0" fmla="#ppt_x+(cos(-2*pi*(1-$))*-#ppt_x-sin(-2*pi*(1-$))*(1-#ppt_y))*(1-$)">
                                          <p:val>
                                            <p:fltVal val="0"/>
                                          </p:val>
                                        </p:tav>
                                        <p:tav tm="100000">
                                          <p:val>
                                            <p:fltVal val="1"/>
                                          </p:val>
                                        </p:tav>
                                      </p:tavLst>
                                    </p:anim>
                                    <p:anim calcmode="lin" valueType="num">
                                      <p:cBhvr>
                                        <p:cTn id="14" dur="500" fill="hold"/>
                                        <p:tgtEl>
                                          <p:spTgt spid="12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9" grpId="1"/>
      <p:bldP build="whole" bldLvl="1" animBg="1" rev="0" advAuto="0" spid="121" grpId="2"/>
    </p:bldLst>
  </p:timing>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Example that bind works but different…"/>
          <p:cNvSpPr txBox="1"/>
          <p:nvPr/>
        </p:nvSpPr>
        <p:spPr>
          <a:xfrm>
            <a:off x="2147188" y="3956050"/>
            <a:ext cx="8177023"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Example that bind works but different…</a:t>
            </a:r>
          </a:p>
        </p:txBody>
      </p:sp>
      <p:sp>
        <p:nvSpPr>
          <p:cNvPr id="183" name="Arrow function"/>
          <p:cNvSpPr txBox="1"/>
          <p:nvPr>
            <p:ph type="ctrTitle"/>
          </p:nvPr>
        </p:nvSpPr>
        <p:spPr>
          <a:xfrm>
            <a:off x="-3225" y="-1333500"/>
            <a:ext cx="13011250" cy="3104208"/>
          </a:xfrm>
          <a:prstGeom prst="rect">
            <a:avLst/>
          </a:prstGeom>
          <a:blipFill>
            <a:blip r:embed="rId2"/>
          </a:blipFill>
          <a:effectLst>
            <a:outerShdw sx="100000" sy="100000" kx="0" ky="0" algn="b" rotWithShape="0" blurRad="38100" dist="25400" dir="5400000">
              <a:srgbClr val="000000">
                <a:alpha val="50000"/>
              </a:srgbClr>
            </a:outerShdw>
          </a:effectLst>
        </p:spPr>
        <p:txBody>
          <a:bodyPr/>
          <a:lstStyle>
            <a:lvl1pPr>
              <a:defRPr sz="6400"/>
            </a:lvl1pPr>
          </a:lstStyle>
          <a:p>
            <a:pPr/>
            <a:r>
              <a:t>Arrow function</a:t>
            </a:r>
          </a:p>
        </p:txBody>
      </p:sp>
      <p:sp>
        <p:nvSpPr>
          <p:cNvPr id="184" name="DEMO"/>
          <p:cNvSpPr txBox="1"/>
          <p:nvPr/>
        </p:nvSpPr>
        <p:spPr>
          <a:xfrm>
            <a:off x="1703374" y="3048000"/>
            <a:ext cx="9547252" cy="533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50000"/>
              </a:lnSpc>
              <a:defRPr sz="2800">
                <a:solidFill>
                  <a:schemeClr val="accent1">
                    <a:hueOff val="47394"/>
                    <a:satOff val="-25753"/>
                    <a:lumOff val="-7544"/>
                  </a:schemeClr>
                </a:solidFill>
                <a:latin typeface="Tahoma"/>
                <a:ea typeface="Tahoma"/>
                <a:cs typeface="Tahoma"/>
                <a:sym typeface="Tahoma"/>
              </a:defRPr>
            </a:lvl1pPr>
          </a:lstStyle>
          <a:p>
            <a:pPr/>
            <a:r>
              <a:t>DEMO</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6" name="Screen Shot 2017-09-04 at 16.19.13.png" descr="Screen Shot 2017-09-04 at 16.19.13.png"/>
          <p:cNvPicPr>
            <a:picLocks noChangeAspect="1"/>
          </p:cNvPicPr>
          <p:nvPr/>
        </p:nvPicPr>
        <p:blipFill>
          <a:blip r:embed="rId3">
            <a:extLst/>
          </a:blip>
          <a:stretch>
            <a:fillRect/>
          </a:stretch>
        </p:blipFill>
        <p:spPr>
          <a:xfrm>
            <a:off x="648322" y="3915406"/>
            <a:ext cx="6286501" cy="2235201"/>
          </a:xfrm>
          <a:prstGeom prst="rect">
            <a:avLst/>
          </a:prstGeom>
          <a:ln w="12700">
            <a:miter lim="400000"/>
          </a:ln>
        </p:spPr>
      </p:pic>
      <p:sp>
        <p:nvSpPr>
          <p:cNvPr id="187" name="Default parameters"/>
          <p:cNvSpPr txBox="1"/>
          <p:nvPr>
            <p:ph type="ctrTitle"/>
          </p:nvPr>
        </p:nvSpPr>
        <p:spPr>
          <a:xfrm>
            <a:off x="-3225" y="-1333500"/>
            <a:ext cx="13011250" cy="3104208"/>
          </a:xfrm>
          <a:prstGeom prst="rect">
            <a:avLst/>
          </a:prstGeom>
          <a:blipFill>
            <a:blip r:embed="rId4"/>
          </a:blipFill>
          <a:effectLst>
            <a:outerShdw sx="100000" sy="100000" kx="0" ky="0" algn="b" rotWithShape="0" blurRad="38100" dist="25400" dir="5400000">
              <a:srgbClr val="000000">
                <a:alpha val="50000"/>
              </a:srgbClr>
            </a:outerShdw>
          </a:effectLst>
        </p:spPr>
        <p:txBody>
          <a:bodyPr/>
          <a:lstStyle>
            <a:lvl1pPr>
              <a:defRPr sz="6400"/>
            </a:lvl1pPr>
          </a:lstStyle>
          <a:p>
            <a:pPr/>
            <a:r>
              <a:t>Default parameters</a:t>
            </a:r>
          </a:p>
        </p:txBody>
      </p:sp>
      <p:sp>
        <p:nvSpPr>
          <p:cNvPr id="188" name="Pass default params to functions"/>
          <p:cNvSpPr txBox="1"/>
          <p:nvPr/>
        </p:nvSpPr>
        <p:spPr>
          <a:xfrm>
            <a:off x="1896761" y="3022600"/>
            <a:ext cx="9211278" cy="533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50000"/>
              </a:lnSpc>
              <a:defRPr sz="2800">
                <a:solidFill>
                  <a:schemeClr val="accent1">
                    <a:hueOff val="47394"/>
                    <a:satOff val="-25753"/>
                    <a:lumOff val="-7544"/>
                  </a:schemeClr>
                </a:solidFill>
                <a:latin typeface="Tahoma"/>
                <a:ea typeface="Tahoma"/>
                <a:cs typeface="Tahoma"/>
                <a:sym typeface="Tahoma"/>
              </a:defRPr>
            </a:lvl1pPr>
          </a:lstStyle>
          <a:p>
            <a:pPr/>
            <a:r>
              <a:t>Pass default params to functions</a:t>
            </a:r>
          </a:p>
        </p:txBody>
      </p:sp>
      <p:pic>
        <p:nvPicPr>
          <p:cNvPr id="189" name="Screen Shot 2017-09-04 at 16.22.45.png" descr="Screen Shot 2017-09-04 at 16.22.45.png"/>
          <p:cNvPicPr>
            <a:picLocks noChangeAspect="1"/>
          </p:cNvPicPr>
          <p:nvPr/>
        </p:nvPicPr>
        <p:blipFill>
          <a:blip r:embed="rId5">
            <a:extLst/>
          </a:blip>
          <a:stretch>
            <a:fillRect/>
          </a:stretch>
        </p:blipFill>
        <p:spPr>
          <a:xfrm>
            <a:off x="5919569" y="7291044"/>
            <a:ext cx="241301" cy="685801"/>
          </a:xfrm>
          <a:prstGeom prst="rect">
            <a:avLst/>
          </a:prstGeom>
          <a:ln w="12700">
            <a:miter lim="400000"/>
          </a:ln>
        </p:spPr>
      </p:pic>
      <p:pic>
        <p:nvPicPr>
          <p:cNvPr id="190" name="Screen Shot 2017-09-04 at 16.19.18.png" descr="Screen Shot 2017-09-04 at 16.19.18.png"/>
          <p:cNvPicPr>
            <a:picLocks noChangeAspect="1"/>
          </p:cNvPicPr>
          <p:nvPr/>
        </p:nvPicPr>
        <p:blipFill>
          <a:blip r:embed="rId6">
            <a:extLst/>
          </a:blip>
          <a:stretch>
            <a:fillRect/>
          </a:stretch>
        </p:blipFill>
        <p:spPr>
          <a:xfrm>
            <a:off x="675341" y="6254803"/>
            <a:ext cx="304801" cy="711201"/>
          </a:xfrm>
          <a:prstGeom prst="rect">
            <a:avLst/>
          </a:prstGeom>
          <a:ln w="12700">
            <a:miter lim="400000"/>
          </a:ln>
        </p:spPr>
      </p:pic>
      <p:pic>
        <p:nvPicPr>
          <p:cNvPr id="191" name="Screen Shot 2017-09-04 at 16.22.36.png" descr="Screen Shot 2017-09-04 at 16.22.36.png"/>
          <p:cNvPicPr>
            <a:picLocks noChangeAspect="1"/>
          </p:cNvPicPr>
          <p:nvPr/>
        </p:nvPicPr>
        <p:blipFill>
          <a:blip r:embed="rId7">
            <a:extLst/>
          </a:blip>
          <a:stretch>
            <a:fillRect/>
          </a:stretch>
        </p:blipFill>
        <p:spPr>
          <a:xfrm>
            <a:off x="5871010" y="4807892"/>
            <a:ext cx="7124701" cy="21844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0" grpId="1"/>
      <p:bldP build="whole" bldLvl="1" animBg="1" rev="0" advAuto="0" spid="189" grpId="3"/>
      <p:bldP build="whole" bldLvl="1" animBg="1" rev="0" advAuto="0" spid="191" grpId="2"/>
    </p:bldLst>
  </p:timing>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Rest and spread"/>
          <p:cNvSpPr txBox="1"/>
          <p:nvPr>
            <p:ph type="ctrTitle"/>
          </p:nvPr>
        </p:nvSpPr>
        <p:spPr>
          <a:xfrm>
            <a:off x="-3225" y="-1333500"/>
            <a:ext cx="13011250" cy="3104208"/>
          </a:xfrm>
          <a:prstGeom prst="rect">
            <a:avLst/>
          </a:prstGeom>
          <a:blipFill>
            <a:blip r:embed="rId3"/>
          </a:blipFill>
          <a:effectLst>
            <a:outerShdw sx="100000" sy="100000" kx="0" ky="0" algn="b" rotWithShape="0" blurRad="38100" dist="25400" dir="5400000">
              <a:srgbClr val="000000">
                <a:alpha val="50000"/>
              </a:srgbClr>
            </a:outerShdw>
          </a:effectLst>
        </p:spPr>
        <p:txBody>
          <a:bodyPr/>
          <a:lstStyle>
            <a:lvl1pPr>
              <a:defRPr sz="6400"/>
            </a:lvl1pPr>
          </a:lstStyle>
          <a:p>
            <a:pPr/>
            <a:r>
              <a:t>Rest and spread</a:t>
            </a:r>
          </a:p>
        </p:txBody>
      </p:sp>
      <p:sp>
        <p:nvSpPr>
          <p:cNvPr id="196" name="Rest: gathering parameters and put them in a single array"/>
          <p:cNvSpPr txBox="1"/>
          <p:nvPr/>
        </p:nvSpPr>
        <p:spPr>
          <a:xfrm>
            <a:off x="1896761" y="3022600"/>
            <a:ext cx="9657048" cy="533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50000"/>
              </a:lnSpc>
              <a:defRPr sz="2800">
                <a:solidFill>
                  <a:schemeClr val="accent1">
                    <a:hueOff val="47394"/>
                    <a:satOff val="-25753"/>
                    <a:lumOff val="-7544"/>
                  </a:schemeClr>
                </a:solidFill>
                <a:latin typeface="Tahoma"/>
                <a:ea typeface="Tahoma"/>
                <a:cs typeface="Tahoma"/>
                <a:sym typeface="Tahoma"/>
              </a:defRPr>
            </a:lvl1pPr>
          </a:lstStyle>
          <a:p>
            <a:pPr/>
            <a:r>
              <a:t>Rest: gathering parameters and put them in a single array</a:t>
            </a:r>
          </a:p>
        </p:txBody>
      </p:sp>
      <p:pic>
        <p:nvPicPr>
          <p:cNvPr id="197" name="Screen Shot 2017-09-08 at 14.58.16.png" descr="Screen Shot 2017-09-08 at 14.58.16.png"/>
          <p:cNvPicPr>
            <a:picLocks noChangeAspect="1"/>
          </p:cNvPicPr>
          <p:nvPr/>
        </p:nvPicPr>
        <p:blipFill>
          <a:blip r:embed="rId4">
            <a:extLst/>
          </a:blip>
          <a:stretch>
            <a:fillRect/>
          </a:stretch>
        </p:blipFill>
        <p:spPr>
          <a:xfrm>
            <a:off x="722834" y="4062238"/>
            <a:ext cx="5892801" cy="2120901"/>
          </a:xfrm>
          <a:prstGeom prst="rect">
            <a:avLst/>
          </a:prstGeom>
          <a:ln w="12700">
            <a:miter lim="400000"/>
          </a:ln>
        </p:spPr>
      </p:pic>
      <p:pic>
        <p:nvPicPr>
          <p:cNvPr id="198" name="Screen Shot 2017-09-08 at 14.58.49.png" descr="Screen Shot 2017-09-08 at 14.58.49.png"/>
          <p:cNvPicPr>
            <a:picLocks noChangeAspect="1"/>
          </p:cNvPicPr>
          <p:nvPr/>
        </p:nvPicPr>
        <p:blipFill>
          <a:blip r:embed="rId5">
            <a:extLst/>
          </a:blip>
          <a:srcRect l="0" t="63899" r="0" b="0"/>
          <a:stretch>
            <a:fillRect/>
          </a:stretch>
        </p:blipFill>
        <p:spPr>
          <a:xfrm>
            <a:off x="705095" y="7463830"/>
            <a:ext cx="393701" cy="307178"/>
          </a:xfrm>
          <a:prstGeom prst="rect">
            <a:avLst/>
          </a:prstGeom>
          <a:ln w="12700">
            <a:miter lim="400000"/>
          </a:ln>
        </p:spPr>
      </p:pic>
      <p:pic>
        <p:nvPicPr>
          <p:cNvPr id="199" name="Screen Shot 2017-09-08 at 14.58.49.png" descr="Screen Shot 2017-09-08 at 14.58.49.png"/>
          <p:cNvPicPr>
            <a:picLocks noChangeAspect="1"/>
          </p:cNvPicPr>
          <p:nvPr/>
        </p:nvPicPr>
        <p:blipFill>
          <a:blip r:embed="rId5">
            <a:extLst/>
          </a:blip>
          <a:srcRect l="0" t="60356" r="0" b="0"/>
          <a:stretch>
            <a:fillRect/>
          </a:stretch>
        </p:blipFill>
        <p:spPr>
          <a:xfrm>
            <a:off x="7523274" y="7448749"/>
            <a:ext cx="393701" cy="337330"/>
          </a:xfrm>
          <a:prstGeom prst="rect">
            <a:avLst/>
          </a:prstGeom>
          <a:ln w="12700">
            <a:miter lim="400000"/>
          </a:ln>
        </p:spPr>
      </p:pic>
      <p:pic>
        <p:nvPicPr>
          <p:cNvPr id="200" name="Screen Shot 2017-09-08 at 15.25.20.png" descr="Screen Shot 2017-09-08 at 15.25.20.png"/>
          <p:cNvPicPr>
            <a:picLocks noChangeAspect="1"/>
          </p:cNvPicPr>
          <p:nvPr/>
        </p:nvPicPr>
        <p:blipFill>
          <a:blip r:embed="rId6">
            <a:extLst/>
          </a:blip>
          <a:stretch>
            <a:fillRect/>
          </a:stretch>
        </p:blipFill>
        <p:spPr>
          <a:xfrm>
            <a:off x="703825" y="6302907"/>
            <a:ext cx="2997201" cy="266701"/>
          </a:xfrm>
          <a:prstGeom prst="rect">
            <a:avLst/>
          </a:prstGeom>
          <a:ln w="12700">
            <a:miter lim="400000"/>
          </a:ln>
        </p:spPr>
      </p:pic>
      <p:pic>
        <p:nvPicPr>
          <p:cNvPr id="201" name="Screen Shot 2017-09-11 at 15.31.04.png" descr="Screen Shot 2017-09-11 at 15.31.04.png"/>
          <p:cNvPicPr>
            <a:picLocks noChangeAspect="1"/>
          </p:cNvPicPr>
          <p:nvPr/>
        </p:nvPicPr>
        <p:blipFill>
          <a:blip r:embed="rId7">
            <a:extLst/>
          </a:blip>
          <a:stretch>
            <a:fillRect/>
          </a:stretch>
        </p:blipFill>
        <p:spPr>
          <a:xfrm>
            <a:off x="6804158" y="4163838"/>
            <a:ext cx="6159501" cy="19177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9" grpId="3"/>
      <p:bldP build="whole" bldLvl="1" animBg="1" rev="0" advAuto="0" spid="198" grpId="1"/>
      <p:bldP build="whole" bldLvl="1" animBg="1" rev="0" advAuto="0" spid="201" grpId="2"/>
    </p:bldLst>
  </p:timing>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Rest and spread"/>
          <p:cNvSpPr txBox="1"/>
          <p:nvPr>
            <p:ph type="ctrTitle"/>
          </p:nvPr>
        </p:nvSpPr>
        <p:spPr>
          <a:xfrm>
            <a:off x="-3225" y="-1333500"/>
            <a:ext cx="13011250" cy="3104208"/>
          </a:xfrm>
          <a:prstGeom prst="rect">
            <a:avLst/>
          </a:prstGeom>
          <a:blipFill>
            <a:blip r:embed="rId3"/>
          </a:blipFill>
          <a:effectLst>
            <a:outerShdw sx="100000" sy="100000" kx="0" ky="0" algn="b" rotWithShape="0" blurRad="38100" dist="25400" dir="5400000">
              <a:srgbClr val="000000">
                <a:alpha val="50000"/>
              </a:srgbClr>
            </a:outerShdw>
          </a:effectLst>
        </p:spPr>
        <p:txBody>
          <a:bodyPr/>
          <a:lstStyle>
            <a:lvl1pPr>
              <a:defRPr sz="6400"/>
            </a:lvl1pPr>
          </a:lstStyle>
          <a:p>
            <a:pPr/>
            <a:r>
              <a:t>Rest and spread</a:t>
            </a:r>
          </a:p>
        </p:txBody>
      </p:sp>
      <p:sp>
        <p:nvSpPr>
          <p:cNvPr id="206" name="Spread: Spreading out the element of an array or string"/>
          <p:cNvSpPr txBox="1"/>
          <p:nvPr/>
        </p:nvSpPr>
        <p:spPr>
          <a:xfrm>
            <a:off x="1896761" y="3022600"/>
            <a:ext cx="9657048" cy="533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50000"/>
              </a:lnSpc>
              <a:defRPr sz="2800">
                <a:solidFill>
                  <a:schemeClr val="accent1">
                    <a:hueOff val="47394"/>
                    <a:satOff val="-25753"/>
                    <a:lumOff val="-7544"/>
                  </a:schemeClr>
                </a:solidFill>
                <a:latin typeface="Tahoma"/>
                <a:ea typeface="Tahoma"/>
                <a:cs typeface="Tahoma"/>
                <a:sym typeface="Tahoma"/>
              </a:defRPr>
            </a:lvl1pPr>
          </a:lstStyle>
          <a:p>
            <a:pPr/>
            <a:r>
              <a:t>Spread: Spreading out the element of an array or string</a:t>
            </a:r>
          </a:p>
        </p:txBody>
      </p:sp>
      <p:pic>
        <p:nvPicPr>
          <p:cNvPr id="207" name="Screen Shot 2017-09-08 at 14.58.49.png" descr="Screen Shot 2017-09-08 at 14.58.49.png"/>
          <p:cNvPicPr>
            <a:picLocks noChangeAspect="1"/>
          </p:cNvPicPr>
          <p:nvPr/>
        </p:nvPicPr>
        <p:blipFill>
          <a:blip r:embed="rId4">
            <a:extLst/>
          </a:blip>
          <a:srcRect l="0" t="62262" r="0" b="0"/>
          <a:stretch>
            <a:fillRect/>
          </a:stretch>
        </p:blipFill>
        <p:spPr>
          <a:xfrm>
            <a:off x="747046" y="6972668"/>
            <a:ext cx="393701" cy="321106"/>
          </a:xfrm>
          <a:prstGeom prst="rect">
            <a:avLst/>
          </a:prstGeom>
          <a:ln w="12700">
            <a:miter lim="400000"/>
          </a:ln>
        </p:spPr>
      </p:pic>
      <p:pic>
        <p:nvPicPr>
          <p:cNvPr id="208" name="Screen Shot 2017-09-08 at 15.00.18.png" descr="Screen Shot 2017-09-08 at 15.00.18.png"/>
          <p:cNvPicPr>
            <a:picLocks noChangeAspect="1"/>
          </p:cNvPicPr>
          <p:nvPr/>
        </p:nvPicPr>
        <p:blipFill>
          <a:blip r:embed="rId5">
            <a:extLst/>
          </a:blip>
          <a:srcRect l="0" t="0" r="0" b="32381"/>
          <a:stretch>
            <a:fillRect/>
          </a:stretch>
        </p:blipFill>
        <p:spPr>
          <a:xfrm>
            <a:off x="724350" y="4070350"/>
            <a:ext cx="5346701" cy="1073437"/>
          </a:xfrm>
          <a:prstGeom prst="rect">
            <a:avLst/>
          </a:prstGeom>
          <a:ln w="12700">
            <a:miter lim="400000"/>
          </a:ln>
        </p:spPr>
      </p:pic>
      <p:pic>
        <p:nvPicPr>
          <p:cNvPr id="209" name="Screen Shot 2017-09-11 at 15.32.55.png" descr="Screen Shot 2017-09-11 at 15.32.55.png"/>
          <p:cNvPicPr>
            <a:picLocks noChangeAspect="1"/>
          </p:cNvPicPr>
          <p:nvPr/>
        </p:nvPicPr>
        <p:blipFill>
          <a:blip r:embed="rId6">
            <a:extLst/>
          </a:blip>
          <a:stretch>
            <a:fillRect/>
          </a:stretch>
        </p:blipFill>
        <p:spPr>
          <a:xfrm>
            <a:off x="775150" y="5429632"/>
            <a:ext cx="5245101" cy="12573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9" grpId="1"/>
      <p:bldP build="whole" bldLvl="1" animBg="1" rev="0" advAuto="0" spid="207" grpId="2"/>
    </p:bldLst>
  </p:timing>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Template literals"/>
          <p:cNvSpPr txBox="1"/>
          <p:nvPr>
            <p:ph type="ctrTitle"/>
          </p:nvPr>
        </p:nvSpPr>
        <p:spPr>
          <a:xfrm>
            <a:off x="-3225" y="-1333500"/>
            <a:ext cx="13011250" cy="3104208"/>
          </a:xfrm>
          <a:prstGeom prst="rect">
            <a:avLst/>
          </a:prstGeom>
          <a:blipFill>
            <a:blip r:embed="rId3"/>
          </a:blipFill>
          <a:effectLst>
            <a:outerShdw sx="100000" sy="100000" kx="0" ky="0" algn="b" rotWithShape="0" blurRad="38100" dist="25400" dir="5400000">
              <a:srgbClr val="000000">
                <a:alpha val="50000"/>
              </a:srgbClr>
            </a:outerShdw>
          </a:effectLst>
        </p:spPr>
        <p:txBody>
          <a:bodyPr/>
          <a:lstStyle>
            <a:lvl1pPr>
              <a:defRPr sz="6400"/>
            </a:lvl1pPr>
          </a:lstStyle>
          <a:p>
            <a:pPr/>
            <a:r>
              <a:t>Template literals</a:t>
            </a:r>
          </a:p>
        </p:txBody>
      </p:sp>
      <p:sp>
        <p:nvSpPr>
          <p:cNvPr id="214" name="string literals allowing embedded expressions"/>
          <p:cNvSpPr txBox="1"/>
          <p:nvPr/>
        </p:nvSpPr>
        <p:spPr>
          <a:xfrm>
            <a:off x="1896761" y="3022600"/>
            <a:ext cx="9657048" cy="533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50000"/>
              </a:lnSpc>
              <a:defRPr sz="2800">
                <a:solidFill>
                  <a:schemeClr val="accent1">
                    <a:hueOff val="47394"/>
                    <a:satOff val="-25753"/>
                    <a:lumOff val="-7544"/>
                  </a:schemeClr>
                </a:solidFill>
                <a:latin typeface="Tahoma"/>
                <a:ea typeface="Tahoma"/>
                <a:cs typeface="Tahoma"/>
                <a:sym typeface="Tahoma"/>
              </a:defRPr>
            </a:lvl1pPr>
          </a:lstStyle>
          <a:p>
            <a:pPr/>
            <a:r>
              <a:t>string literals allowing embedded expressions</a:t>
            </a:r>
          </a:p>
        </p:txBody>
      </p:sp>
      <p:pic>
        <p:nvPicPr>
          <p:cNvPr id="215" name="Screen Shot 2017-09-08 at 12.02.42.png" descr="Screen Shot 2017-09-08 at 12.02.42.png"/>
          <p:cNvPicPr>
            <a:picLocks noChangeAspect="1"/>
          </p:cNvPicPr>
          <p:nvPr/>
        </p:nvPicPr>
        <p:blipFill>
          <a:blip r:embed="rId4">
            <a:extLst/>
          </a:blip>
          <a:stretch>
            <a:fillRect/>
          </a:stretch>
        </p:blipFill>
        <p:spPr>
          <a:xfrm>
            <a:off x="933297" y="3941530"/>
            <a:ext cx="9791701" cy="2921001"/>
          </a:xfrm>
          <a:prstGeom prst="rect">
            <a:avLst/>
          </a:prstGeom>
          <a:ln w="12700">
            <a:miter lim="400000"/>
          </a:ln>
        </p:spPr>
      </p:pic>
      <p:pic>
        <p:nvPicPr>
          <p:cNvPr id="216" name="Screen Shot 2017-09-08 at 12.02.49.png" descr="Screen Shot 2017-09-08 at 12.02.49.png"/>
          <p:cNvPicPr>
            <a:picLocks noChangeAspect="1"/>
          </p:cNvPicPr>
          <p:nvPr/>
        </p:nvPicPr>
        <p:blipFill>
          <a:blip r:embed="rId5">
            <a:extLst/>
          </a:blip>
          <a:stretch>
            <a:fillRect/>
          </a:stretch>
        </p:blipFill>
        <p:spPr>
          <a:xfrm>
            <a:off x="928894" y="7248060"/>
            <a:ext cx="2705101" cy="13970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6" grpId="1"/>
    </p:bldLst>
  </p:timing>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0" name="Destructuring"/>
          <p:cNvSpPr txBox="1"/>
          <p:nvPr>
            <p:ph type="ctrTitle"/>
          </p:nvPr>
        </p:nvSpPr>
        <p:spPr>
          <a:xfrm>
            <a:off x="-3225" y="-1333500"/>
            <a:ext cx="13011250" cy="3104208"/>
          </a:xfrm>
          <a:prstGeom prst="rect">
            <a:avLst/>
          </a:prstGeom>
          <a:blipFill>
            <a:blip r:embed="rId3"/>
          </a:blipFill>
          <a:effectLst>
            <a:outerShdw sx="100000" sy="100000" kx="0" ky="0" algn="b" rotWithShape="0" blurRad="38100" dist="25400" dir="5400000">
              <a:srgbClr val="000000">
                <a:alpha val="50000"/>
              </a:srgbClr>
            </a:outerShdw>
          </a:effectLst>
        </p:spPr>
        <p:txBody>
          <a:bodyPr/>
          <a:lstStyle>
            <a:lvl1pPr>
              <a:defRPr sz="6400"/>
            </a:lvl1pPr>
          </a:lstStyle>
          <a:p>
            <a:pPr/>
            <a:r>
              <a:t>Destructuring</a:t>
            </a:r>
          </a:p>
        </p:txBody>
      </p:sp>
      <p:sp>
        <p:nvSpPr>
          <p:cNvPr id="221" name="Unpack values from arrays or properties from object into distinct variables"/>
          <p:cNvSpPr txBox="1"/>
          <p:nvPr/>
        </p:nvSpPr>
        <p:spPr>
          <a:xfrm>
            <a:off x="755031" y="3022600"/>
            <a:ext cx="11747836" cy="533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50000"/>
              </a:lnSpc>
              <a:defRPr sz="2800">
                <a:solidFill>
                  <a:schemeClr val="accent1">
                    <a:hueOff val="47394"/>
                    <a:satOff val="-25753"/>
                    <a:lumOff val="-7544"/>
                  </a:schemeClr>
                </a:solidFill>
                <a:latin typeface="Tahoma"/>
                <a:ea typeface="Tahoma"/>
                <a:cs typeface="Tahoma"/>
                <a:sym typeface="Tahoma"/>
              </a:defRPr>
            </a:lvl1pPr>
          </a:lstStyle>
          <a:p>
            <a:pPr/>
            <a:r>
              <a:t>Unpack values from arrays or properties from object into distinct variables</a:t>
            </a:r>
          </a:p>
        </p:txBody>
      </p:sp>
      <p:pic>
        <p:nvPicPr>
          <p:cNvPr id="222" name="Screen Shot 2017-09-08 at 15.33.56.png" descr="Screen Shot 2017-09-08 at 15.33.56.png"/>
          <p:cNvPicPr>
            <a:picLocks noChangeAspect="1"/>
          </p:cNvPicPr>
          <p:nvPr/>
        </p:nvPicPr>
        <p:blipFill>
          <a:blip r:embed="rId4">
            <a:extLst/>
          </a:blip>
          <a:stretch>
            <a:fillRect/>
          </a:stretch>
        </p:blipFill>
        <p:spPr>
          <a:xfrm>
            <a:off x="748685" y="4215416"/>
            <a:ext cx="3746501" cy="609601"/>
          </a:xfrm>
          <a:prstGeom prst="rect">
            <a:avLst/>
          </a:prstGeom>
          <a:ln w="12700">
            <a:miter lim="400000"/>
          </a:ln>
        </p:spPr>
      </p:pic>
      <p:pic>
        <p:nvPicPr>
          <p:cNvPr id="223" name="Screen Shot 2017-09-08 at 15.34.00.png" descr="Screen Shot 2017-09-08 at 15.34.00.png"/>
          <p:cNvPicPr>
            <a:picLocks noChangeAspect="1"/>
          </p:cNvPicPr>
          <p:nvPr/>
        </p:nvPicPr>
        <p:blipFill>
          <a:blip r:embed="rId5">
            <a:extLst/>
          </a:blip>
          <a:srcRect l="0" t="0" r="21918" b="0"/>
          <a:stretch>
            <a:fillRect/>
          </a:stretch>
        </p:blipFill>
        <p:spPr>
          <a:xfrm>
            <a:off x="848278" y="5730444"/>
            <a:ext cx="773472" cy="266701"/>
          </a:xfrm>
          <a:prstGeom prst="rect">
            <a:avLst/>
          </a:prstGeom>
          <a:ln w="12700">
            <a:miter lim="400000"/>
          </a:ln>
        </p:spPr>
      </p:pic>
      <p:pic>
        <p:nvPicPr>
          <p:cNvPr id="224" name="Screen Shot 2017-09-08 at 15.34.35.png" descr="Screen Shot 2017-09-08 at 15.34.35.png"/>
          <p:cNvPicPr>
            <a:picLocks noChangeAspect="1"/>
          </p:cNvPicPr>
          <p:nvPr/>
        </p:nvPicPr>
        <p:blipFill>
          <a:blip r:embed="rId6">
            <a:extLst/>
          </a:blip>
          <a:stretch>
            <a:fillRect/>
          </a:stretch>
        </p:blipFill>
        <p:spPr>
          <a:xfrm>
            <a:off x="777772" y="5093580"/>
            <a:ext cx="4737101" cy="368301"/>
          </a:xfrm>
          <a:prstGeom prst="rect">
            <a:avLst/>
          </a:prstGeom>
          <a:ln w="12700">
            <a:miter lim="400000"/>
          </a:ln>
        </p:spPr>
      </p:pic>
      <p:pic>
        <p:nvPicPr>
          <p:cNvPr id="225" name="Screen Shot 2017-09-08 at 15.39.28.png" descr="Screen Shot 2017-09-08 at 15.39.28.png"/>
          <p:cNvPicPr>
            <a:picLocks noChangeAspect="1"/>
          </p:cNvPicPr>
          <p:nvPr/>
        </p:nvPicPr>
        <p:blipFill>
          <a:blip r:embed="rId7">
            <a:extLst/>
          </a:blip>
          <a:stretch>
            <a:fillRect/>
          </a:stretch>
        </p:blipFill>
        <p:spPr>
          <a:xfrm>
            <a:off x="6129839" y="4260727"/>
            <a:ext cx="6324601" cy="1943101"/>
          </a:xfrm>
          <a:prstGeom prst="rect">
            <a:avLst/>
          </a:prstGeom>
          <a:ln w="12700">
            <a:miter lim="400000"/>
          </a:ln>
        </p:spPr>
      </p:pic>
      <p:pic>
        <p:nvPicPr>
          <p:cNvPr id="226" name="Screen Shot 2017-09-08 at 15.39.34.png" descr="Screen Shot 2017-09-08 at 15.39.34.png"/>
          <p:cNvPicPr>
            <a:picLocks noChangeAspect="1"/>
          </p:cNvPicPr>
          <p:nvPr/>
        </p:nvPicPr>
        <p:blipFill>
          <a:blip r:embed="rId8">
            <a:extLst/>
          </a:blip>
          <a:stretch>
            <a:fillRect/>
          </a:stretch>
        </p:blipFill>
        <p:spPr>
          <a:xfrm>
            <a:off x="6098540" y="6614897"/>
            <a:ext cx="2362201" cy="8890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2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3" grpId="1"/>
      <p:bldP build="whole" bldLvl="1" animBg="1" rev="0" advAuto="0" spid="225" grpId="2"/>
      <p:bldP build="whole" bldLvl="1" animBg="1" rev="0" advAuto="0" spid="226" grpId="3"/>
    </p:bldLst>
  </p:timing>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0" name="Destructuring"/>
          <p:cNvSpPr txBox="1"/>
          <p:nvPr>
            <p:ph type="ctrTitle"/>
          </p:nvPr>
        </p:nvSpPr>
        <p:spPr>
          <a:xfrm>
            <a:off x="-3225" y="-1333500"/>
            <a:ext cx="13011250" cy="3104208"/>
          </a:xfrm>
          <a:prstGeom prst="rect">
            <a:avLst/>
          </a:prstGeom>
          <a:blipFill>
            <a:blip r:embed="rId3"/>
          </a:blipFill>
          <a:effectLst>
            <a:outerShdw sx="100000" sy="100000" kx="0" ky="0" algn="b" rotWithShape="0" blurRad="38100" dist="25400" dir="5400000">
              <a:srgbClr val="000000">
                <a:alpha val="50000"/>
              </a:srgbClr>
            </a:outerShdw>
          </a:effectLst>
        </p:spPr>
        <p:txBody>
          <a:bodyPr/>
          <a:lstStyle>
            <a:lvl1pPr>
              <a:defRPr sz="6400"/>
            </a:lvl1pPr>
          </a:lstStyle>
          <a:p>
            <a:pPr/>
            <a:r>
              <a:t>Destructuring</a:t>
            </a:r>
          </a:p>
        </p:txBody>
      </p:sp>
      <p:sp>
        <p:nvSpPr>
          <p:cNvPr id="231" name="Unpack values from arrays or properties from object into distinct variables"/>
          <p:cNvSpPr txBox="1"/>
          <p:nvPr/>
        </p:nvSpPr>
        <p:spPr>
          <a:xfrm>
            <a:off x="755031" y="3022600"/>
            <a:ext cx="11747836" cy="533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50000"/>
              </a:lnSpc>
              <a:defRPr sz="2800">
                <a:solidFill>
                  <a:schemeClr val="accent1">
                    <a:hueOff val="47394"/>
                    <a:satOff val="-25753"/>
                    <a:lumOff val="-7544"/>
                  </a:schemeClr>
                </a:solidFill>
                <a:latin typeface="Tahoma"/>
                <a:ea typeface="Tahoma"/>
                <a:cs typeface="Tahoma"/>
                <a:sym typeface="Tahoma"/>
              </a:defRPr>
            </a:lvl1pPr>
          </a:lstStyle>
          <a:p>
            <a:pPr/>
            <a:r>
              <a:t>Unpack values from arrays or properties from object into distinct variables</a:t>
            </a:r>
          </a:p>
        </p:txBody>
      </p:sp>
      <p:pic>
        <p:nvPicPr>
          <p:cNvPr id="232" name="Screen Shot 2017-09-08 at 16.02.19.png" descr="Screen Shot 2017-09-08 at 16.02.19.png"/>
          <p:cNvPicPr>
            <a:picLocks noChangeAspect="1"/>
          </p:cNvPicPr>
          <p:nvPr/>
        </p:nvPicPr>
        <p:blipFill>
          <a:blip r:embed="rId4">
            <a:extLst/>
          </a:blip>
          <a:stretch>
            <a:fillRect/>
          </a:stretch>
        </p:blipFill>
        <p:spPr>
          <a:xfrm>
            <a:off x="760156" y="3796931"/>
            <a:ext cx="7708901" cy="2705101"/>
          </a:xfrm>
          <a:prstGeom prst="rect">
            <a:avLst/>
          </a:prstGeom>
          <a:ln w="12700">
            <a:miter lim="400000"/>
          </a:ln>
        </p:spPr>
      </p:pic>
      <p:pic>
        <p:nvPicPr>
          <p:cNvPr id="233" name="Screen Shot 2017-09-08 at 16.02.37.png" descr="Screen Shot 2017-09-08 at 16.02.37.png"/>
          <p:cNvPicPr>
            <a:picLocks noChangeAspect="1"/>
          </p:cNvPicPr>
          <p:nvPr/>
        </p:nvPicPr>
        <p:blipFill>
          <a:blip r:embed="rId5">
            <a:extLst/>
          </a:blip>
          <a:stretch>
            <a:fillRect/>
          </a:stretch>
        </p:blipFill>
        <p:spPr>
          <a:xfrm>
            <a:off x="798297" y="7141005"/>
            <a:ext cx="2514601" cy="2540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3" grpId="1"/>
    </p:bldLst>
  </p:timing>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7" name="Destructuring"/>
          <p:cNvSpPr txBox="1"/>
          <p:nvPr>
            <p:ph type="ctrTitle"/>
          </p:nvPr>
        </p:nvSpPr>
        <p:spPr>
          <a:xfrm>
            <a:off x="-3225" y="-1333500"/>
            <a:ext cx="13011250" cy="3104208"/>
          </a:xfrm>
          <a:prstGeom prst="rect">
            <a:avLst/>
          </a:prstGeom>
          <a:blipFill>
            <a:blip r:embed="rId3"/>
          </a:blipFill>
          <a:effectLst>
            <a:outerShdw sx="100000" sy="100000" kx="0" ky="0" algn="b" rotWithShape="0" blurRad="38100" dist="25400" dir="5400000">
              <a:srgbClr val="000000">
                <a:alpha val="50000"/>
              </a:srgbClr>
            </a:outerShdw>
          </a:effectLst>
        </p:spPr>
        <p:txBody>
          <a:bodyPr/>
          <a:lstStyle>
            <a:lvl1pPr>
              <a:defRPr sz="6400"/>
            </a:lvl1pPr>
          </a:lstStyle>
          <a:p>
            <a:pPr/>
            <a:r>
              <a:t>Destructuring</a:t>
            </a:r>
          </a:p>
        </p:txBody>
      </p:sp>
      <p:sp>
        <p:nvSpPr>
          <p:cNvPr id="238" name="Unpack values from arrays or properties from object into distinct variables"/>
          <p:cNvSpPr txBox="1"/>
          <p:nvPr/>
        </p:nvSpPr>
        <p:spPr>
          <a:xfrm>
            <a:off x="755031" y="3022600"/>
            <a:ext cx="11747836" cy="533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50000"/>
              </a:lnSpc>
              <a:defRPr sz="2800">
                <a:solidFill>
                  <a:schemeClr val="accent1">
                    <a:hueOff val="47394"/>
                    <a:satOff val="-25753"/>
                    <a:lumOff val="-7544"/>
                  </a:schemeClr>
                </a:solidFill>
                <a:latin typeface="Tahoma"/>
                <a:ea typeface="Tahoma"/>
                <a:cs typeface="Tahoma"/>
                <a:sym typeface="Tahoma"/>
              </a:defRPr>
            </a:lvl1pPr>
          </a:lstStyle>
          <a:p>
            <a:pPr/>
            <a:r>
              <a:t>Unpack values from arrays or properties from object into distinct variables</a:t>
            </a:r>
          </a:p>
        </p:txBody>
      </p:sp>
      <p:pic>
        <p:nvPicPr>
          <p:cNvPr id="239" name="Screen Shot 2017-09-08 at 15.58.32.png" descr="Screen Shot 2017-09-08 at 15.58.32.png"/>
          <p:cNvPicPr>
            <a:picLocks noChangeAspect="1"/>
          </p:cNvPicPr>
          <p:nvPr/>
        </p:nvPicPr>
        <p:blipFill>
          <a:blip r:embed="rId4">
            <a:extLst/>
          </a:blip>
          <a:stretch>
            <a:fillRect/>
          </a:stretch>
        </p:blipFill>
        <p:spPr>
          <a:xfrm>
            <a:off x="858929" y="8213540"/>
            <a:ext cx="3022601" cy="304801"/>
          </a:xfrm>
          <a:prstGeom prst="rect">
            <a:avLst/>
          </a:prstGeom>
          <a:ln w="12700">
            <a:miter lim="400000"/>
          </a:ln>
        </p:spPr>
      </p:pic>
      <p:pic>
        <p:nvPicPr>
          <p:cNvPr id="240" name="Screen Shot 2017-09-08 at 15.58.24.png" descr="Screen Shot 2017-09-08 at 15.58.24.png"/>
          <p:cNvPicPr>
            <a:picLocks noChangeAspect="1"/>
          </p:cNvPicPr>
          <p:nvPr/>
        </p:nvPicPr>
        <p:blipFill>
          <a:blip r:embed="rId5">
            <a:extLst/>
          </a:blip>
          <a:stretch>
            <a:fillRect/>
          </a:stretch>
        </p:blipFill>
        <p:spPr>
          <a:xfrm>
            <a:off x="796126" y="3890870"/>
            <a:ext cx="7429501" cy="39878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3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9" grpId="1"/>
    </p:bldLst>
  </p:timing>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Some ES6 explained…"/>
          <p:cNvSpPr/>
          <p:nvPr/>
        </p:nvSpPr>
        <p:spPr>
          <a:xfrm>
            <a:off x="264992" y="4038599"/>
            <a:ext cx="12474816" cy="312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50000"/>
              </a:lnSpc>
              <a:defRPr sz="2800">
                <a:solidFill>
                  <a:schemeClr val="accent1">
                    <a:hueOff val="47394"/>
                    <a:satOff val="-25753"/>
                    <a:lumOff val="-7544"/>
                  </a:schemeClr>
                </a:solidFill>
                <a:latin typeface="Tahoma"/>
                <a:ea typeface="Tahoma"/>
                <a:cs typeface="Tahoma"/>
                <a:sym typeface="Tahoma"/>
              </a:defRPr>
            </a:pPr>
          </a:p>
          <a:p>
            <a:pPr lvl="3" marL="1679222" indent="-345722" algn="l">
              <a:lnSpc>
                <a:spcPct val="150000"/>
              </a:lnSpc>
              <a:buSzPct val="45000"/>
              <a:buBlip>
                <a:blip r:embed="rId2"/>
              </a:buBlip>
              <a:defRPr sz="2800">
                <a:solidFill>
                  <a:schemeClr val="accent1">
                    <a:hueOff val="47394"/>
                    <a:satOff val="-25753"/>
                    <a:lumOff val="-7544"/>
                  </a:schemeClr>
                </a:solidFill>
                <a:latin typeface="Tahoma"/>
                <a:ea typeface="Tahoma"/>
                <a:cs typeface="Tahoma"/>
                <a:sym typeface="Tahoma"/>
              </a:defRPr>
            </a:pPr>
            <a:r>
              <a:t>Some ES6 explained</a:t>
            </a:r>
          </a:p>
          <a:p>
            <a:pPr algn="l">
              <a:lnSpc>
                <a:spcPct val="150000"/>
              </a:lnSpc>
              <a:defRPr sz="2800">
                <a:solidFill>
                  <a:schemeClr val="accent1">
                    <a:hueOff val="47394"/>
                    <a:satOff val="-25753"/>
                    <a:lumOff val="-7544"/>
                  </a:schemeClr>
                </a:solidFill>
                <a:latin typeface="Tahoma"/>
                <a:ea typeface="Tahoma"/>
                <a:cs typeface="Tahoma"/>
                <a:sym typeface="Tahoma"/>
              </a:defRPr>
            </a:pPr>
          </a:p>
          <a:p>
            <a:pPr lvl="3" marL="1679222" indent="-345722" algn="l">
              <a:lnSpc>
                <a:spcPct val="150000"/>
              </a:lnSpc>
              <a:buSzPct val="45000"/>
              <a:buBlip>
                <a:blip r:embed="rId2"/>
              </a:buBlip>
              <a:defRPr sz="2800">
                <a:solidFill>
                  <a:schemeClr val="accent1">
                    <a:hueOff val="47394"/>
                    <a:satOff val="-25753"/>
                    <a:lumOff val="-7544"/>
                  </a:schemeClr>
                </a:solidFill>
                <a:latin typeface="Tahoma"/>
                <a:ea typeface="Tahoma"/>
                <a:cs typeface="Tahoma"/>
                <a:sym typeface="Tahoma"/>
              </a:defRPr>
            </a:pPr>
            <a:r>
              <a:t>Fix the code with ES6</a:t>
            </a:r>
          </a:p>
        </p:txBody>
      </p:sp>
      <p:sp>
        <p:nvSpPr>
          <p:cNvPr id="124" name="Polymer 2.0"/>
          <p:cNvSpPr txBox="1"/>
          <p:nvPr>
            <p:ph type="ctrTitle"/>
          </p:nvPr>
        </p:nvSpPr>
        <p:spPr>
          <a:xfrm>
            <a:off x="-3225" y="-1333500"/>
            <a:ext cx="13011250" cy="3104208"/>
          </a:xfrm>
          <a:prstGeom prst="rect">
            <a:avLst/>
          </a:prstGeom>
          <a:blipFill>
            <a:blip r:embed="rId3"/>
          </a:blipFill>
          <a:effectLst>
            <a:outerShdw sx="100000" sy="100000" kx="0" ky="0" algn="b" rotWithShape="0" blurRad="38100" dist="25400" dir="5400000">
              <a:srgbClr val="000000">
                <a:alpha val="50000"/>
              </a:srgbClr>
            </a:outerShdw>
          </a:effectLst>
        </p:spPr>
        <p:txBody>
          <a:bodyPr/>
          <a:lstStyle>
            <a:lvl1pPr>
              <a:defRPr sz="6400"/>
            </a:lvl1pPr>
          </a:lstStyle>
          <a:p>
            <a:pPr/>
            <a:r>
              <a:t>Polymer 2.0</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Next version of Javascript…"/>
          <p:cNvSpPr/>
          <p:nvPr/>
        </p:nvSpPr>
        <p:spPr>
          <a:xfrm>
            <a:off x="264992" y="2743200"/>
            <a:ext cx="12474816" cy="5715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50000"/>
              </a:lnSpc>
              <a:defRPr sz="2800">
                <a:solidFill>
                  <a:schemeClr val="accent1">
                    <a:hueOff val="47394"/>
                    <a:satOff val="-25753"/>
                    <a:lumOff val="-7544"/>
                  </a:schemeClr>
                </a:solidFill>
                <a:latin typeface="Tahoma"/>
                <a:ea typeface="Tahoma"/>
                <a:cs typeface="Tahoma"/>
                <a:sym typeface="Tahoma"/>
              </a:defRPr>
            </a:pPr>
          </a:p>
          <a:p>
            <a:pPr lvl="3" marL="1679222" indent="-345722" algn="l">
              <a:lnSpc>
                <a:spcPct val="150000"/>
              </a:lnSpc>
              <a:buSzPct val="45000"/>
              <a:buBlip>
                <a:blip r:embed="rId2"/>
              </a:buBlip>
              <a:defRPr sz="2800">
                <a:solidFill>
                  <a:schemeClr val="accent1">
                    <a:hueOff val="47394"/>
                    <a:satOff val="-25753"/>
                    <a:lumOff val="-7544"/>
                  </a:schemeClr>
                </a:solidFill>
                <a:latin typeface="Tahoma"/>
                <a:ea typeface="Tahoma"/>
                <a:cs typeface="Tahoma"/>
                <a:sym typeface="Tahoma"/>
              </a:defRPr>
            </a:pPr>
            <a:r>
              <a:t>Next version of Javascript</a:t>
            </a:r>
          </a:p>
          <a:p>
            <a:pPr lvl="3" marL="1679222" indent="-345722" algn="l">
              <a:lnSpc>
                <a:spcPct val="150000"/>
              </a:lnSpc>
              <a:buSzPct val="45000"/>
              <a:buBlip>
                <a:blip r:embed="rId2"/>
              </a:buBlip>
              <a:defRPr sz="2800">
                <a:solidFill>
                  <a:schemeClr val="accent1">
                    <a:hueOff val="47394"/>
                    <a:satOff val="-25753"/>
                    <a:lumOff val="-7544"/>
                  </a:schemeClr>
                </a:solidFill>
                <a:latin typeface="Tahoma"/>
                <a:ea typeface="Tahoma"/>
                <a:cs typeface="Tahoma"/>
                <a:sym typeface="Tahoma"/>
              </a:defRPr>
            </a:pPr>
            <a:r>
              <a:t>Lot’s of handy new features</a:t>
            </a:r>
          </a:p>
          <a:p>
            <a:pPr lvl="4" marL="2123722" indent="-345722" algn="l">
              <a:lnSpc>
                <a:spcPct val="150000"/>
              </a:lnSpc>
              <a:buSzPct val="45000"/>
              <a:buBlip>
                <a:blip r:embed="rId2"/>
              </a:buBlip>
              <a:defRPr sz="2800">
                <a:solidFill>
                  <a:schemeClr val="accent1">
                    <a:hueOff val="47394"/>
                    <a:satOff val="-25753"/>
                    <a:lumOff val="-7544"/>
                  </a:schemeClr>
                </a:solidFill>
                <a:latin typeface="Tahoma"/>
                <a:ea typeface="Tahoma"/>
                <a:cs typeface="Tahoma"/>
                <a:sym typeface="Tahoma"/>
              </a:defRPr>
            </a:pPr>
            <a:r>
              <a:t>let cont blockscope</a:t>
            </a:r>
          </a:p>
          <a:p>
            <a:pPr lvl="4" marL="2123722" indent="-345722" algn="l">
              <a:lnSpc>
                <a:spcPct val="150000"/>
              </a:lnSpc>
              <a:buSzPct val="45000"/>
              <a:buBlip>
                <a:blip r:embed="rId2"/>
              </a:buBlip>
              <a:defRPr sz="2800">
                <a:solidFill>
                  <a:schemeClr val="accent1">
                    <a:hueOff val="47394"/>
                    <a:satOff val="-25753"/>
                    <a:lumOff val="-7544"/>
                  </a:schemeClr>
                </a:solidFill>
                <a:latin typeface="Tahoma"/>
                <a:ea typeface="Tahoma"/>
                <a:cs typeface="Tahoma"/>
                <a:sym typeface="Tahoma"/>
              </a:defRPr>
            </a:pPr>
            <a:r>
              <a:t>arrow functions</a:t>
            </a:r>
          </a:p>
          <a:p>
            <a:pPr lvl="4" marL="2123722" indent="-345722" algn="l">
              <a:lnSpc>
                <a:spcPct val="150000"/>
              </a:lnSpc>
              <a:buSzPct val="45000"/>
              <a:buBlip>
                <a:blip r:embed="rId2"/>
              </a:buBlip>
              <a:defRPr sz="2800">
                <a:solidFill>
                  <a:schemeClr val="accent1">
                    <a:hueOff val="47394"/>
                    <a:satOff val="-25753"/>
                    <a:lumOff val="-7544"/>
                  </a:schemeClr>
                </a:solidFill>
                <a:latin typeface="Tahoma"/>
                <a:ea typeface="Tahoma"/>
                <a:cs typeface="Tahoma"/>
                <a:sym typeface="Tahoma"/>
              </a:defRPr>
            </a:pPr>
            <a:r>
              <a:t>rest and spread operators</a:t>
            </a:r>
          </a:p>
          <a:p>
            <a:pPr lvl="4" marL="2123722" indent="-345722" algn="l">
              <a:lnSpc>
                <a:spcPct val="150000"/>
              </a:lnSpc>
              <a:buSzPct val="45000"/>
              <a:buBlip>
                <a:blip r:embed="rId2"/>
              </a:buBlip>
              <a:defRPr sz="2800">
                <a:solidFill>
                  <a:schemeClr val="accent1">
                    <a:hueOff val="47394"/>
                    <a:satOff val="-25753"/>
                    <a:lumOff val="-7544"/>
                  </a:schemeClr>
                </a:solidFill>
                <a:latin typeface="Tahoma"/>
                <a:ea typeface="Tahoma"/>
                <a:cs typeface="Tahoma"/>
                <a:sym typeface="Tahoma"/>
              </a:defRPr>
            </a:pPr>
            <a:r>
              <a:t>template literals</a:t>
            </a:r>
          </a:p>
          <a:p>
            <a:pPr lvl="4" marL="2123722" indent="-345722" algn="l">
              <a:lnSpc>
                <a:spcPct val="150000"/>
              </a:lnSpc>
              <a:buSzPct val="45000"/>
              <a:buBlip>
                <a:blip r:embed="rId2"/>
              </a:buBlip>
              <a:defRPr sz="2800">
                <a:solidFill>
                  <a:schemeClr val="accent1">
                    <a:hueOff val="47394"/>
                    <a:satOff val="-25753"/>
                    <a:lumOff val="-7544"/>
                  </a:schemeClr>
                </a:solidFill>
                <a:latin typeface="Tahoma"/>
                <a:ea typeface="Tahoma"/>
                <a:cs typeface="Tahoma"/>
                <a:sym typeface="Tahoma"/>
              </a:defRPr>
            </a:pPr>
            <a:r>
              <a:t>deconstructing</a:t>
            </a:r>
          </a:p>
        </p:txBody>
      </p:sp>
      <p:sp>
        <p:nvSpPr>
          <p:cNvPr id="127" name="ES6"/>
          <p:cNvSpPr txBox="1"/>
          <p:nvPr>
            <p:ph type="ctrTitle"/>
          </p:nvPr>
        </p:nvSpPr>
        <p:spPr>
          <a:xfrm>
            <a:off x="-3225" y="-1333500"/>
            <a:ext cx="13011250" cy="3104208"/>
          </a:xfrm>
          <a:prstGeom prst="rect">
            <a:avLst/>
          </a:prstGeom>
          <a:blipFill>
            <a:blip r:embed="rId3"/>
          </a:blipFill>
          <a:effectLst>
            <a:outerShdw sx="100000" sy="100000" kx="0" ky="0" algn="b" rotWithShape="0" blurRad="38100" dist="25400" dir="5400000">
              <a:srgbClr val="000000">
                <a:alpha val="50000"/>
              </a:srgbClr>
            </a:outerShdw>
          </a:effectLst>
        </p:spPr>
        <p:txBody>
          <a:bodyPr/>
          <a:lstStyle>
            <a:lvl1pPr>
              <a:defRPr sz="6400"/>
            </a:lvl1pPr>
          </a:lstStyle>
          <a:p>
            <a:pPr/>
            <a:r>
              <a:t>ES6</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Let"/>
          <p:cNvSpPr txBox="1"/>
          <p:nvPr>
            <p:ph type="ctrTitle"/>
          </p:nvPr>
        </p:nvSpPr>
        <p:spPr>
          <a:xfrm>
            <a:off x="-3225" y="-1333500"/>
            <a:ext cx="13011250" cy="3104208"/>
          </a:xfrm>
          <a:prstGeom prst="rect">
            <a:avLst/>
          </a:prstGeom>
          <a:blipFill>
            <a:blip r:embed="rId3"/>
          </a:blipFill>
          <a:effectLst>
            <a:outerShdw sx="100000" sy="100000" kx="0" ky="0" algn="b" rotWithShape="0" blurRad="38100" dist="25400" dir="5400000">
              <a:srgbClr val="000000">
                <a:alpha val="50000"/>
              </a:srgbClr>
            </a:outerShdw>
          </a:effectLst>
        </p:spPr>
        <p:txBody>
          <a:bodyPr/>
          <a:lstStyle>
            <a:lvl1pPr>
              <a:defRPr sz="6400"/>
            </a:lvl1pPr>
          </a:lstStyle>
          <a:p>
            <a:pPr/>
            <a:r>
              <a:t>Let</a:t>
            </a:r>
          </a:p>
        </p:txBody>
      </p:sp>
      <p:sp>
        <p:nvSpPr>
          <p:cNvPr id="130" name="New keyword for variables without hoisting."/>
          <p:cNvSpPr txBox="1"/>
          <p:nvPr/>
        </p:nvSpPr>
        <p:spPr>
          <a:xfrm>
            <a:off x="1896761" y="2805716"/>
            <a:ext cx="9211278" cy="533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50000"/>
              </a:lnSpc>
              <a:defRPr sz="2800">
                <a:solidFill>
                  <a:schemeClr val="accent1">
                    <a:hueOff val="47394"/>
                    <a:satOff val="-25753"/>
                    <a:lumOff val="-7544"/>
                  </a:schemeClr>
                </a:solidFill>
                <a:latin typeface="Tahoma"/>
                <a:ea typeface="Tahoma"/>
                <a:cs typeface="Tahoma"/>
                <a:sym typeface="Tahoma"/>
              </a:defRPr>
            </a:lvl1pPr>
          </a:lstStyle>
          <a:p>
            <a:pPr/>
            <a:r>
              <a:t>New keyword for variables without hoisting. </a:t>
            </a:r>
          </a:p>
        </p:txBody>
      </p:sp>
      <p:pic>
        <p:nvPicPr>
          <p:cNvPr id="131" name="Screen Shot 2017-09-08 at 12.12.06.png" descr="Screen Shot 2017-09-08 at 12.12.06.png"/>
          <p:cNvPicPr>
            <a:picLocks noChangeAspect="1"/>
          </p:cNvPicPr>
          <p:nvPr/>
        </p:nvPicPr>
        <p:blipFill>
          <a:blip r:embed="rId4">
            <a:extLst/>
          </a:blip>
          <a:stretch>
            <a:fillRect/>
          </a:stretch>
        </p:blipFill>
        <p:spPr>
          <a:xfrm>
            <a:off x="923587" y="4363603"/>
            <a:ext cx="3378201" cy="736601"/>
          </a:xfrm>
          <a:prstGeom prst="rect">
            <a:avLst/>
          </a:prstGeom>
          <a:ln w="12700">
            <a:miter lim="400000"/>
          </a:ln>
        </p:spPr>
      </p:pic>
      <p:pic>
        <p:nvPicPr>
          <p:cNvPr id="132" name="Screen Shot 2017-09-08 at 12.12.11.png" descr="Screen Shot 2017-09-08 at 12.12.11.png"/>
          <p:cNvPicPr>
            <a:picLocks noChangeAspect="1"/>
          </p:cNvPicPr>
          <p:nvPr/>
        </p:nvPicPr>
        <p:blipFill>
          <a:blip r:embed="rId5">
            <a:extLst/>
          </a:blip>
          <a:stretch>
            <a:fillRect/>
          </a:stretch>
        </p:blipFill>
        <p:spPr>
          <a:xfrm>
            <a:off x="954434" y="6135211"/>
            <a:ext cx="1498601" cy="342901"/>
          </a:xfrm>
          <a:prstGeom prst="rect">
            <a:avLst/>
          </a:prstGeom>
          <a:ln w="12700">
            <a:miter lim="400000"/>
          </a:ln>
        </p:spPr>
      </p:pic>
      <p:pic>
        <p:nvPicPr>
          <p:cNvPr id="133" name="Screen Shot 2017-09-08 at 12.12.51.png" descr="Screen Shot 2017-09-08 at 12.12.51.png"/>
          <p:cNvPicPr>
            <a:picLocks noChangeAspect="1"/>
          </p:cNvPicPr>
          <p:nvPr/>
        </p:nvPicPr>
        <p:blipFill>
          <a:blip r:embed="rId6">
            <a:extLst/>
          </a:blip>
          <a:stretch>
            <a:fillRect/>
          </a:stretch>
        </p:blipFill>
        <p:spPr>
          <a:xfrm>
            <a:off x="4864100" y="4389003"/>
            <a:ext cx="3276600" cy="685801"/>
          </a:xfrm>
          <a:prstGeom prst="rect">
            <a:avLst/>
          </a:prstGeom>
          <a:ln w="12700">
            <a:miter lim="400000"/>
          </a:ln>
        </p:spPr>
      </p:pic>
      <p:pic>
        <p:nvPicPr>
          <p:cNvPr id="134" name="Screen Shot 2017-09-08 at 12.13.10.png" descr="Screen Shot 2017-09-08 at 12.13.10.png"/>
          <p:cNvPicPr>
            <a:picLocks noChangeAspect="1"/>
          </p:cNvPicPr>
          <p:nvPr/>
        </p:nvPicPr>
        <p:blipFill>
          <a:blip r:embed="rId7">
            <a:extLst/>
          </a:blip>
          <a:stretch>
            <a:fillRect/>
          </a:stretch>
        </p:blipFill>
        <p:spPr>
          <a:xfrm>
            <a:off x="4705350" y="6124689"/>
            <a:ext cx="3594100" cy="749301"/>
          </a:xfrm>
          <a:prstGeom prst="rect">
            <a:avLst/>
          </a:prstGeom>
          <a:ln w="12700">
            <a:miter lim="400000"/>
          </a:ln>
        </p:spPr>
      </p:pic>
      <p:pic>
        <p:nvPicPr>
          <p:cNvPr id="135" name="Screen Shot 2017-09-08 at 12.13.45.png" descr="Screen Shot 2017-09-08 at 12.13.45.png"/>
          <p:cNvPicPr>
            <a:picLocks noChangeAspect="1"/>
          </p:cNvPicPr>
          <p:nvPr/>
        </p:nvPicPr>
        <p:blipFill>
          <a:blip r:embed="rId8">
            <a:extLst/>
          </a:blip>
          <a:stretch>
            <a:fillRect/>
          </a:stretch>
        </p:blipFill>
        <p:spPr>
          <a:xfrm>
            <a:off x="9027247" y="4350341"/>
            <a:ext cx="3162301" cy="736601"/>
          </a:xfrm>
          <a:prstGeom prst="rect">
            <a:avLst/>
          </a:prstGeom>
          <a:ln w="12700">
            <a:miter lim="400000"/>
          </a:ln>
        </p:spPr>
      </p:pic>
      <p:pic>
        <p:nvPicPr>
          <p:cNvPr id="136" name="Screen Shot 2017-09-08 at 12.12.11.png" descr="Screen Shot 2017-09-08 at 12.12.11.png"/>
          <p:cNvPicPr>
            <a:picLocks noChangeAspect="1"/>
          </p:cNvPicPr>
          <p:nvPr/>
        </p:nvPicPr>
        <p:blipFill>
          <a:blip r:embed="rId5">
            <a:extLst/>
          </a:blip>
          <a:stretch>
            <a:fillRect/>
          </a:stretch>
        </p:blipFill>
        <p:spPr>
          <a:xfrm>
            <a:off x="9095414" y="6135211"/>
            <a:ext cx="1498601" cy="3429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1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1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6" fill="hold">
                                  <p:stCondLst>
                                    <p:cond delay="0"/>
                                  </p:stCondLst>
                                  <p:iterate type="el" backwards="0">
                                    <p:tmAbs val="0"/>
                                  </p:iterate>
                                  <p:childTnLst>
                                    <p:set>
                                      <p:cBhvr>
                                        <p:cTn id="26" fill="hold"/>
                                        <p:tgtEl>
                                          <p:spTgt spid="13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5" grpId="5"/>
      <p:bldP build="whole" bldLvl="1" animBg="1" rev="0" advAuto="0" spid="133" grpId="3"/>
      <p:bldP build="whole" bldLvl="1" animBg="1" rev="0" advAuto="0" spid="131" grpId="1"/>
      <p:bldP build="whole" bldLvl="1" animBg="1" rev="0" advAuto="0" spid="134" grpId="4"/>
      <p:bldP build="whole" bldLvl="1" animBg="1" rev="0" advAuto="0" spid="132" grpId="2"/>
      <p:bldP build="whole" bldLvl="1" animBg="1" rev="0" advAuto="0" spid="136" grpId="6"/>
    </p:bldLst>
  </p:timing>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Const"/>
          <p:cNvSpPr txBox="1"/>
          <p:nvPr>
            <p:ph type="ctrTitle"/>
          </p:nvPr>
        </p:nvSpPr>
        <p:spPr>
          <a:xfrm>
            <a:off x="-3225" y="-1333500"/>
            <a:ext cx="13011250" cy="3104208"/>
          </a:xfrm>
          <a:prstGeom prst="rect">
            <a:avLst/>
          </a:prstGeom>
          <a:blipFill>
            <a:blip r:embed="rId3"/>
          </a:blipFill>
          <a:effectLst>
            <a:outerShdw sx="100000" sy="100000" kx="0" ky="0" algn="b" rotWithShape="0" blurRad="38100" dist="25400" dir="5400000">
              <a:srgbClr val="000000">
                <a:alpha val="50000"/>
              </a:srgbClr>
            </a:outerShdw>
          </a:effectLst>
        </p:spPr>
        <p:txBody>
          <a:bodyPr/>
          <a:lstStyle>
            <a:lvl1pPr>
              <a:defRPr sz="6400"/>
            </a:lvl1pPr>
          </a:lstStyle>
          <a:p>
            <a:pPr/>
            <a:r>
              <a:t>Const</a:t>
            </a:r>
          </a:p>
        </p:txBody>
      </p:sp>
      <p:sp>
        <p:nvSpPr>
          <p:cNvPr id="141" name="New keyword for declaring variables as constants"/>
          <p:cNvSpPr txBox="1"/>
          <p:nvPr/>
        </p:nvSpPr>
        <p:spPr>
          <a:xfrm>
            <a:off x="1610918" y="2648659"/>
            <a:ext cx="9211278" cy="533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50000"/>
              </a:lnSpc>
              <a:defRPr sz="2800">
                <a:solidFill>
                  <a:schemeClr val="accent1">
                    <a:hueOff val="47394"/>
                    <a:satOff val="-25753"/>
                    <a:lumOff val="-7544"/>
                  </a:schemeClr>
                </a:solidFill>
                <a:latin typeface="Tahoma"/>
                <a:ea typeface="Tahoma"/>
                <a:cs typeface="Tahoma"/>
                <a:sym typeface="Tahoma"/>
              </a:defRPr>
            </a:lvl1pPr>
          </a:lstStyle>
          <a:p>
            <a:pPr/>
            <a:r>
              <a:t>New keyword for declaring variables as constants</a:t>
            </a:r>
          </a:p>
        </p:txBody>
      </p:sp>
      <p:pic>
        <p:nvPicPr>
          <p:cNvPr id="142" name="Screen Shot 2017-09-08 at 12.15.20.png" descr="Screen Shot 2017-09-08 at 12.15.20.png"/>
          <p:cNvPicPr>
            <a:picLocks noChangeAspect="1"/>
          </p:cNvPicPr>
          <p:nvPr/>
        </p:nvPicPr>
        <p:blipFill>
          <a:blip r:embed="rId4">
            <a:extLst/>
          </a:blip>
          <a:stretch>
            <a:fillRect/>
          </a:stretch>
        </p:blipFill>
        <p:spPr>
          <a:xfrm>
            <a:off x="4550450" y="5534261"/>
            <a:ext cx="3302001" cy="1092201"/>
          </a:xfrm>
          <a:prstGeom prst="rect">
            <a:avLst/>
          </a:prstGeom>
          <a:ln w="12700">
            <a:miter lim="400000"/>
          </a:ln>
        </p:spPr>
      </p:pic>
      <p:pic>
        <p:nvPicPr>
          <p:cNvPr id="143" name="Screen Shot 2017-09-08 at 12.16.49.png" descr="Screen Shot 2017-09-08 at 12.16.49.png"/>
          <p:cNvPicPr>
            <a:picLocks noChangeAspect="1"/>
          </p:cNvPicPr>
          <p:nvPr/>
        </p:nvPicPr>
        <p:blipFill>
          <a:blip r:embed="rId5">
            <a:extLst/>
          </a:blip>
          <a:stretch>
            <a:fillRect/>
          </a:stretch>
        </p:blipFill>
        <p:spPr>
          <a:xfrm>
            <a:off x="8175043" y="5743811"/>
            <a:ext cx="4826001" cy="749301"/>
          </a:xfrm>
          <a:prstGeom prst="rect">
            <a:avLst/>
          </a:prstGeom>
          <a:ln w="12700">
            <a:miter lim="400000"/>
          </a:ln>
        </p:spPr>
      </p:pic>
      <p:pic>
        <p:nvPicPr>
          <p:cNvPr id="144" name="Screen Shot 2017-09-08 at 12.24.50.png" descr="Screen Shot 2017-09-08 at 12.24.50.png"/>
          <p:cNvPicPr>
            <a:picLocks noChangeAspect="1"/>
          </p:cNvPicPr>
          <p:nvPr/>
        </p:nvPicPr>
        <p:blipFill>
          <a:blip r:embed="rId6">
            <a:extLst/>
          </a:blip>
          <a:stretch>
            <a:fillRect/>
          </a:stretch>
        </p:blipFill>
        <p:spPr>
          <a:xfrm>
            <a:off x="4626650" y="4199712"/>
            <a:ext cx="3149601" cy="698501"/>
          </a:xfrm>
          <a:prstGeom prst="rect">
            <a:avLst/>
          </a:prstGeom>
          <a:ln w="12700">
            <a:miter lim="400000"/>
          </a:ln>
        </p:spPr>
      </p:pic>
      <p:pic>
        <p:nvPicPr>
          <p:cNvPr id="145" name="Screen Shot 2017-09-08 at 12.25.40.png" descr="Screen Shot 2017-09-08 at 12.25.40.png"/>
          <p:cNvPicPr>
            <a:picLocks noChangeAspect="1"/>
          </p:cNvPicPr>
          <p:nvPr/>
        </p:nvPicPr>
        <p:blipFill>
          <a:blip r:embed="rId7">
            <a:extLst/>
          </a:blip>
          <a:stretch>
            <a:fillRect/>
          </a:stretch>
        </p:blipFill>
        <p:spPr>
          <a:xfrm>
            <a:off x="857588" y="4225112"/>
            <a:ext cx="3454401" cy="647701"/>
          </a:xfrm>
          <a:prstGeom prst="rect">
            <a:avLst/>
          </a:prstGeom>
          <a:ln w="12700">
            <a:miter lim="400000"/>
          </a:ln>
        </p:spPr>
      </p:pic>
      <p:pic>
        <p:nvPicPr>
          <p:cNvPr id="146" name="Screen Shot 2017-09-08 at 12.18.21.png" descr="Screen Shot 2017-09-08 at 12.18.21.png"/>
          <p:cNvPicPr>
            <a:picLocks noChangeAspect="1"/>
          </p:cNvPicPr>
          <p:nvPr/>
        </p:nvPicPr>
        <p:blipFill>
          <a:blip r:embed="rId8">
            <a:extLst/>
          </a:blip>
          <a:stretch>
            <a:fillRect/>
          </a:stretch>
        </p:blipFill>
        <p:spPr>
          <a:xfrm>
            <a:off x="869048" y="5915864"/>
            <a:ext cx="571501" cy="292101"/>
          </a:xfrm>
          <a:prstGeom prst="rect">
            <a:avLst/>
          </a:prstGeom>
          <a:ln w="12700">
            <a:miter lim="400000"/>
          </a:ln>
        </p:spPr>
      </p:pic>
      <p:pic>
        <p:nvPicPr>
          <p:cNvPr id="147" name="Screen Shot 2017-09-08 at 12.26.29.png" descr="Screen Shot 2017-09-08 at 12.26.29.png"/>
          <p:cNvPicPr>
            <a:picLocks noChangeAspect="1"/>
          </p:cNvPicPr>
          <p:nvPr/>
        </p:nvPicPr>
        <p:blipFill>
          <a:blip r:embed="rId9">
            <a:extLst/>
          </a:blip>
          <a:stretch>
            <a:fillRect/>
          </a:stretch>
        </p:blipFill>
        <p:spPr>
          <a:xfrm>
            <a:off x="8306813" y="4225112"/>
            <a:ext cx="3479801" cy="10287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1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1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6" fill="hold">
                                  <p:stCondLst>
                                    <p:cond delay="0"/>
                                  </p:stCondLst>
                                  <p:iterate type="el" backwards="0">
                                    <p:tmAbs val="0"/>
                                  </p:iterate>
                                  <p:childTnLst>
                                    <p:set>
                                      <p:cBhvr>
                                        <p:cTn id="26" fill="hold"/>
                                        <p:tgtEl>
                                          <p:spTgt spid="1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2" grpId="4"/>
      <p:bldP build="whole" bldLvl="1" animBg="1" rev="0" advAuto="0" spid="143" grpId="6"/>
      <p:bldP build="whole" bldLvl="1" animBg="1" rev="0" advAuto="0" spid="146" grpId="2"/>
      <p:bldP build="whole" bldLvl="1" animBg="1" rev="0" advAuto="0" spid="147" grpId="5"/>
      <p:bldP build="whole" bldLvl="1" animBg="1" rev="0" advAuto="0" spid="144" grpId="3"/>
      <p:bldP build="whole" bldLvl="1" animBg="1" rev="0" advAuto="0" spid="145" grpId="1"/>
    </p:bldLst>
  </p:timing>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Block scoping"/>
          <p:cNvSpPr txBox="1"/>
          <p:nvPr>
            <p:ph type="ctrTitle"/>
          </p:nvPr>
        </p:nvSpPr>
        <p:spPr>
          <a:xfrm>
            <a:off x="-3225" y="-1333500"/>
            <a:ext cx="13011250" cy="3104208"/>
          </a:xfrm>
          <a:prstGeom prst="rect">
            <a:avLst/>
          </a:prstGeom>
          <a:blipFill>
            <a:blip r:embed="rId3"/>
          </a:blipFill>
          <a:effectLst>
            <a:outerShdw sx="100000" sy="100000" kx="0" ky="0" algn="b" rotWithShape="0" blurRad="38100" dist="25400" dir="5400000">
              <a:srgbClr val="000000">
                <a:alpha val="50000"/>
              </a:srgbClr>
            </a:outerShdw>
          </a:effectLst>
        </p:spPr>
        <p:txBody>
          <a:bodyPr/>
          <a:lstStyle>
            <a:lvl1pPr>
              <a:defRPr sz="6400"/>
            </a:lvl1pPr>
          </a:lstStyle>
          <a:p>
            <a:pPr/>
            <a:r>
              <a:t>Block scoping</a:t>
            </a:r>
          </a:p>
        </p:txBody>
      </p:sp>
      <p:pic>
        <p:nvPicPr>
          <p:cNvPr id="152" name="Screen Shot 2017-09-08 at 12.18.17.png" descr="Screen Shot 2017-09-08 at 12.18.17.png"/>
          <p:cNvPicPr>
            <a:picLocks noChangeAspect="1"/>
          </p:cNvPicPr>
          <p:nvPr/>
        </p:nvPicPr>
        <p:blipFill>
          <a:blip r:embed="rId4">
            <a:extLst/>
          </a:blip>
          <a:stretch>
            <a:fillRect/>
          </a:stretch>
        </p:blipFill>
        <p:spPr>
          <a:xfrm>
            <a:off x="1241691" y="3309500"/>
            <a:ext cx="3263901" cy="2159001"/>
          </a:xfrm>
          <a:prstGeom prst="rect">
            <a:avLst/>
          </a:prstGeom>
          <a:ln w="12700">
            <a:miter lim="400000"/>
          </a:ln>
        </p:spPr>
      </p:pic>
      <p:pic>
        <p:nvPicPr>
          <p:cNvPr id="153" name="Screen Shot 2017-09-08 at 12.18.21.png" descr="Screen Shot 2017-09-08 at 12.18.21.png"/>
          <p:cNvPicPr>
            <a:picLocks noChangeAspect="1"/>
          </p:cNvPicPr>
          <p:nvPr/>
        </p:nvPicPr>
        <p:blipFill>
          <a:blip r:embed="rId5">
            <a:extLst/>
          </a:blip>
          <a:stretch>
            <a:fillRect/>
          </a:stretch>
        </p:blipFill>
        <p:spPr>
          <a:xfrm>
            <a:off x="1246607" y="6485820"/>
            <a:ext cx="571501" cy="292101"/>
          </a:xfrm>
          <a:prstGeom prst="rect">
            <a:avLst/>
          </a:prstGeom>
          <a:ln w="12700">
            <a:miter lim="400000"/>
          </a:ln>
        </p:spPr>
      </p:pic>
      <p:pic>
        <p:nvPicPr>
          <p:cNvPr id="154" name="Screen Shot 2017-09-08 at 12.18.21.png" descr="Screen Shot 2017-09-08 at 12.18.21.png"/>
          <p:cNvPicPr>
            <a:picLocks noChangeAspect="1"/>
          </p:cNvPicPr>
          <p:nvPr/>
        </p:nvPicPr>
        <p:blipFill>
          <a:blip r:embed="rId5">
            <a:extLst/>
          </a:blip>
          <a:stretch>
            <a:fillRect/>
          </a:stretch>
        </p:blipFill>
        <p:spPr>
          <a:xfrm>
            <a:off x="5904312" y="6485820"/>
            <a:ext cx="571501" cy="292101"/>
          </a:xfrm>
          <a:prstGeom prst="rect">
            <a:avLst/>
          </a:prstGeom>
          <a:ln w="12700">
            <a:miter lim="400000"/>
          </a:ln>
        </p:spPr>
      </p:pic>
      <p:pic>
        <p:nvPicPr>
          <p:cNvPr id="155" name="Screen Shot 2017-09-08 at 12.54.33.png" descr="Screen Shot 2017-09-08 at 12.54.33.png"/>
          <p:cNvPicPr>
            <a:picLocks noChangeAspect="1"/>
          </p:cNvPicPr>
          <p:nvPr/>
        </p:nvPicPr>
        <p:blipFill>
          <a:blip r:embed="rId6">
            <a:extLst/>
          </a:blip>
          <a:stretch>
            <a:fillRect/>
          </a:stretch>
        </p:blipFill>
        <p:spPr>
          <a:xfrm>
            <a:off x="6021028" y="3296800"/>
            <a:ext cx="3479801" cy="21844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1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4" grpId="4"/>
      <p:bldP build="whole" bldLvl="1" animBg="1" rev="0" advAuto="0" spid="152" grpId="1"/>
      <p:bldP build="whole" bldLvl="1" animBg="1" rev="0" advAuto="0" spid="153" grpId="2"/>
      <p:bldP build="whole" bldLvl="1" animBg="1" rev="0" advAuto="0" spid="155" grpId="3"/>
    </p:bldLst>
  </p:timing>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Arrow function"/>
          <p:cNvSpPr txBox="1"/>
          <p:nvPr>
            <p:ph type="ctrTitle"/>
          </p:nvPr>
        </p:nvSpPr>
        <p:spPr>
          <a:xfrm>
            <a:off x="-3225" y="-1333500"/>
            <a:ext cx="13011250" cy="3104208"/>
          </a:xfrm>
          <a:prstGeom prst="rect">
            <a:avLst/>
          </a:prstGeom>
          <a:blipFill>
            <a:blip r:embed="rId3"/>
          </a:blipFill>
          <a:effectLst>
            <a:outerShdw sx="100000" sy="100000" kx="0" ky="0" algn="b" rotWithShape="0" blurRad="38100" dist="25400" dir="5400000">
              <a:srgbClr val="000000">
                <a:alpha val="50000"/>
              </a:srgbClr>
            </a:outerShdw>
          </a:effectLst>
        </p:spPr>
        <p:txBody>
          <a:bodyPr/>
          <a:lstStyle>
            <a:lvl1pPr>
              <a:defRPr sz="6400"/>
            </a:lvl1pPr>
          </a:lstStyle>
          <a:p>
            <a:pPr/>
            <a:r>
              <a:t>Arrow function</a:t>
            </a:r>
          </a:p>
        </p:txBody>
      </p:sp>
      <p:sp>
        <p:nvSpPr>
          <p:cNvPr id="160" name="are anonymous and change the way this binds in functions"/>
          <p:cNvSpPr txBox="1"/>
          <p:nvPr/>
        </p:nvSpPr>
        <p:spPr>
          <a:xfrm>
            <a:off x="1728774" y="3022600"/>
            <a:ext cx="9547252" cy="533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50000"/>
              </a:lnSpc>
              <a:defRPr sz="2800">
                <a:solidFill>
                  <a:schemeClr val="accent1">
                    <a:hueOff val="47394"/>
                    <a:satOff val="-25753"/>
                    <a:lumOff val="-7544"/>
                  </a:schemeClr>
                </a:solidFill>
                <a:latin typeface="Tahoma"/>
                <a:ea typeface="Tahoma"/>
                <a:cs typeface="Tahoma"/>
                <a:sym typeface="Tahoma"/>
              </a:defRPr>
            </a:lvl1pPr>
          </a:lstStyle>
          <a:p>
            <a:pPr/>
            <a:r>
              <a:t>are anonymous and change the way this binds in functions</a:t>
            </a:r>
          </a:p>
        </p:txBody>
      </p:sp>
      <p:pic>
        <p:nvPicPr>
          <p:cNvPr id="161" name="Screen Shot 2017-09-03 at 09.46.34.png" descr="Screen Shot 2017-09-03 at 09.46.34.png"/>
          <p:cNvPicPr>
            <a:picLocks noChangeAspect="1"/>
          </p:cNvPicPr>
          <p:nvPr/>
        </p:nvPicPr>
        <p:blipFill>
          <a:blip r:embed="rId4">
            <a:extLst/>
          </a:blip>
          <a:srcRect l="0" t="17992" r="0" b="0"/>
          <a:stretch>
            <a:fillRect/>
          </a:stretch>
        </p:blipFill>
        <p:spPr>
          <a:xfrm>
            <a:off x="708035" y="4283788"/>
            <a:ext cx="7594601" cy="1812212"/>
          </a:xfrm>
          <a:prstGeom prst="rect">
            <a:avLst/>
          </a:prstGeom>
          <a:ln w="12700">
            <a:miter lim="400000"/>
          </a:ln>
        </p:spPr>
      </p:pic>
      <p:pic>
        <p:nvPicPr>
          <p:cNvPr id="162" name="Screen Shot 2017-09-03 at 09.46.42.png" descr="Screen Shot 2017-09-03 at 09.46.42.png"/>
          <p:cNvPicPr>
            <a:picLocks noChangeAspect="1"/>
          </p:cNvPicPr>
          <p:nvPr/>
        </p:nvPicPr>
        <p:blipFill>
          <a:blip r:embed="rId5">
            <a:extLst/>
          </a:blip>
          <a:stretch>
            <a:fillRect/>
          </a:stretch>
        </p:blipFill>
        <p:spPr>
          <a:xfrm>
            <a:off x="622267" y="6311900"/>
            <a:ext cx="4229101" cy="1079500"/>
          </a:xfrm>
          <a:prstGeom prst="rect">
            <a:avLst/>
          </a:prstGeom>
          <a:ln w="12700">
            <a:miter lim="400000"/>
          </a:ln>
        </p:spPr>
      </p:pic>
      <p:pic>
        <p:nvPicPr>
          <p:cNvPr id="163" name="Screen Shot 2017-09-03 at 09.46.49.png" descr="Screen Shot 2017-09-03 at 09.46.49.png"/>
          <p:cNvPicPr>
            <a:picLocks noChangeAspect="1"/>
          </p:cNvPicPr>
          <p:nvPr/>
        </p:nvPicPr>
        <p:blipFill>
          <a:blip r:embed="rId6">
            <a:extLst/>
          </a:blip>
          <a:stretch>
            <a:fillRect/>
          </a:stretch>
        </p:blipFill>
        <p:spPr>
          <a:xfrm>
            <a:off x="666581" y="7607300"/>
            <a:ext cx="4902201" cy="304800"/>
          </a:xfrm>
          <a:prstGeom prst="rect">
            <a:avLst/>
          </a:prstGeom>
          <a:ln w="12700">
            <a:miter lim="400000"/>
          </a:ln>
        </p:spPr>
      </p:pic>
      <p:pic>
        <p:nvPicPr>
          <p:cNvPr id="164" name="Screen Shot 2017-09-03 at 10.24.29.png" descr="Screen Shot 2017-09-03 at 10.24.29.png"/>
          <p:cNvPicPr>
            <a:picLocks noChangeAspect="1"/>
          </p:cNvPicPr>
          <p:nvPr/>
        </p:nvPicPr>
        <p:blipFill>
          <a:blip r:embed="rId7">
            <a:extLst/>
          </a:blip>
          <a:stretch>
            <a:fillRect/>
          </a:stretch>
        </p:blipFill>
        <p:spPr>
          <a:xfrm>
            <a:off x="669305" y="8128080"/>
            <a:ext cx="2120901" cy="3556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3" grpId="3"/>
      <p:bldP build="whole" bldLvl="1" animBg="1" rev="0" advAuto="0" spid="164" grpId="1"/>
      <p:bldP build="whole" bldLvl="1" animBg="1" rev="0" advAuto="0" spid="162" grpId="2"/>
    </p:bldLst>
  </p:timing>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Arrow function"/>
          <p:cNvSpPr txBox="1"/>
          <p:nvPr>
            <p:ph type="ctrTitle"/>
          </p:nvPr>
        </p:nvSpPr>
        <p:spPr>
          <a:xfrm>
            <a:off x="-3225" y="-1333500"/>
            <a:ext cx="13011250" cy="3104208"/>
          </a:xfrm>
          <a:prstGeom prst="rect">
            <a:avLst/>
          </a:prstGeom>
          <a:blipFill>
            <a:blip r:embed="rId3"/>
          </a:blipFill>
          <a:effectLst>
            <a:outerShdw sx="100000" sy="100000" kx="0" ky="0" algn="b" rotWithShape="0" blurRad="38100" dist="25400" dir="5400000">
              <a:srgbClr val="000000">
                <a:alpha val="50000"/>
              </a:srgbClr>
            </a:outerShdw>
          </a:effectLst>
        </p:spPr>
        <p:txBody>
          <a:bodyPr/>
          <a:lstStyle>
            <a:lvl1pPr>
              <a:defRPr sz="6400"/>
            </a:lvl1pPr>
          </a:lstStyle>
          <a:p>
            <a:pPr/>
            <a:r>
              <a:t>Arrow function</a:t>
            </a:r>
          </a:p>
        </p:txBody>
      </p:sp>
      <p:pic>
        <p:nvPicPr>
          <p:cNvPr id="169" name="Screen Shot 2017-09-03 at 10.26.12.png" descr="Screen Shot 2017-09-03 at 10.26.12.png"/>
          <p:cNvPicPr>
            <a:picLocks noChangeAspect="1"/>
          </p:cNvPicPr>
          <p:nvPr/>
        </p:nvPicPr>
        <p:blipFill>
          <a:blip r:embed="rId4">
            <a:extLst/>
          </a:blip>
          <a:stretch>
            <a:fillRect/>
          </a:stretch>
        </p:blipFill>
        <p:spPr>
          <a:xfrm>
            <a:off x="958219" y="3848100"/>
            <a:ext cx="5537201" cy="3022600"/>
          </a:xfrm>
          <a:prstGeom prst="rect">
            <a:avLst/>
          </a:prstGeom>
          <a:ln w="12700">
            <a:miter lim="400000"/>
          </a:ln>
        </p:spPr>
      </p:pic>
      <p:pic>
        <p:nvPicPr>
          <p:cNvPr id="170" name="Screen Shot 2017-09-03 at 10.26.24.png" descr="Screen Shot 2017-09-03 at 10.26.24.png"/>
          <p:cNvPicPr>
            <a:picLocks noChangeAspect="1"/>
          </p:cNvPicPr>
          <p:nvPr/>
        </p:nvPicPr>
        <p:blipFill>
          <a:blip r:embed="rId5">
            <a:extLst/>
          </a:blip>
          <a:stretch>
            <a:fillRect/>
          </a:stretch>
        </p:blipFill>
        <p:spPr>
          <a:xfrm>
            <a:off x="836944" y="7443075"/>
            <a:ext cx="8115301" cy="723901"/>
          </a:xfrm>
          <a:prstGeom prst="rect">
            <a:avLst/>
          </a:prstGeom>
          <a:ln w="12700">
            <a:miter lim="400000"/>
          </a:ln>
        </p:spPr>
      </p:pic>
      <p:sp>
        <p:nvSpPr>
          <p:cNvPr id="171" name="this is something different…"/>
          <p:cNvSpPr txBox="1"/>
          <p:nvPr/>
        </p:nvSpPr>
        <p:spPr>
          <a:xfrm>
            <a:off x="1728774" y="3022600"/>
            <a:ext cx="9547252" cy="533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50000"/>
              </a:lnSpc>
              <a:defRPr sz="2800">
                <a:solidFill>
                  <a:schemeClr val="accent1">
                    <a:hueOff val="47394"/>
                    <a:satOff val="-25753"/>
                    <a:lumOff val="-7544"/>
                  </a:schemeClr>
                </a:solidFill>
                <a:latin typeface="Tahoma"/>
                <a:ea typeface="Tahoma"/>
                <a:cs typeface="Tahoma"/>
                <a:sym typeface="Tahoma"/>
              </a:defRPr>
            </a:lvl1pPr>
          </a:lstStyle>
          <a:p>
            <a:pPr/>
            <a:r>
              <a:t>this is something different…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0" grpId="1"/>
    </p:bldLst>
  </p:timing>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Arrow function"/>
          <p:cNvSpPr txBox="1"/>
          <p:nvPr>
            <p:ph type="ctrTitle"/>
          </p:nvPr>
        </p:nvSpPr>
        <p:spPr>
          <a:xfrm>
            <a:off x="-3225" y="-1333500"/>
            <a:ext cx="13011250" cy="3104208"/>
          </a:xfrm>
          <a:prstGeom prst="rect">
            <a:avLst/>
          </a:prstGeom>
          <a:blipFill>
            <a:blip r:embed="rId3"/>
          </a:blipFill>
          <a:effectLst>
            <a:outerShdw sx="100000" sy="100000" kx="0" ky="0" algn="b" rotWithShape="0" blurRad="38100" dist="25400" dir="5400000">
              <a:srgbClr val="000000">
                <a:alpha val="50000"/>
              </a:srgbClr>
            </a:outerShdw>
          </a:effectLst>
        </p:spPr>
        <p:txBody>
          <a:bodyPr/>
          <a:lstStyle>
            <a:lvl1pPr>
              <a:defRPr sz="6400"/>
            </a:lvl1pPr>
          </a:lstStyle>
          <a:p>
            <a:pPr/>
            <a:r>
              <a:t>Arrow function</a:t>
            </a:r>
          </a:p>
        </p:txBody>
      </p:sp>
      <p:sp>
        <p:nvSpPr>
          <p:cNvPr id="176" name="this is something different…"/>
          <p:cNvSpPr txBox="1"/>
          <p:nvPr/>
        </p:nvSpPr>
        <p:spPr>
          <a:xfrm>
            <a:off x="1728774" y="3022600"/>
            <a:ext cx="9547252" cy="533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50000"/>
              </a:lnSpc>
              <a:defRPr sz="2800">
                <a:solidFill>
                  <a:schemeClr val="accent1">
                    <a:hueOff val="47394"/>
                    <a:satOff val="-25753"/>
                    <a:lumOff val="-7544"/>
                  </a:schemeClr>
                </a:solidFill>
                <a:latin typeface="Tahoma"/>
                <a:ea typeface="Tahoma"/>
                <a:cs typeface="Tahoma"/>
                <a:sym typeface="Tahoma"/>
              </a:defRPr>
            </a:lvl1pPr>
          </a:lstStyle>
          <a:p>
            <a:pPr/>
            <a:r>
              <a:t>this is something different…</a:t>
            </a:r>
          </a:p>
        </p:txBody>
      </p:sp>
      <p:pic>
        <p:nvPicPr>
          <p:cNvPr id="177" name="Screen Shot 2017-09-03 at 10.30.39.png" descr="Screen Shot 2017-09-03 at 10.30.39.png"/>
          <p:cNvPicPr>
            <a:picLocks noChangeAspect="1"/>
          </p:cNvPicPr>
          <p:nvPr/>
        </p:nvPicPr>
        <p:blipFill>
          <a:blip r:embed="rId4">
            <a:extLst/>
          </a:blip>
          <a:stretch>
            <a:fillRect/>
          </a:stretch>
        </p:blipFill>
        <p:spPr>
          <a:xfrm>
            <a:off x="1002234" y="4233079"/>
            <a:ext cx="7073901" cy="2235201"/>
          </a:xfrm>
          <a:prstGeom prst="rect">
            <a:avLst/>
          </a:prstGeom>
          <a:ln w="12700">
            <a:miter lim="400000"/>
          </a:ln>
        </p:spPr>
      </p:pic>
      <p:pic>
        <p:nvPicPr>
          <p:cNvPr id="178" name="Screen Shot 2017-09-03 at 10.30.44.png" descr="Screen Shot 2017-09-03 at 10.30.44.png"/>
          <p:cNvPicPr>
            <a:picLocks noChangeAspect="1"/>
          </p:cNvPicPr>
          <p:nvPr/>
        </p:nvPicPr>
        <p:blipFill>
          <a:blip r:embed="rId5">
            <a:extLst/>
          </a:blip>
          <a:stretch>
            <a:fillRect/>
          </a:stretch>
        </p:blipFill>
        <p:spPr>
          <a:xfrm>
            <a:off x="913084" y="6729993"/>
            <a:ext cx="533401" cy="3048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8" grpId="1"/>
    </p:bldLst>
  </p:timing>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