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60" r:id="rId3"/>
    <p:sldId id="279" r:id="rId4"/>
    <p:sldId id="261" r:id="rId5"/>
    <p:sldId id="283" r:id="rId6"/>
    <p:sldId id="263" r:id="rId7"/>
    <p:sldId id="280" r:id="rId8"/>
    <p:sldId id="275" r:id="rId9"/>
    <p:sldId id="266" r:id="rId10"/>
    <p:sldId id="292" r:id="rId11"/>
    <p:sldId id="288" r:id="rId12"/>
    <p:sldId id="289" r:id="rId13"/>
    <p:sldId id="290" r:id="rId14"/>
    <p:sldId id="291" r:id="rId15"/>
    <p:sldId id="284" r:id="rId16"/>
    <p:sldId id="285" r:id="rId17"/>
    <p:sldId id="286" r:id="rId18"/>
    <p:sldId id="28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1pPr>
    <a:lvl2pPr marL="0" marR="0" indent="2286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2pPr>
    <a:lvl3pPr marL="0" marR="0" indent="4572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3pPr>
    <a:lvl4pPr marL="0" marR="0" indent="6858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4pPr>
    <a:lvl5pPr marL="0" marR="0" indent="9144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5pPr>
    <a:lvl6pPr marL="0" marR="0" indent="11430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6pPr>
    <a:lvl7pPr marL="0" marR="0" indent="13716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7pPr>
    <a:lvl8pPr marL="0" marR="0" indent="16002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8pPr>
    <a:lvl9pPr marL="0" marR="0" indent="182880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2" pos="3326" userDrawn="1">
          <p15:clr>
            <a:srgbClr val="A4A3A4"/>
          </p15:clr>
        </p15:guide>
        <p15:guide id="3" pos="8496" userDrawn="1">
          <p15:clr>
            <a:srgbClr val="A4A3A4"/>
          </p15:clr>
        </p15:guide>
        <p15:guide id="4" pos="4369" userDrawn="1">
          <p15:clr>
            <a:srgbClr val="A4A3A4"/>
          </p15:clr>
        </p15:guide>
        <p15:guide id="5" pos="5412" userDrawn="1">
          <p15:clr>
            <a:srgbClr val="A4A3A4"/>
          </p15:clr>
        </p15:guide>
        <p15:guide id="6" pos="6455" userDrawn="1">
          <p15:clr>
            <a:srgbClr val="A4A3A4"/>
          </p15:clr>
        </p15:guide>
        <p15:guide id="7" pos="7453" userDrawn="1">
          <p15:clr>
            <a:srgbClr val="A4A3A4"/>
          </p15:clr>
        </p15:guide>
        <p15:guide id="8" pos="9540" userDrawn="1">
          <p15:clr>
            <a:srgbClr val="A4A3A4"/>
          </p15:clr>
        </p15:guide>
        <p15:guide id="9" pos="10583" userDrawn="1">
          <p15:clr>
            <a:srgbClr val="A4A3A4"/>
          </p15:clr>
        </p15:guide>
        <p15:guide id="10" pos="11604" userDrawn="1">
          <p15:clr>
            <a:srgbClr val="A4A3A4"/>
          </p15:clr>
        </p15:guide>
        <p15:guide id="11" pos="12647" userDrawn="1">
          <p15:clr>
            <a:srgbClr val="A4A3A4"/>
          </p15:clr>
        </p15:guide>
        <p15:guide id="12" pos="13690" userDrawn="1">
          <p15:clr>
            <a:srgbClr val="A4A3A4"/>
          </p15:clr>
        </p15:guide>
        <p15:guide id="13" orient="horz" pos="4320">
          <p15:clr>
            <a:srgbClr val="A4A3A4"/>
          </p15:clr>
        </p15:guide>
        <p15:guide id="14" orient="horz" pos="2165" userDrawn="1">
          <p15:clr>
            <a:srgbClr val="A4A3A4"/>
          </p15:clr>
        </p15:guide>
        <p15:guide id="15" pos="1352" userDrawn="1">
          <p15:clr>
            <a:srgbClr val="A4A3A4"/>
          </p15:clr>
        </p15:guide>
        <p15:guide id="16" pos="140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ena Scheffers (RS)" initials="JS(" lastIdx="12" clrIdx="0">
    <p:extLst>
      <p:ext uri="{19B8F6BF-5375-455C-9EA6-DF929625EA0E}">
        <p15:presenceInfo xmlns:p15="http://schemas.microsoft.com/office/powerpoint/2012/main" userId="S-1-5-21-1740779537-2857291347-4133086668-1382" providerId="AD"/>
      </p:ext>
    </p:extLst>
  </p:cmAuthor>
  <p:cmAuthor id="2" name="Tijs Luijbregts" initials="TL" lastIdx="2" clrIdx="1"/>
  <p:cmAuthor id="3" name="Maarten van Arem" initials="MvA" lastIdx="1" clrIdx="2">
    <p:extLst>
      <p:ext uri="{19B8F6BF-5375-455C-9EA6-DF929625EA0E}">
        <p15:presenceInfo xmlns:p15="http://schemas.microsoft.com/office/powerpoint/2012/main" userId="7e9dce823a96c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D500"/>
    <a:srgbClr val="EDDD28"/>
    <a:srgbClr val="2A2B37"/>
    <a:srgbClr val="373847"/>
    <a:srgbClr val="5D5D74"/>
    <a:srgbClr val="EEDF2C"/>
    <a:srgbClr val="61B5DA"/>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7B23C-2BD6-496D-8C1D-57AD572D7BF0}" v="132" dt="2019-12-15T16:18:19.26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81585" autoAdjust="0"/>
  </p:normalViewPr>
  <p:slideViewPr>
    <p:cSldViewPr snapToGrid="0">
      <p:cViewPr varScale="1">
        <p:scale>
          <a:sx n="67" d="100"/>
          <a:sy n="67" d="100"/>
        </p:scale>
        <p:origin x="900" y="54"/>
      </p:cViewPr>
      <p:guideLst>
        <p:guide pos="3326"/>
        <p:guide pos="8496"/>
        <p:guide pos="4369"/>
        <p:guide pos="5412"/>
        <p:guide pos="6455"/>
        <p:guide pos="7453"/>
        <p:guide pos="9540"/>
        <p:guide pos="10583"/>
        <p:guide pos="11604"/>
        <p:guide pos="12647"/>
        <p:guide pos="13690"/>
        <p:guide orient="horz" pos="4320"/>
        <p:guide orient="horz" pos="2165"/>
        <p:guide pos="1352"/>
        <p:guide pos="14076"/>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9" d="100"/>
          <a:sy n="79" d="100"/>
        </p:scale>
        <p:origin x="-33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rten van Arem" userId="7e9dce823a96c2f2" providerId="LiveId" clId="{B6E13BA5-C1EB-4F1F-A362-6543E5E4341A}"/>
    <pc:docChg chg="addSld modSld">
      <pc:chgData name="Maarten van Arem" userId="7e9dce823a96c2f2" providerId="LiveId" clId="{B6E13BA5-C1EB-4F1F-A362-6543E5E4341A}" dt="2019-12-13T08:08:17.890" v="167" actId="20577"/>
      <pc:docMkLst>
        <pc:docMk/>
      </pc:docMkLst>
      <pc:sldChg chg="modSp">
        <pc:chgData name="Maarten van Arem" userId="7e9dce823a96c2f2" providerId="LiveId" clId="{B6E13BA5-C1EB-4F1F-A362-6543E5E4341A}" dt="2019-12-13T06:38:57.895" v="113" actId="20577"/>
        <pc:sldMkLst>
          <pc:docMk/>
          <pc:sldMk cId="745096730" sldId="260"/>
        </pc:sldMkLst>
        <pc:spChg chg="mod">
          <ac:chgData name="Maarten van Arem" userId="7e9dce823a96c2f2" providerId="LiveId" clId="{B6E13BA5-C1EB-4F1F-A362-6543E5E4341A}" dt="2019-12-13T06:38:57.895" v="113" actId="20577"/>
          <ac:spMkLst>
            <pc:docMk/>
            <pc:sldMk cId="745096730" sldId="260"/>
            <ac:spMk id="3" creationId="{4001185C-A86C-4109-825C-7B1C48D3612E}"/>
          </ac:spMkLst>
        </pc:spChg>
      </pc:sldChg>
      <pc:sldChg chg="modSp">
        <pc:chgData name="Maarten van Arem" userId="7e9dce823a96c2f2" providerId="LiveId" clId="{B6E13BA5-C1EB-4F1F-A362-6543E5E4341A}" dt="2019-12-13T06:39:12.734" v="114" actId="14100"/>
        <pc:sldMkLst>
          <pc:docMk/>
          <pc:sldMk cId="1049505787" sldId="279"/>
        </pc:sldMkLst>
        <pc:spChg chg="mod">
          <ac:chgData name="Maarten van Arem" userId="7e9dce823a96c2f2" providerId="LiveId" clId="{B6E13BA5-C1EB-4F1F-A362-6543E5E4341A}" dt="2019-12-13T06:39:12.734" v="114" actId="14100"/>
          <ac:spMkLst>
            <pc:docMk/>
            <pc:sldMk cId="1049505787" sldId="279"/>
            <ac:spMk id="3" creationId="{4001185C-A86C-4109-825C-7B1C48D3612E}"/>
          </ac:spMkLst>
        </pc:spChg>
      </pc:sldChg>
      <pc:sldChg chg="modSp">
        <pc:chgData name="Maarten van Arem" userId="7e9dce823a96c2f2" providerId="LiveId" clId="{B6E13BA5-C1EB-4F1F-A362-6543E5E4341A}" dt="2019-12-13T08:07:46.129" v="138" actId="20577"/>
        <pc:sldMkLst>
          <pc:docMk/>
          <pc:sldMk cId="3163330181" sldId="284"/>
        </pc:sldMkLst>
        <pc:spChg chg="mod">
          <ac:chgData name="Maarten van Arem" userId="7e9dce823a96c2f2" providerId="LiveId" clId="{B6E13BA5-C1EB-4F1F-A362-6543E5E4341A}" dt="2019-12-13T08:07:46.129" v="138" actId="20577"/>
          <ac:spMkLst>
            <pc:docMk/>
            <pc:sldMk cId="3163330181" sldId="284"/>
            <ac:spMk id="2" creationId="{44FF5F26-E4A6-4F86-A341-4CBF409E75D8}"/>
          </ac:spMkLst>
        </pc:spChg>
      </pc:sldChg>
      <pc:sldChg chg="modSp add">
        <pc:chgData name="Maarten van Arem" userId="7e9dce823a96c2f2" providerId="LiveId" clId="{B6E13BA5-C1EB-4F1F-A362-6543E5E4341A}" dt="2019-12-13T08:08:10.904" v="154" actId="20577"/>
        <pc:sldMkLst>
          <pc:docMk/>
          <pc:sldMk cId="3517385063" sldId="285"/>
        </pc:sldMkLst>
        <pc:spChg chg="mod">
          <ac:chgData name="Maarten van Arem" userId="7e9dce823a96c2f2" providerId="LiveId" clId="{B6E13BA5-C1EB-4F1F-A362-6543E5E4341A}" dt="2019-12-13T08:08:10.904" v="154" actId="20577"/>
          <ac:spMkLst>
            <pc:docMk/>
            <pc:sldMk cId="3517385063" sldId="285"/>
            <ac:spMk id="2" creationId="{44FF5F26-E4A6-4F86-A341-4CBF409E75D8}"/>
          </ac:spMkLst>
        </pc:spChg>
      </pc:sldChg>
      <pc:sldChg chg="modSp add">
        <pc:chgData name="Maarten van Arem" userId="7e9dce823a96c2f2" providerId="LiveId" clId="{B6E13BA5-C1EB-4F1F-A362-6543E5E4341A}" dt="2019-12-13T08:08:17.890" v="167" actId="20577"/>
        <pc:sldMkLst>
          <pc:docMk/>
          <pc:sldMk cId="2035742613" sldId="286"/>
        </pc:sldMkLst>
        <pc:spChg chg="mod">
          <ac:chgData name="Maarten van Arem" userId="7e9dce823a96c2f2" providerId="LiveId" clId="{B6E13BA5-C1EB-4F1F-A362-6543E5E4341A}" dt="2019-12-13T08:08:17.890" v="167" actId="20577"/>
          <ac:spMkLst>
            <pc:docMk/>
            <pc:sldMk cId="2035742613" sldId="286"/>
            <ac:spMk id="2" creationId="{44FF5F26-E4A6-4F86-A341-4CBF409E75D8}"/>
          </ac:spMkLst>
        </pc:spChg>
      </pc:sldChg>
    </pc:docChg>
  </pc:docChgLst>
  <pc:docChgLst>
    <pc:chgData name="Maarten van Arem" userId="7e9dce823a96c2f2" providerId="LiveId" clId="{B7960D1D-386C-48A2-8C97-7E9BBF58F668}"/>
    <pc:docChg chg="undo custSel addSld delSld modSld modMainMaster">
      <pc:chgData name="Maarten van Arem" userId="7e9dce823a96c2f2" providerId="LiveId" clId="{B7960D1D-386C-48A2-8C97-7E9BBF58F668}" dt="2019-09-27T15:39:22.305" v="8517" actId="20577"/>
      <pc:docMkLst>
        <pc:docMk/>
      </pc:docMkLst>
      <pc:sldChg chg="modNotesTx">
        <pc:chgData name="Maarten van Arem" userId="7e9dce823a96c2f2" providerId="LiveId" clId="{B7960D1D-386C-48A2-8C97-7E9BBF58F668}" dt="2019-09-25T18:29:25.702" v="7716" actId="20577"/>
        <pc:sldMkLst>
          <pc:docMk/>
          <pc:sldMk cId="0" sldId="258"/>
        </pc:sldMkLst>
      </pc:sldChg>
      <pc:sldChg chg="modSp modNotesTx">
        <pc:chgData name="Maarten van Arem" userId="7e9dce823a96c2f2" providerId="LiveId" clId="{B7960D1D-386C-48A2-8C97-7E9BBF58F668}" dt="2019-08-14T16:02:57.838" v="7712" actId="115"/>
        <pc:sldMkLst>
          <pc:docMk/>
          <pc:sldMk cId="1539875004" sldId="259"/>
        </pc:sldMkLst>
        <pc:spChg chg="mod">
          <ac:chgData name="Maarten van Arem" userId="7e9dce823a96c2f2" providerId="LiveId" clId="{B7960D1D-386C-48A2-8C97-7E9BBF58F668}" dt="2019-07-30T18:45:56.788" v="489" actId="20577"/>
          <ac:spMkLst>
            <pc:docMk/>
            <pc:sldMk cId="1539875004" sldId="259"/>
            <ac:spMk id="2" creationId="{2A6FBFA4-E02C-498B-A009-3843593FB00A}"/>
          </ac:spMkLst>
        </pc:spChg>
        <pc:spChg chg="mod">
          <ac:chgData name="Maarten van Arem" userId="7e9dce823a96c2f2" providerId="LiveId" clId="{B7960D1D-386C-48A2-8C97-7E9BBF58F668}" dt="2019-08-14T16:02:57.838" v="7712" actId="115"/>
          <ac:spMkLst>
            <pc:docMk/>
            <pc:sldMk cId="1539875004" sldId="259"/>
            <ac:spMk id="3" creationId="{C9028F74-6C58-4EB7-B6A7-18BCED9F1CD5}"/>
          </ac:spMkLst>
        </pc:spChg>
      </pc:sldChg>
      <pc:sldChg chg="modSp">
        <pc:chgData name="Maarten van Arem" userId="7e9dce823a96c2f2" providerId="LiveId" clId="{B7960D1D-386C-48A2-8C97-7E9BBF58F668}" dt="2019-07-30T18:48:14.185" v="693" actId="20577"/>
        <pc:sldMkLst>
          <pc:docMk/>
          <pc:sldMk cId="745096730" sldId="260"/>
        </pc:sldMkLst>
        <pc:spChg chg="mod">
          <ac:chgData name="Maarten van Arem" userId="7e9dce823a96c2f2" providerId="LiveId" clId="{B7960D1D-386C-48A2-8C97-7E9BBF58F668}" dt="2019-07-30T18:46:01.573" v="500" actId="20577"/>
          <ac:spMkLst>
            <pc:docMk/>
            <pc:sldMk cId="745096730" sldId="260"/>
            <ac:spMk id="2" creationId="{5DAA27AC-A45D-4F2C-9C5A-46F8C3E28973}"/>
          </ac:spMkLst>
        </pc:spChg>
        <pc:spChg chg="mod">
          <ac:chgData name="Maarten van Arem" userId="7e9dce823a96c2f2" providerId="LiveId" clId="{B7960D1D-386C-48A2-8C97-7E9BBF58F668}" dt="2019-07-30T18:48:14.185" v="693" actId="20577"/>
          <ac:spMkLst>
            <pc:docMk/>
            <pc:sldMk cId="745096730" sldId="260"/>
            <ac:spMk id="3" creationId="{4001185C-A86C-4109-825C-7B1C48D3612E}"/>
          </ac:spMkLst>
        </pc:spChg>
      </pc:sldChg>
      <pc:sldChg chg="addSp modSp add modNotesTx">
        <pc:chgData name="Maarten van Arem" userId="7e9dce823a96c2f2" providerId="LiveId" clId="{B7960D1D-386C-48A2-8C97-7E9BBF58F668}" dt="2019-07-31T15:40:56.461" v="3188" actId="20577"/>
        <pc:sldMkLst>
          <pc:docMk/>
          <pc:sldMk cId="2952592422" sldId="261"/>
        </pc:sldMkLst>
        <pc:spChg chg="add mod">
          <ac:chgData name="Maarten van Arem" userId="7e9dce823a96c2f2" providerId="LiveId" clId="{B7960D1D-386C-48A2-8C97-7E9BBF58F668}" dt="2019-07-30T18:48:41.534" v="705" actId="20577"/>
          <ac:spMkLst>
            <pc:docMk/>
            <pc:sldMk cId="2952592422" sldId="261"/>
            <ac:spMk id="2" creationId="{758291F1-267C-42ED-AF4A-8CA7FDE3433D}"/>
          </ac:spMkLst>
        </pc:spChg>
        <pc:spChg chg="add mod">
          <ac:chgData name="Maarten van Arem" userId="7e9dce823a96c2f2" providerId="LiveId" clId="{B7960D1D-386C-48A2-8C97-7E9BBF58F668}" dt="2019-07-30T18:59:17.647" v="1693" actId="120"/>
          <ac:spMkLst>
            <pc:docMk/>
            <pc:sldMk cId="2952592422" sldId="261"/>
            <ac:spMk id="3" creationId="{5A33E30E-6AD6-49BA-84CD-EF831007064A}"/>
          </ac:spMkLst>
        </pc:spChg>
        <pc:picChg chg="add mod">
          <ac:chgData name="Maarten van Arem" userId="7e9dce823a96c2f2" providerId="LiveId" clId="{B7960D1D-386C-48A2-8C97-7E9BBF58F668}" dt="2019-07-30T18:59:22.305" v="1694" actId="1076"/>
          <ac:picMkLst>
            <pc:docMk/>
            <pc:sldMk cId="2952592422" sldId="261"/>
            <ac:picMk id="1026" creationId="{28D6A43D-53CF-4F33-8902-9625D7D6D4A8}"/>
          </ac:picMkLst>
        </pc:picChg>
      </pc:sldChg>
      <pc:sldChg chg="addSp delSp modSp add delAnim modAnim modNotesTx">
        <pc:chgData name="Maarten van Arem" userId="7e9dce823a96c2f2" providerId="LiveId" clId="{B7960D1D-386C-48A2-8C97-7E9BBF58F668}" dt="2019-07-31T19:40:12.349" v="4574"/>
        <pc:sldMkLst>
          <pc:docMk/>
          <pc:sldMk cId="1160636859" sldId="262"/>
        </pc:sldMkLst>
        <pc:spChg chg="add mod">
          <ac:chgData name="Maarten van Arem" userId="7e9dce823a96c2f2" providerId="LiveId" clId="{B7960D1D-386C-48A2-8C97-7E9BBF58F668}" dt="2019-07-31T15:45:24.429" v="3247" actId="1076"/>
          <ac:spMkLst>
            <pc:docMk/>
            <pc:sldMk cId="1160636859" sldId="262"/>
            <ac:spMk id="2" creationId="{764345C1-FD5E-4DE7-BF01-1A0CAB135478}"/>
          </ac:spMkLst>
        </pc:spChg>
        <pc:spChg chg="add del mod">
          <ac:chgData name="Maarten van Arem" userId="7e9dce823a96c2f2" providerId="LiveId" clId="{B7960D1D-386C-48A2-8C97-7E9BBF58F668}" dt="2019-07-31T15:45:03.225" v="3203"/>
          <ac:spMkLst>
            <pc:docMk/>
            <pc:sldMk cId="1160636859" sldId="262"/>
            <ac:spMk id="3" creationId="{D81F1D09-41CC-4607-A605-427A1DEA30E7}"/>
          </ac:spMkLst>
        </pc:spChg>
        <pc:spChg chg="add mod">
          <ac:chgData name="Maarten van Arem" userId="7e9dce823a96c2f2" providerId="LiveId" clId="{B7960D1D-386C-48A2-8C97-7E9BBF58F668}" dt="2019-07-31T15:55:12.708" v="3362" actId="11529"/>
          <ac:spMkLst>
            <pc:docMk/>
            <pc:sldMk cId="1160636859" sldId="262"/>
            <ac:spMk id="13" creationId="{2E1CF696-B6BD-4650-A588-34F607607826}"/>
          </ac:spMkLst>
        </pc:spChg>
        <pc:graphicFrameChg chg="add del mod modGraphic">
          <ac:chgData name="Maarten van Arem" userId="7e9dce823a96c2f2" providerId="LiveId" clId="{B7960D1D-386C-48A2-8C97-7E9BBF58F668}" dt="2019-07-31T15:49:14.708" v="3335" actId="478"/>
          <ac:graphicFrameMkLst>
            <pc:docMk/>
            <pc:sldMk cId="1160636859" sldId="262"/>
            <ac:graphicFrameMk id="10" creationId="{366041BE-3348-4358-AE32-E6DFE9C18708}"/>
          </ac:graphicFrameMkLst>
        </pc:graphicFrameChg>
        <pc:picChg chg="add mod">
          <ac:chgData name="Maarten van Arem" userId="7e9dce823a96c2f2" providerId="LiveId" clId="{B7960D1D-386C-48A2-8C97-7E9BBF58F668}" dt="2019-07-31T15:45:23.528" v="3246" actId="962"/>
          <ac:picMkLst>
            <pc:docMk/>
            <pc:sldMk cId="1160636859" sldId="262"/>
            <ac:picMk id="5" creationId="{23B86248-4599-44B1-9D02-68288DE2336B}"/>
          </ac:picMkLst>
        </pc:picChg>
        <pc:picChg chg="add mod">
          <ac:chgData name="Maarten van Arem" userId="7e9dce823a96c2f2" providerId="LiveId" clId="{B7960D1D-386C-48A2-8C97-7E9BBF58F668}" dt="2019-07-31T15:45:42.681" v="3320" actId="962"/>
          <ac:picMkLst>
            <pc:docMk/>
            <pc:sldMk cId="1160636859" sldId="262"/>
            <ac:picMk id="7" creationId="{0A09DC9D-1C13-40F4-9D7C-3E668AB47432}"/>
          </ac:picMkLst>
        </pc:picChg>
        <pc:picChg chg="add mod">
          <ac:chgData name="Maarten van Arem" userId="7e9dce823a96c2f2" providerId="LiveId" clId="{B7960D1D-386C-48A2-8C97-7E9BBF58F668}" dt="2019-07-31T15:52:53.863" v="3348" actId="14100"/>
          <ac:picMkLst>
            <pc:docMk/>
            <pc:sldMk cId="1160636859" sldId="262"/>
            <ac:picMk id="12" creationId="{13064403-F9CA-43E4-9A01-46D3FD2B9DC1}"/>
          </ac:picMkLst>
        </pc:picChg>
        <pc:picChg chg="add del">
          <ac:chgData name="Maarten van Arem" userId="7e9dce823a96c2f2" providerId="LiveId" clId="{B7960D1D-386C-48A2-8C97-7E9BBF58F668}" dt="2019-07-31T19:40:12.349" v="4574"/>
          <ac:picMkLst>
            <pc:docMk/>
            <pc:sldMk cId="1160636859" sldId="262"/>
            <ac:picMk id="2050" creationId="{C332B34A-A5FB-411B-9B78-45FA61E9E0D6}"/>
          </ac:picMkLst>
        </pc:picChg>
      </pc:sldChg>
      <pc:sldChg chg="addSp delSp modSp add modAnim">
        <pc:chgData name="Maarten van Arem" userId="7e9dce823a96c2f2" providerId="LiveId" clId="{B7960D1D-386C-48A2-8C97-7E9BBF58F668}" dt="2019-08-02T15:14:40.162" v="4615" actId="1076"/>
        <pc:sldMkLst>
          <pc:docMk/>
          <pc:sldMk cId="1472431772" sldId="263"/>
        </pc:sldMkLst>
        <pc:spChg chg="add mod">
          <ac:chgData name="Maarten van Arem" userId="7e9dce823a96c2f2" providerId="LiveId" clId="{B7960D1D-386C-48A2-8C97-7E9BBF58F668}" dt="2019-07-31T16:11:33.429" v="4563" actId="20577"/>
          <ac:spMkLst>
            <pc:docMk/>
            <pc:sldMk cId="1472431772" sldId="263"/>
            <ac:spMk id="2" creationId="{9B18C787-6EBF-41C2-ABAA-53657C449C39}"/>
          </ac:spMkLst>
        </pc:spChg>
        <pc:spChg chg="add del mod">
          <ac:chgData name="Maarten van Arem" userId="7e9dce823a96c2f2" providerId="LiveId" clId="{B7960D1D-386C-48A2-8C97-7E9BBF58F668}" dt="2019-07-31T16:12:46.872" v="4566"/>
          <ac:spMkLst>
            <pc:docMk/>
            <pc:sldMk cId="1472431772" sldId="263"/>
            <ac:spMk id="3" creationId="{206709D6-2D7E-48A2-80B8-B072FE78AA4C}"/>
          </ac:spMkLst>
        </pc:spChg>
        <pc:spChg chg="add del mod">
          <ac:chgData name="Maarten van Arem" userId="7e9dce823a96c2f2" providerId="LiveId" clId="{B7960D1D-386C-48A2-8C97-7E9BBF58F668}" dt="2019-08-02T15:14:33.101" v="4612" actId="478"/>
          <ac:spMkLst>
            <pc:docMk/>
            <pc:sldMk cId="1472431772" sldId="263"/>
            <ac:spMk id="4" creationId="{441E98B0-8B03-4522-96A3-82CC4B2AB97B}"/>
          </ac:spMkLst>
        </pc:spChg>
        <pc:picChg chg="add del mod">
          <ac:chgData name="Maarten van Arem" userId="7e9dce823a96c2f2" providerId="LiveId" clId="{B7960D1D-386C-48A2-8C97-7E9BBF58F668}" dt="2019-08-02T15:14:28.765" v="4610" actId="478"/>
          <ac:picMkLst>
            <pc:docMk/>
            <pc:sldMk cId="1472431772" sldId="263"/>
            <ac:picMk id="5" creationId="{94D53897-5C43-4CE2-8173-85F0ECCC3E05}"/>
          </ac:picMkLst>
        </pc:picChg>
        <pc:picChg chg="add mod">
          <ac:chgData name="Maarten van Arem" userId="7e9dce823a96c2f2" providerId="LiveId" clId="{B7960D1D-386C-48A2-8C97-7E9BBF58F668}" dt="2019-08-02T15:14:40.162" v="4615" actId="1076"/>
          <ac:picMkLst>
            <pc:docMk/>
            <pc:sldMk cId="1472431772" sldId="263"/>
            <ac:picMk id="7" creationId="{2001679D-FD92-4370-B972-6EDC554965C7}"/>
          </ac:picMkLst>
        </pc:picChg>
        <pc:picChg chg="add del mod">
          <ac:chgData name="Maarten van Arem" userId="7e9dce823a96c2f2" providerId="LiveId" clId="{B7960D1D-386C-48A2-8C97-7E9BBF58F668}" dt="2019-08-02T15:14:33.919" v="4613" actId="478"/>
          <ac:picMkLst>
            <pc:docMk/>
            <pc:sldMk cId="1472431772" sldId="263"/>
            <ac:picMk id="1026" creationId="{7499678B-BA94-4E5C-8CFF-2A80CFDD5119}"/>
          </ac:picMkLst>
        </pc:picChg>
        <pc:picChg chg="add mod">
          <ac:chgData name="Maarten van Arem" userId="7e9dce823a96c2f2" providerId="LiveId" clId="{B7960D1D-386C-48A2-8C97-7E9BBF58F668}" dt="2019-08-02T15:14:36.075" v="4614" actId="1076"/>
          <ac:picMkLst>
            <pc:docMk/>
            <pc:sldMk cId="1472431772" sldId="263"/>
            <ac:picMk id="1028" creationId="{CD63A6C0-D3AB-4612-ABA7-25D92CDB51A8}"/>
          </ac:picMkLst>
        </pc:picChg>
      </pc:sldChg>
      <pc:sldChg chg="addSp modSp add modNotesTx">
        <pc:chgData name="Maarten van Arem" userId="7e9dce823a96c2f2" providerId="LiveId" clId="{B7960D1D-386C-48A2-8C97-7E9BBF58F668}" dt="2019-09-25T18:51:41.533" v="7788" actId="20577"/>
        <pc:sldMkLst>
          <pc:docMk/>
          <pc:sldMk cId="3118908984" sldId="264"/>
        </pc:sldMkLst>
        <pc:spChg chg="add mod">
          <ac:chgData name="Maarten van Arem" userId="7e9dce823a96c2f2" providerId="LiveId" clId="{B7960D1D-386C-48A2-8C97-7E9BBF58F668}" dt="2019-08-02T15:22:43.501" v="4625" actId="20577"/>
          <ac:spMkLst>
            <pc:docMk/>
            <pc:sldMk cId="3118908984" sldId="264"/>
            <ac:spMk id="2" creationId="{763850EF-2FF1-419D-8706-C1705BFA6868}"/>
          </ac:spMkLst>
        </pc:spChg>
        <pc:spChg chg="add mod">
          <ac:chgData name="Maarten van Arem" userId="7e9dce823a96c2f2" providerId="LiveId" clId="{B7960D1D-386C-48A2-8C97-7E9BBF58F668}" dt="2019-08-02T16:01:35.277" v="5140" actId="20577"/>
          <ac:spMkLst>
            <pc:docMk/>
            <pc:sldMk cId="3118908984" sldId="264"/>
            <ac:spMk id="3" creationId="{65C62FD5-2D63-4427-8312-A34973A1A5F8}"/>
          </ac:spMkLst>
        </pc:spChg>
      </pc:sldChg>
      <pc:sldChg chg="addSp modSp add modNotesTx">
        <pc:chgData name="Maarten van Arem" userId="7e9dce823a96c2f2" providerId="LiveId" clId="{B7960D1D-386C-48A2-8C97-7E9BBF58F668}" dt="2019-08-14T16:02:20.549" v="7703" actId="6549"/>
        <pc:sldMkLst>
          <pc:docMk/>
          <pc:sldMk cId="1495199804" sldId="265"/>
        </pc:sldMkLst>
        <pc:spChg chg="add mod">
          <ac:chgData name="Maarten van Arem" userId="7e9dce823a96c2f2" providerId="LiveId" clId="{B7960D1D-386C-48A2-8C97-7E9BBF58F668}" dt="2019-08-08T19:43:07.222" v="5973" actId="20577"/>
          <ac:spMkLst>
            <pc:docMk/>
            <pc:sldMk cId="1495199804" sldId="265"/>
            <ac:spMk id="2" creationId="{94E5C1C1-4544-4459-9865-5AF5EAE29031}"/>
          </ac:spMkLst>
        </pc:spChg>
        <pc:spChg chg="add mod">
          <ac:chgData name="Maarten van Arem" userId="7e9dce823a96c2f2" providerId="LiveId" clId="{B7960D1D-386C-48A2-8C97-7E9BBF58F668}" dt="2019-08-14T16:02:20.549" v="7703" actId="6549"/>
          <ac:spMkLst>
            <pc:docMk/>
            <pc:sldMk cId="1495199804" sldId="265"/>
            <ac:spMk id="3" creationId="{B9F64845-9E11-4824-B5C5-13EB8E2EA457}"/>
          </ac:spMkLst>
        </pc:spChg>
      </pc:sldChg>
      <pc:sldChg chg="addSp delSp modSp add">
        <pc:chgData name="Maarten van Arem" userId="7e9dce823a96c2f2" providerId="LiveId" clId="{B7960D1D-386C-48A2-8C97-7E9BBF58F668}" dt="2019-08-02T15:56:36.752" v="5108" actId="20577"/>
        <pc:sldMkLst>
          <pc:docMk/>
          <pc:sldMk cId="777015361" sldId="266"/>
        </pc:sldMkLst>
        <pc:spChg chg="add mod">
          <ac:chgData name="Maarten van Arem" userId="7e9dce823a96c2f2" providerId="LiveId" clId="{B7960D1D-386C-48A2-8C97-7E9BBF58F668}" dt="2019-08-02T15:55:37.606" v="5097" actId="20577"/>
          <ac:spMkLst>
            <pc:docMk/>
            <pc:sldMk cId="777015361" sldId="266"/>
            <ac:spMk id="2" creationId="{59520B48-725A-4180-BF57-5B93C6576738}"/>
          </ac:spMkLst>
        </pc:spChg>
        <pc:spChg chg="add mod">
          <ac:chgData name="Maarten van Arem" userId="7e9dce823a96c2f2" providerId="LiveId" clId="{B7960D1D-386C-48A2-8C97-7E9BBF58F668}" dt="2019-08-02T15:56:36.752" v="5108" actId="20577"/>
          <ac:spMkLst>
            <pc:docMk/>
            <pc:sldMk cId="777015361" sldId="266"/>
            <ac:spMk id="3" creationId="{A912FA81-DA7D-4969-8537-9EBC41284BEE}"/>
          </ac:spMkLst>
        </pc:spChg>
        <pc:spChg chg="add del mod">
          <ac:chgData name="Maarten van Arem" userId="7e9dce823a96c2f2" providerId="LiveId" clId="{B7960D1D-386C-48A2-8C97-7E9BBF58F668}" dt="2019-08-02T15:31:45.043" v="5018"/>
          <ac:spMkLst>
            <pc:docMk/>
            <pc:sldMk cId="777015361" sldId="266"/>
            <ac:spMk id="4" creationId="{A21C04A9-D0F1-422E-976C-8A0C3F7F5D4D}"/>
          </ac:spMkLst>
        </pc:spChg>
      </pc:sldChg>
      <pc:sldChg chg="addSp delSp modSp add del modNotesTx">
        <pc:chgData name="Maarten van Arem" userId="7e9dce823a96c2f2" providerId="LiveId" clId="{B7960D1D-386C-48A2-8C97-7E9BBF58F668}" dt="2019-08-14T16:02:28.887" v="7704" actId="2696"/>
        <pc:sldMkLst>
          <pc:docMk/>
          <pc:sldMk cId="1081968434" sldId="267"/>
        </pc:sldMkLst>
        <pc:spChg chg="add mod">
          <ac:chgData name="Maarten van Arem" userId="7e9dce823a96c2f2" providerId="LiveId" clId="{B7960D1D-386C-48A2-8C97-7E9BBF58F668}" dt="2019-08-02T15:27:22.571" v="4708" actId="20577"/>
          <ac:spMkLst>
            <pc:docMk/>
            <pc:sldMk cId="1081968434" sldId="267"/>
            <ac:spMk id="2" creationId="{419D6331-A548-4518-AF72-2CF604F7AE92}"/>
          </ac:spMkLst>
        </pc:spChg>
        <pc:spChg chg="add del mod">
          <ac:chgData name="Maarten van Arem" userId="7e9dce823a96c2f2" providerId="LiveId" clId="{B7960D1D-386C-48A2-8C97-7E9BBF58F668}" dt="2019-08-02T15:57:34.767" v="5134" actId="6549"/>
          <ac:spMkLst>
            <pc:docMk/>
            <pc:sldMk cId="1081968434" sldId="267"/>
            <ac:spMk id="3" creationId="{90C5CFFA-E3FC-4426-AF12-04D2F6004E54}"/>
          </ac:spMkLst>
        </pc:spChg>
        <pc:spChg chg="add del mod">
          <ac:chgData name="Maarten van Arem" userId="7e9dce823a96c2f2" providerId="LiveId" clId="{B7960D1D-386C-48A2-8C97-7E9BBF58F668}" dt="2019-08-02T15:57:31.300" v="5131" actId="478"/>
          <ac:spMkLst>
            <pc:docMk/>
            <pc:sldMk cId="1081968434" sldId="267"/>
            <ac:spMk id="5" creationId="{D54DACA5-7A9E-4747-A775-1AD5184F5EB7}"/>
          </ac:spMkLst>
        </pc:spChg>
      </pc:sldChg>
      <pc:sldChg chg="addSp modSp add modNotesTx">
        <pc:chgData name="Maarten van Arem" userId="7e9dce823a96c2f2" providerId="LiveId" clId="{B7960D1D-386C-48A2-8C97-7E9BBF58F668}" dt="2019-09-25T18:52:15.226" v="7791" actId="6549"/>
        <pc:sldMkLst>
          <pc:docMk/>
          <pc:sldMk cId="257293388" sldId="268"/>
        </pc:sldMkLst>
        <pc:spChg chg="add mod">
          <ac:chgData name="Maarten van Arem" userId="7e9dce823a96c2f2" providerId="LiveId" clId="{B7960D1D-386C-48A2-8C97-7E9BBF58F668}" dt="2019-09-25T18:52:15.226" v="7791" actId="6549"/>
          <ac:spMkLst>
            <pc:docMk/>
            <pc:sldMk cId="257293388" sldId="268"/>
            <ac:spMk id="2" creationId="{919FB627-CBA9-4F6A-9CEA-A3AB6B63FE43}"/>
          </ac:spMkLst>
        </pc:spChg>
        <pc:spChg chg="add mod">
          <ac:chgData name="Maarten van Arem" userId="7e9dce823a96c2f2" providerId="LiveId" clId="{B7960D1D-386C-48A2-8C97-7E9BBF58F668}" dt="2019-09-25T18:41:36.246" v="7717" actId="6549"/>
          <ac:spMkLst>
            <pc:docMk/>
            <pc:sldMk cId="257293388" sldId="268"/>
            <ac:spMk id="3" creationId="{3C316FAB-BA5E-499A-B2DA-9D957B9C5E4D}"/>
          </ac:spMkLst>
        </pc:spChg>
      </pc:sldChg>
      <pc:sldChg chg="addSp modSp add modNotesTx">
        <pc:chgData name="Maarten van Arem" userId="7e9dce823a96c2f2" providerId="LiveId" clId="{B7960D1D-386C-48A2-8C97-7E9BBF58F668}" dt="2019-09-25T18:50:03.861" v="7730" actId="20577"/>
        <pc:sldMkLst>
          <pc:docMk/>
          <pc:sldMk cId="3920091530" sldId="269"/>
        </pc:sldMkLst>
        <pc:spChg chg="add mod">
          <ac:chgData name="Maarten van Arem" userId="7e9dce823a96c2f2" providerId="LiveId" clId="{B7960D1D-386C-48A2-8C97-7E9BBF58F668}" dt="2019-08-08T19:59:17.773" v="7490" actId="20577"/>
          <ac:spMkLst>
            <pc:docMk/>
            <pc:sldMk cId="3920091530" sldId="269"/>
            <ac:spMk id="2" creationId="{72B883EF-3D40-440D-AD8D-69ED655945C5}"/>
          </ac:spMkLst>
        </pc:spChg>
        <pc:spChg chg="add mod">
          <ac:chgData name="Maarten van Arem" userId="7e9dce823a96c2f2" providerId="LiveId" clId="{B7960D1D-386C-48A2-8C97-7E9BBF58F668}" dt="2019-09-25T18:50:03.861" v="7730" actId="20577"/>
          <ac:spMkLst>
            <pc:docMk/>
            <pc:sldMk cId="3920091530" sldId="269"/>
            <ac:spMk id="3" creationId="{98B17E15-7C47-4D0F-98A8-6AF722FE43D3}"/>
          </ac:spMkLst>
        </pc:spChg>
      </pc:sldChg>
      <pc:sldChg chg="modSp add">
        <pc:chgData name="Maarten van Arem" userId="7e9dce823a96c2f2" providerId="LiveId" clId="{B7960D1D-386C-48A2-8C97-7E9BBF58F668}" dt="2019-09-27T15:15:37.473" v="7957" actId="313"/>
        <pc:sldMkLst>
          <pc:docMk/>
          <pc:sldMk cId="104932815" sldId="270"/>
        </pc:sldMkLst>
        <pc:spChg chg="mod">
          <ac:chgData name="Maarten van Arem" userId="7e9dce823a96c2f2" providerId="LiveId" clId="{B7960D1D-386C-48A2-8C97-7E9BBF58F668}" dt="2019-09-27T15:14:19.506" v="7814" actId="20577"/>
          <ac:spMkLst>
            <pc:docMk/>
            <pc:sldMk cId="104932815" sldId="270"/>
            <ac:spMk id="2" creationId="{72B883EF-3D40-440D-AD8D-69ED655945C5}"/>
          </ac:spMkLst>
        </pc:spChg>
        <pc:spChg chg="mod">
          <ac:chgData name="Maarten van Arem" userId="7e9dce823a96c2f2" providerId="LiveId" clId="{B7960D1D-386C-48A2-8C97-7E9BBF58F668}" dt="2019-09-27T15:15:37.473" v="7957" actId="313"/>
          <ac:spMkLst>
            <pc:docMk/>
            <pc:sldMk cId="104932815" sldId="270"/>
            <ac:spMk id="3" creationId="{98B17E15-7C47-4D0F-98A8-6AF722FE43D3}"/>
          </ac:spMkLst>
        </pc:spChg>
      </pc:sldChg>
      <pc:sldChg chg="addSp modSp add">
        <pc:chgData name="Maarten van Arem" userId="7e9dce823a96c2f2" providerId="LiveId" clId="{B7960D1D-386C-48A2-8C97-7E9BBF58F668}" dt="2019-09-27T15:18:31.564" v="7999" actId="20577"/>
        <pc:sldMkLst>
          <pc:docMk/>
          <pc:sldMk cId="2983635302" sldId="271"/>
        </pc:sldMkLst>
        <pc:spChg chg="add mod">
          <ac:chgData name="Maarten van Arem" userId="7e9dce823a96c2f2" providerId="LiveId" clId="{B7960D1D-386C-48A2-8C97-7E9BBF58F668}" dt="2019-09-27T15:18:20.334" v="7964" actId="20577"/>
          <ac:spMkLst>
            <pc:docMk/>
            <pc:sldMk cId="2983635302" sldId="271"/>
            <ac:spMk id="2" creationId="{18487F4E-10D4-4F69-A9FA-BBF638CD3E4C}"/>
          </ac:spMkLst>
        </pc:spChg>
        <pc:spChg chg="add mod">
          <ac:chgData name="Maarten van Arem" userId="7e9dce823a96c2f2" providerId="LiveId" clId="{B7960D1D-386C-48A2-8C97-7E9BBF58F668}" dt="2019-09-27T15:18:31.564" v="7999" actId="20577"/>
          <ac:spMkLst>
            <pc:docMk/>
            <pc:sldMk cId="2983635302" sldId="271"/>
            <ac:spMk id="3" creationId="{1156615A-A043-4FE1-B1E6-B56AA5C2EB45}"/>
          </ac:spMkLst>
        </pc:spChg>
      </pc:sldChg>
      <pc:sldChg chg="modSp add">
        <pc:chgData name="Maarten van Arem" userId="7e9dce823a96c2f2" providerId="LiveId" clId="{B7960D1D-386C-48A2-8C97-7E9BBF58F668}" dt="2019-09-27T15:32:12.290" v="8275" actId="20577"/>
        <pc:sldMkLst>
          <pc:docMk/>
          <pc:sldMk cId="3547289501" sldId="272"/>
        </pc:sldMkLst>
        <pc:spChg chg="mod">
          <ac:chgData name="Maarten van Arem" userId="7e9dce823a96c2f2" providerId="LiveId" clId="{B7960D1D-386C-48A2-8C97-7E9BBF58F668}" dt="2019-09-27T15:27:52.546" v="8024" actId="20577"/>
          <ac:spMkLst>
            <pc:docMk/>
            <pc:sldMk cId="3547289501" sldId="272"/>
            <ac:spMk id="2" creationId="{18487F4E-10D4-4F69-A9FA-BBF638CD3E4C}"/>
          </ac:spMkLst>
        </pc:spChg>
        <pc:spChg chg="mod">
          <ac:chgData name="Maarten van Arem" userId="7e9dce823a96c2f2" providerId="LiveId" clId="{B7960D1D-386C-48A2-8C97-7E9BBF58F668}" dt="2019-09-27T15:32:12.290" v="8275" actId="20577"/>
          <ac:spMkLst>
            <pc:docMk/>
            <pc:sldMk cId="3547289501" sldId="272"/>
            <ac:spMk id="3" creationId="{1156615A-A043-4FE1-B1E6-B56AA5C2EB45}"/>
          </ac:spMkLst>
        </pc:spChg>
      </pc:sldChg>
      <pc:sldChg chg="modSp add">
        <pc:chgData name="Maarten van Arem" userId="7e9dce823a96c2f2" providerId="LiveId" clId="{B7960D1D-386C-48A2-8C97-7E9BBF58F668}" dt="2019-09-27T15:33:27.606" v="8352" actId="20577"/>
        <pc:sldMkLst>
          <pc:docMk/>
          <pc:sldMk cId="1852044557" sldId="273"/>
        </pc:sldMkLst>
        <pc:spChg chg="mod">
          <ac:chgData name="Maarten van Arem" userId="7e9dce823a96c2f2" providerId="LiveId" clId="{B7960D1D-386C-48A2-8C97-7E9BBF58F668}" dt="2019-09-27T15:32:36.050" v="8279" actId="20577"/>
          <ac:spMkLst>
            <pc:docMk/>
            <pc:sldMk cId="1852044557" sldId="273"/>
            <ac:spMk id="2" creationId="{18487F4E-10D4-4F69-A9FA-BBF638CD3E4C}"/>
          </ac:spMkLst>
        </pc:spChg>
        <pc:spChg chg="mod">
          <ac:chgData name="Maarten van Arem" userId="7e9dce823a96c2f2" providerId="LiveId" clId="{B7960D1D-386C-48A2-8C97-7E9BBF58F668}" dt="2019-09-27T15:33:27.606" v="8352" actId="20577"/>
          <ac:spMkLst>
            <pc:docMk/>
            <pc:sldMk cId="1852044557" sldId="273"/>
            <ac:spMk id="3" creationId="{1156615A-A043-4FE1-B1E6-B56AA5C2EB45}"/>
          </ac:spMkLst>
        </pc:spChg>
      </pc:sldChg>
      <pc:sldChg chg="modSp add">
        <pc:chgData name="Maarten van Arem" userId="7e9dce823a96c2f2" providerId="LiveId" clId="{B7960D1D-386C-48A2-8C97-7E9BBF58F668}" dt="2019-09-27T15:39:22.305" v="8517" actId="20577"/>
        <pc:sldMkLst>
          <pc:docMk/>
          <pc:sldMk cId="851210938" sldId="274"/>
        </pc:sldMkLst>
        <pc:spChg chg="mod">
          <ac:chgData name="Maarten van Arem" userId="7e9dce823a96c2f2" providerId="LiveId" clId="{B7960D1D-386C-48A2-8C97-7E9BBF58F668}" dt="2019-09-27T15:39:05.338" v="8492" actId="6549"/>
          <ac:spMkLst>
            <pc:docMk/>
            <pc:sldMk cId="851210938" sldId="274"/>
            <ac:spMk id="2" creationId="{18487F4E-10D4-4F69-A9FA-BBF638CD3E4C}"/>
          </ac:spMkLst>
        </pc:spChg>
        <pc:spChg chg="mod">
          <ac:chgData name="Maarten van Arem" userId="7e9dce823a96c2f2" providerId="LiveId" clId="{B7960D1D-386C-48A2-8C97-7E9BBF58F668}" dt="2019-09-27T15:39:22.305" v="8517" actId="20577"/>
          <ac:spMkLst>
            <pc:docMk/>
            <pc:sldMk cId="851210938" sldId="274"/>
            <ac:spMk id="3" creationId="{1156615A-A043-4FE1-B1E6-B56AA5C2EB45}"/>
          </ac:spMkLst>
        </pc:spChg>
      </pc:sldChg>
      <pc:sldMasterChg chg="delSp modSldLayout">
        <pc:chgData name="Maarten van Arem" userId="7e9dce823a96c2f2" providerId="LiveId" clId="{B7960D1D-386C-48A2-8C97-7E9BBF58F668}" dt="2019-08-08T19:56:51.119" v="7430" actId="1076"/>
        <pc:sldMasterMkLst>
          <pc:docMk/>
          <pc:sldMasterMk cId="0" sldId="2147483648"/>
        </pc:sldMasterMkLst>
        <pc:spChg chg="del">
          <ac:chgData name="Maarten van Arem" userId="7e9dce823a96c2f2" providerId="LiveId" clId="{B7960D1D-386C-48A2-8C97-7E9BBF58F668}" dt="2019-07-31T19:47:21.310" v="4603" actId="478"/>
          <ac:spMkLst>
            <pc:docMk/>
            <pc:sldMasterMk cId="0" sldId="2147483648"/>
            <ac:spMk id="3" creationId="{00000000-0000-0000-0000-000000000000}"/>
          </ac:spMkLst>
        </pc:spChg>
        <pc:spChg chg="del">
          <ac:chgData name="Maarten van Arem" userId="7e9dce823a96c2f2" providerId="LiveId" clId="{B7960D1D-386C-48A2-8C97-7E9BBF58F668}" dt="2019-07-31T19:47:26.540" v="4604" actId="478"/>
          <ac:spMkLst>
            <pc:docMk/>
            <pc:sldMasterMk cId="0" sldId="2147483648"/>
            <ac:spMk id="4" creationId="{00000000-0000-0000-0000-000000000000}"/>
          </ac:spMkLst>
        </pc:spChg>
        <pc:sldLayoutChg chg="delSp">
          <pc:chgData name="Maarten van Arem" userId="7e9dce823a96c2f2" providerId="LiveId" clId="{B7960D1D-386C-48A2-8C97-7E9BBF58F668}" dt="2019-07-31T19:47:55.248" v="4607" actId="478"/>
          <pc:sldLayoutMkLst>
            <pc:docMk/>
            <pc:sldMasterMk cId="0" sldId="2147483648"/>
            <pc:sldLayoutMk cId="0" sldId="2147483649"/>
          </pc:sldLayoutMkLst>
          <pc:spChg chg="del">
            <ac:chgData name="Maarten van Arem" userId="7e9dce823a96c2f2" providerId="LiveId" clId="{B7960D1D-386C-48A2-8C97-7E9BBF58F668}" dt="2019-07-31T19:47:55.248" v="4607" actId="478"/>
            <ac:spMkLst>
              <pc:docMk/>
              <pc:sldMasterMk cId="0" sldId="2147483648"/>
              <pc:sldLayoutMk cId="0" sldId="2147483649"/>
              <ac:spMk id="13" creationId="{00000000-0000-0000-0000-000000000000}"/>
            </ac:spMkLst>
          </pc:spChg>
        </pc:sldLayoutChg>
        <pc:sldLayoutChg chg="addSp delSp modSp">
          <pc:chgData name="Maarten van Arem" userId="7e9dce823a96c2f2" providerId="LiveId" clId="{B7960D1D-386C-48A2-8C97-7E9BBF58F668}" dt="2019-08-08T19:56:51.119" v="7430" actId="1076"/>
          <pc:sldLayoutMkLst>
            <pc:docMk/>
            <pc:sldMasterMk cId="0" sldId="2147483648"/>
            <pc:sldLayoutMk cId="2388019688" sldId="2147483651"/>
          </pc:sldLayoutMkLst>
          <pc:spChg chg="mod">
            <ac:chgData name="Maarten van Arem" userId="7e9dce823a96c2f2" providerId="LiveId" clId="{B7960D1D-386C-48A2-8C97-7E9BBF58F668}" dt="2019-07-31T19:42:29.929" v="4600" actId="1076"/>
            <ac:spMkLst>
              <pc:docMk/>
              <pc:sldMasterMk cId="0" sldId="2147483648"/>
              <pc:sldLayoutMk cId="2388019688" sldId="2147483651"/>
              <ac:spMk id="2" creationId="{7E6288F0-51A7-4476-A029-B9642A785DB4}"/>
            </ac:spMkLst>
          </pc:spChg>
          <pc:spChg chg="add del mod">
            <ac:chgData name="Maarten van Arem" userId="7e9dce823a96c2f2" providerId="LiveId" clId="{B7960D1D-386C-48A2-8C97-7E9BBF58F668}" dt="2019-07-31T19:47:40.130" v="4606" actId="478"/>
            <ac:spMkLst>
              <pc:docMk/>
              <pc:sldMasterMk cId="0" sldId="2147483648"/>
              <pc:sldLayoutMk cId="2388019688" sldId="2147483651"/>
              <ac:spMk id="3" creationId="{40B7912D-DD88-4EF4-BF64-859F919EDD53}"/>
            </ac:spMkLst>
          </pc:spChg>
          <pc:spChg chg="mod">
            <ac:chgData name="Maarten van Arem" userId="7e9dce823a96c2f2" providerId="LiveId" clId="{B7960D1D-386C-48A2-8C97-7E9BBF58F668}" dt="2019-07-30T18:39:10.577" v="268" actId="242"/>
            <ac:spMkLst>
              <pc:docMk/>
              <pc:sldMasterMk cId="0" sldId="2147483648"/>
              <pc:sldLayoutMk cId="2388019688" sldId="2147483651"/>
              <ac:spMk id="5" creationId="{2BC4B387-6E04-429A-B541-869BBC65DBE2}"/>
            </ac:spMkLst>
          </pc:spChg>
          <pc:spChg chg="add mod">
            <ac:chgData name="Maarten van Arem" userId="7e9dce823a96c2f2" providerId="LiveId" clId="{B7960D1D-386C-48A2-8C97-7E9BBF58F668}" dt="2019-07-30T18:38:26.022" v="267" actId="1037"/>
            <ac:spMkLst>
              <pc:docMk/>
              <pc:sldMasterMk cId="0" sldId="2147483648"/>
              <pc:sldLayoutMk cId="2388019688" sldId="2147483651"/>
              <ac:spMk id="6" creationId="{1DDB9975-1F4A-4B28-B790-4B98F577534E}"/>
            </ac:spMkLst>
          </pc:spChg>
          <pc:picChg chg="add mod">
            <ac:chgData name="Maarten van Arem" userId="7e9dce823a96c2f2" providerId="LiveId" clId="{B7960D1D-386C-48A2-8C97-7E9BBF58F668}" dt="2019-08-08T19:56:51.119" v="7430" actId="1076"/>
            <ac:picMkLst>
              <pc:docMk/>
              <pc:sldMasterMk cId="0" sldId="2147483648"/>
              <pc:sldLayoutMk cId="2388019688" sldId="2147483651"/>
              <ac:picMk id="4" creationId="{49BBA8D8-DBDC-4F13-968A-F53FD7C1309E}"/>
            </ac:picMkLst>
          </pc:picChg>
          <pc:picChg chg="add mod">
            <ac:chgData name="Maarten van Arem" userId="7e9dce823a96c2f2" providerId="LiveId" clId="{B7960D1D-386C-48A2-8C97-7E9BBF58F668}" dt="2019-07-31T19:42:20.755" v="4597" actId="1076"/>
            <ac:picMkLst>
              <pc:docMk/>
              <pc:sldMasterMk cId="0" sldId="2147483648"/>
              <pc:sldLayoutMk cId="2388019688" sldId="2147483651"/>
              <ac:picMk id="7" creationId="{96F032FA-5A29-43BB-855C-0B9A60EFE81C}"/>
            </ac:picMkLst>
          </pc:picChg>
        </pc:sldLayoutChg>
      </pc:sldMasterChg>
    </pc:docChg>
  </pc:docChgLst>
  <pc:docChgLst>
    <pc:chgData name="Maarten van Arem" userId="7e9dce823a96c2f2" providerId="LiveId" clId="{7C37B23C-2BD6-496D-8C1D-57AD572D7BF0}"/>
    <pc:docChg chg="undo redo custSel addSld delSld modSld sldOrd">
      <pc:chgData name="Maarten van Arem" userId="7e9dce823a96c2f2" providerId="LiveId" clId="{7C37B23C-2BD6-496D-8C1D-57AD572D7BF0}" dt="2019-12-15T16:18:22.491" v="6079" actId="20577"/>
      <pc:docMkLst>
        <pc:docMk/>
      </pc:docMkLst>
      <pc:sldChg chg="delSp modNotesTx">
        <pc:chgData name="Maarten van Arem" userId="7e9dce823a96c2f2" providerId="LiveId" clId="{7C37B23C-2BD6-496D-8C1D-57AD572D7BF0}" dt="2019-12-08T15:45:29.985" v="4547" actId="478"/>
        <pc:sldMkLst>
          <pc:docMk/>
          <pc:sldMk cId="0" sldId="258"/>
        </pc:sldMkLst>
        <pc:spChg chg="del">
          <ac:chgData name="Maarten van Arem" userId="7e9dce823a96c2f2" providerId="LiveId" clId="{7C37B23C-2BD6-496D-8C1D-57AD572D7BF0}" dt="2019-12-08T15:45:29.985" v="4547" actId="478"/>
          <ac:spMkLst>
            <pc:docMk/>
            <pc:sldMk cId="0" sldId="258"/>
            <ac:spMk id="83" creationId="{00000000-0000-0000-0000-000000000000}"/>
          </ac:spMkLst>
        </pc:spChg>
      </pc:sldChg>
      <pc:sldChg chg="del">
        <pc:chgData name="Maarten van Arem" userId="7e9dce823a96c2f2" providerId="LiveId" clId="{7C37B23C-2BD6-496D-8C1D-57AD572D7BF0}" dt="2019-12-07T20:32:48.313" v="1315" actId="47"/>
        <pc:sldMkLst>
          <pc:docMk/>
          <pc:sldMk cId="1539875004" sldId="259"/>
        </pc:sldMkLst>
      </pc:sldChg>
      <pc:sldChg chg="modSp modNotesTx">
        <pc:chgData name="Maarten van Arem" userId="7e9dce823a96c2f2" providerId="LiveId" clId="{7C37B23C-2BD6-496D-8C1D-57AD572D7BF0}" dt="2019-12-08T15:41:46.633" v="4225" actId="6549"/>
        <pc:sldMkLst>
          <pc:docMk/>
          <pc:sldMk cId="745096730" sldId="260"/>
        </pc:sldMkLst>
        <pc:spChg chg="mod">
          <ac:chgData name="Maarten van Arem" userId="7e9dce823a96c2f2" providerId="LiveId" clId="{7C37B23C-2BD6-496D-8C1D-57AD572D7BF0}" dt="2019-12-08T15:41:21.143" v="4224" actId="20577"/>
          <ac:spMkLst>
            <pc:docMk/>
            <pc:sldMk cId="745096730" sldId="260"/>
            <ac:spMk id="3" creationId="{4001185C-A86C-4109-825C-7B1C48D3612E}"/>
          </ac:spMkLst>
        </pc:spChg>
      </pc:sldChg>
      <pc:sldChg chg="modSp modNotesTx">
        <pc:chgData name="Maarten van Arem" userId="7e9dce823a96c2f2" providerId="LiveId" clId="{7C37B23C-2BD6-496D-8C1D-57AD572D7BF0}" dt="2019-12-15T12:49:56.834" v="4993"/>
        <pc:sldMkLst>
          <pc:docMk/>
          <pc:sldMk cId="2952592422" sldId="261"/>
        </pc:sldMkLst>
        <pc:picChg chg="mod">
          <ac:chgData name="Maarten van Arem" userId="7e9dce823a96c2f2" providerId="LiveId" clId="{7C37B23C-2BD6-496D-8C1D-57AD572D7BF0}" dt="2019-12-15T12:49:56.834" v="4993"/>
          <ac:picMkLst>
            <pc:docMk/>
            <pc:sldMk cId="2952592422" sldId="261"/>
            <ac:picMk id="1026" creationId="{28D6A43D-53CF-4F33-8902-9625D7D6D4A8}"/>
          </ac:picMkLst>
        </pc:picChg>
      </pc:sldChg>
      <pc:sldChg chg="del">
        <pc:chgData name="Maarten van Arem" userId="7e9dce823a96c2f2" providerId="LiveId" clId="{7C37B23C-2BD6-496D-8C1D-57AD572D7BF0}" dt="2019-12-08T15:12:51.032" v="2237" actId="2696"/>
        <pc:sldMkLst>
          <pc:docMk/>
          <pc:sldMk cId="1160636859" sldId="262"/>
        </pc:sldMkLst>
      </pc:sldChg>
      <pc:sldChg chg="modSp modNotesTx">
        <pc:chgData name="Maarten van Arem" userId="7e9dce823a96c2f2" providerId="LiveId" clId="{7C37B23C-2BD6-496D-8C1D-57AD572D7BF0}" dt="2019-12-15T12:49:46.765" v="4992"/>
        <pc:sldMkLst>
          <pc:docMk/>
          <pc:sldMk cId="1472431772" sldId="263"/>
        </pc:sldMkLst>
        <pc:picChg chg="mod">
          <ac:chgData name="Maarten van Arem" userId="7e9dce823a96c2f2" providerId="LiveId" clId="{7C37B23C-2BD6-496D-8C1D-57AD572D7BF0}" dt="2019-12-15T12:49:46.765" v="4992"/>
          <ac:picMkLst>
            <pc:docMk/>
            <pc:sldMk cId="1472431772" sldId="263"/>
            <ac:picMk id="7" creationId="{2001679D-FD92-4370-B972-6EDC554965C7}"/>
          </ac:picMkLst>
        </pc:picChg>
        <pc:picChg chg="mod">
          <ac:chgData name="Maarten van Arem" userId="7e9dce823a96c2f2" providerId="LiveId" clId="{7C37B23C-2BD6-496D-8C1D-57AD572D7BF0}" dt="2019-12-15T12:49:32.599" v="4991"/>
          <ac:picMkLst>
            <pc:docMk/>
            <pc:sldMk cId="1472431772" sldId="263"/>
            <ac:picMk id="1028" creationId="{CD63A6C0-D3AB-4612-ABA7-25D92CDB51A8}"/>
          </ac:picMkLst>
        </pc:picChg>
      </pc:sldChg>
      <pc:sldChg chg="del">
        <pc:chgData name="Maarten van Arem" userId="7e9dce823a96c2f2" providerId="LiveId" clId="{7C37B23C-2BD6-496D-8C1D-57AD572D7BF0}" dt="2019-12-08T16:46:58.134" v="4557" actId="47"/>
        <pc:sldMkLst>
          <pc:docMk/>
          <pc:sldMk cId="3118908984" sldId="264"/>
        </pc:sldMkLst>
      </pc:sldChg>
      <pc:sldChg chg="del modNotesTx">
        <pc:chgData name="Maarten van Arem" userId="7e9dce823a96c2f2" providerId="LiveId" clId="{7C37B23C-2BD6-496D-8C1D-57AD572D7BF0}" dt="2019-12-08T16:30:58.184" v="4548" actId="47"/>
        <pc:sldMkLst>
          <pc:docMk/>
          <pc:sldMk cId="1495199804" sldId="265"/>
        </pc:sldMkLst>
      </pc:sldChg>
      <pc:sldChg chg="modNotesTx">
        <pc:chgData name="Maarten van Arem" userId="7e9dce823a96c2f2" providerId="LiveId" clId="{7C37B23C-2BD6-496D-8C1D-57AD572D7BF0}" dt="2019-12-08T15:43:28.063" v="4406" actId="20577"/>
        <pc:sldMkLst>
          <pc:docMk/>
          <pc:sldMk cId="777015361" sldId="266"/>
        </pc:sldMkLst>
      </pc:sldChg>
      <pc:sldChg chg="modSp del">
        <pc:chgData name="Maarten van Arem" userId="7e9dce823a96c2f2" providerId="LiveId" clId="{7C37B23C-2BD6-496D-8C1D-57AD572D7BF0}" dt="2019-12-08T16:46:58.134" v="4557" actId="47"/>
        <pc:sldMkLst>
          <pc:docMk/>
          <pc:sldMk cId="257293388" sldId="268"/>
        </pc:sldMkLst>
        <pc:spChg chg="mod">
          <ac:chgData name="Maarten van Arem" userId="7e9dce823a96c2f2" providerId="LiveId" clId="{7C37B23C-2BD6-496D-8C1D-57AD572D7BF0}" dt="2019-12-08T16:31:06.116" v="4552" actId="6549"/>
          <ac:spMkLst>
            <pc:docMk/>
            <pc:sldMk cId="257293388" sldId="268"/>
            <ac:spMk id="3" creationId="{3C316FAB-BA5E-499A-B2DA-9D957B9C5E4D}"/>
          </ac:spMkLst>
        </pc:spChg>
      </pc:sldChg>
      <pc:sldChg chg="del">
        <pc:chgData name="Maarten van Arem" userId="7e9dce823a96c2f2" providerId="LiveId" clId="{7C37B23C-2BD6-496D-8C1D-57AD572D7BF0}" dt="2019-12-08T16:46:58.134" v="4557" actId="47"/>
        <pc:sldMkLst>
          <pc:docMk/>
          <pc:sldMk cId="3920091530" sldId="269"/>
        </pc:sldMkLst>
      </pc:sldChg>
      <pc:sldChg chg="del">
        <pc:chgData name="Maarten van Arem" userId="7e9dce823a96c2f2" providerId="LiveId" clId="{7C37B23C-2BD6-496D-8C1D-57AD572D7BF0}" dt="2019-12-08T16:46:58.134" v="4557" actId="47"/>
        <pc:sldMkLst>
          <pc:docMk/>
          <pc:sldMk cId="104932815" sldId="270"/>
        </pc:sldMkLst>
      </pc:sldChg>
      <pc:sldChg chg="del">
        <pc:chgData name="Maarten van Arem" userId="7e9dce823a96c2f2" providerId="LiveId" clId="{7C37B23C-2BD6-496D-8C1D-57AD572D7BF0}" dt="2019-12-08T16:46:58.134" v="4557" actId="47"/>
        <pc:sldMkLst>
          <pc:docMk/>
          <pc:sldMk cId="2983635302" sldId="271"/>
        </pc:sldMkLst>
      </pc:sldChg>
      <pc:sldChg chg="del">
        <pc:chgData name="Maarten van Arem" userId="7e9dce823a96c2f2" providerId="LiveId" clId="{7C37B23C-2BD6-496D-8C1D-57AD572D7BF0}" dt="2019-12-08T16:46:58.134" v="4557" actId="47"/>
        <pc:sldMkLst>
          <pc:docMk/>
          <pc:sldMk cId="3547289501" sldId="272"/>
        </pc:sldMkLst>
      </pc:sldChg>
      <pc:sldChg chg="del">
        <pc:chgData name="Maarten van Arem" userId="7e9dce823a96c2f2" providerId="LiveId" clId="{7C37B23C-2BD6-496D-8C1D-57AD572D7BF0}" dt="2019-12-08T16:46:58.134" v="4557" actId="47"/>
        <pc:sldMkLst>
          <pc:docMk/>
          <pc:sldMk cId="1852044557" sldId="273"/>
        </pc:sldMkLst>
      </pc:sldChg>
      <pc:sldChg chg="del">
        <pc:chgData name="Maarten van Arem" userId="7e9dce823a96c2f2" providerId="LiveId" clId="{7C37B23C-2BD6-496D-8C1D-57AD572D7BF0}" dt="2019-12-08T16:43:15.814" v="4555" actId="2696"/>
        <pc:sldMkLst>
          <pc:docMk/>
          <pc:sldMk cId="851210938" sldId="274"/>
        </pc:sldMkLst>
      </pc:sldChg>
      <pc:sldChg chg="addSp delSp modSp add addCm modNotesTx">
        <pc:chgData name="Maarten van Arem" userId="7e9dce823a96c2f2" providerId="LiveId" clId="{7C37B23C-2BD6-496D-8C1D-57AD572D7BF0}" dt="2019-12-08T15:40:14.012" v="4046" actId="20577"/>
        <pc:sldMkLst>
          <pc:docMk/>
          <pc:sldMk cId="2272220039" sldId="275"/>
        </pc:sldMkLst>
        <pc:spChg chg="add mod">
          <ac:chgData name="Maarten van Arem" userId="7e9dce823a96c2f2" providerId="LiveId" clId="{7C37B23C-2BD6-496D-8C1D-57AD572D7BF0}" dt="2019-11-23T07:54:40.807" v="55" actId="6549"/>
          <ac:spMkLst>
            <pc:docMk/>
            <pc:sldMk cId="2272220039" sldId="275"/>
            <ac:spMk id="3" creationId="{52B9C00C-9B79-406C-BB8B-AA7C8D3BCF76}"/>
          </ac:spMkLst>
        </pc:spChg>
        <pc:spChg chg="add del mod">
          <ac:chgData name="Maarten van Arem" userId="7e9dce823a96c2f2" providerId="LiveId" clId="{7C37B23C-2BD6-496D-8C1D-57AD572D7BF0}" dt="2019-11-23T07:54:46.970" v="56" actId="478"/>
          <ac:spMkLst>
            <pc:docMk/>
            <pc:sldMk cId="2272220039" sldId="275"/>
            <ac:spMk id="4" creationId="{50127B9D-FCC4-4D3F-89BD-ECDE41099C65}"/>
          </ac:spMkLst>
        </pc:spChg>
        <pc:picChg chg="add mod modCrop">
          <ac:chgData name="Maarten van Arem" userId="7e9dce823a96c2f2" providerId="LiveId" clId="{7C37B23C-2BD6-496D-8C1D-57AD572D7BF0}" dt="2019-11-23T07:54:35.741" v="35" actId="1076"/>
          <ac:picMkLst>
            <pc:docMk/>
            <pc:sldMk cId="2272220039" sldId="275"/>
            <ac:picMk id="2" creationId="{86252FD2-599C-4E1D-A8E7-D3BF5FC9D29F}"/>
          </ac:picMkLst>
        </pc:picChg>
      </pc:sldChg>
      <pc:sldChg chg="addSp modSp add del">
        <pc:chgData name="Maarten van Arem" userId="7e9dce823a96c2f2" providerId="LiveId" clId="{7C37B23C-2BD6-496D-8C1D-57AD572D7BF0}" dt="2019-12-08T16:43:56.265" v="4556" actId="47"/>
        <pc:sldMkLst>
          <pc:docMk/>
          <pc:sldMk cId="975853916" sldId="276"/>
        </pc:sldMkLst>
        <pc:spChg chg="add mod">
          <ac:chgData name="Maarten van Arem" userId="7e9dce823a96c2f2" providerId="LiveId" clId="{7C37B23C-2BD6-496D-8C1D-57AD572D7BF0}" dt="2019-11-23T08:07:48.920" v="735" actId="20577"/>
          <ac:spMkLst>
            <pc:docMk/>
            <pc:sldMk cId="975853916" sldId="276"/>
            <ac:spMk id="2" creationId="{A33E106E-0681-4BB9-AE71-4D51749C4D75}"/>
          </ac:spMkLst>
        </pc:spChg>
        <pc:spChg chg="add mod">
          <ac:chgData name="Maarten van Arem" userId="7e9dce823a96c2f2" providerId="LiveId" clId="{7C37B23C-2BD6-496D-8C1D-57AD572D7BF0}" dt="2019-11-23T08:08:01.101" v="783" actId="20577"/>
          <ac:spMkLst>
            <pc:docMk/>
            <pc:sldMk cId="975853916" sldId="276"/>
            <ac:spMk id="3" creationId="{9ADAA63C-CE7F-465A-9771-3B97700BFE43}"/>
          </ac:spMkLst>
        </pc:spChg>
      </pc:sldChg>
      <pc:sldChg chg="addSp modSp add del ord modNotesTx">
        <pc:chgData name="Maarten van Arem" userId="7e9dce823a96c2f2" providerId="LiveId" clId="{7C37B23C-2BD6-496D-8C1D-57AD572D7BF0}" dt="2019-12-08T16:46:58.134" v="4557" actId="47"/>
        <pc:sldMkLst>
          <pc:docMk/>
          <pc:sldMk cId="23708276" sldId="277"/>
        </pc:sldMkLst>
        <pc:spChg chg="add mod">
          <ac:chgData name="Maarten van Arem" userId="7e9dce823a96c2f2" providerId="LiveId" clId="{7C37B23C-2BD6-496D-8C1D-57AD572D7BF0}" dt="2019-11-23T08:32:04.544" v="807" actId="6549"/>
          <ac:spMkLst>
            <pc:docMk/>
            <pc:sldMk cId="23708276" sldId="277"/>
            <ac:spMk id="2" creationId="{0673C36C-0817-4319-A03B-C316CD221453}"/>
          </ac:spMkLst>
        </pc:spChg>
        <pc:spChg chg="add mod">
          <ac:chgData name="Maarten van Arem" userId="7e9dce823a96c2f2" providerId="LiveId" clId="{7C37B23C-2BD6-496D-8C1D-57AD572D7BF0}" dt="2019-11-23T08:38:18.432" v="1236" actId="20577"/>
          <ac:spMkLst>
            <pc:docMk/>
            <pc:sldMk cId="23708276" sldId="277"/>
            <ac:spMk id="3" creationId="{0A8F314A-181F-4A14-8774-0B053354137C}"/>
          </ac:spMkLst>
        </pc:spChg>
      </pc:sldChg>
      <pc:sldChg chg="add del">
        <pc:chgData name="Maarten van Arem" userId="7e9dce823a96c2f2" providerId="LiveId" clId="{7C37B23C-2BD6-496D-8C1D-57AD572D7BF0}" dt="2019-12-01T10:56:09.798" v="1239" actId="2696"/>
        <pc:sldMkLst>
          <pc:docMk/>
          <pc:sldMk cId="2300763546" sldId="278"/>
        </pc:sldMkLst>
      </pc:sldChg>
      <pc:sldChg chg="modSp add modNotesTx">
        <pc:chgData name="Maarten van Arem" userId="7e9dce823a96c2f2" providerId="LiveId" clId="{7C37B23C-2BD6-496D-8C1D-57AD572D7BF0}" dt="2019-12-08T15:10:35.946" v="2229" actId="20577"/>
        <pc:sldMkLst>
          <pc:docMk/>
          <pc:sldMk cId="1049505787" sldId="279"/>
        </pc:sldMkLst>
        <pc:spChg chg="mod">
          <ac:chgData name="Maarten van Arem" userId="7e9dce823a96c2f2" providerId="LiveId" clId="{7C37B23C-2BD6-496D-8C1D-57AD572D7BF0}" dt="2019-12-01T10:56:12.718" v="1243" actId="20577"/>
          <ac:spMkLst>
            <pc:docMk/>
            <pc:sldMk cId="1049505787" sldId="279"/>
            <ac:spMk id="2" creationId="{5DAA27AC-A45D-4F2C-9C5A-46F8C3E28973}"/>
          </ac:spMkLst>
        </pc:spChg>
        <pc:spChg chg="mod">
          <ac:chgData name="Maarten van Arem" userId="7e9dce823a96c2f2" providerId="LiveId" clId="{7C37B23C-2BD6-496D-8C1D-57AD572D7BF0}" dt="2019-12-08T15:02:41.999" v="1377" actId="20577"/>
          <ac:spMkLst>
            <pc:docMk/>
            <pc:sldMk cId="1049505787" sldId="279"/>
            <ac:spMk id="3" creationId="{4001185C-A86C-4109-825C-7B1C48D3612E}"/>
          </ac:spMkLst>
        </pc:spChg>
      </pc:sldChg>
      <pc:sldChg chg="add del">
        <pc:chgData name="Maarten van Arem" userId="7e9dce823a96c2f2" providerId="LiveId" clId="{7C37B23C-2BD6-496D-8C1D-57AD572D7BF0}" dt="2019-12-07T20:27:17.746" v="1305" actId="47"/>
        <pc:sldMkLst>
          <pc:docMk/>
          <pc:sldMk cId="79209173" sldId="280"/>
        </pc:sldMkLst>
      </pc:sldChg>
      <pc:sldChg chg="addSp delSp modSp add modNotesTx">
        <pc:chgData name="Maarten van Arem" userId="7e9dce823a96c2f2" providerId="LiveId" clId="{7C37B23C-2BD6-496D-8C1D-57AD572D7BF0}" dt="2019-12-15T12:50:05.349" v="4994"/>
        <pc:sldMkLst>
          <pc:docMk/>
          <pc:sldMk cId="4026242700" sldId="280"/>
        </pc:sldMkLst>
        <pc:spChg chg="add del mod">
          <ac:chgData name="Maarten van Arem" userId="7e9dce823a96c2f2" providerId="LiveId" clId="{7C37B23C-2BD6-496D-8C1D-57AD572D7BF0}" dt="2019-12-07T20:38:17.203" v="1325" actId="478"/>
          <ac:spMkLst>
            <pc:docMk/>
            <pc:sldMk cId="4026242700" sldId="280"/>
            <ac:spMk id="4" creationId="{1CE8AFD2-F649-455F-825A-CEED8316D579}"/>
          </ac:spMkLst>
        </pc:spChg>
        <pc:spChg chg="add del mod">
          <ac:chgData name="Maarten van Arem" userId="7e9dce823a96c2f2" providerId="LiveId" clId="{7C37B23C-2BD6-496D-8C1D-57AD572D7BF0}" dt="2019-12-07T20:38:14.806" v="1324" actId="478"/>
          <ac:spMkLst>
            <pc:docMk/>
            <pc:sldMk cId="4026242700" sldId="280"/>
            <ac:spMk id="5" creationId="{3884273E-4404-4398-A636-99D567BF048E}"/>
          </ac:spMkLst>
        </pc:spChg>
        <pc:spChg chg="add del">
          <ac:chgData name="Maarten van Arem" userId="7e9dce823a96c2f2" providerId="LiveId" clId="{7C37B23C-2BD6-496D-8C1D-57AD572D7BF0}" dt="2019-12-07T20:38:21.201" v="1327"/>
          <ac:spMkLst>
            <pc:docMk/>
            <pc:sldMk cId="4026242700" sldId="280"/>
            <ac:spMk id="6" creationId="{5FB8DC3C-BCA8-49D0-B11B-85E1BCCFF916}"/>
          </ac:spMkLst>
        </pc:spChg>
        <pc:spChg chg="add mod">
          <ac:chgData name="Maarten van Arem" userId="7e9dce823a96c2f2" providerId="LiveId" clId="{7C37B23C-2BD6-496D-8C1D-57AD572D7BF0}" dt="2019-12-08T15:18:00.939" v="2240" actId="207"/>
          <ac:spMkLst>
            <pc:docMk/>
            <pc:sldMk cId="4026242700" sldId="280"/>
            <ac:spMk id="7" creationId="{120C729E-3FF4-4C09-81F5-7E99010A928F}"/>
          </ac:spMkLst>
        </pc:spChg>
        <pc:picChg chg="add mod">
          <ac:chgData name="Maarten van Arem" userId="7e9dce823a96c2f2" providerId="LiveId" clId="{7C37B23C-2BD6-496D-8C1D-57AD572D7BF0}" dt="2019-12-15T12:50:05.349" v="4994"/>
          <ac:picMkLst>
            <pc:docMk/>
            <pc:sldMk cId="4026242700" sldId="280"/>
            <ac:picMk id="3" creationId="{6015FCAB-EDFD-4C11-BC4E-101FA6ADA96D}"/>
          </ac:picMkLst>
        </pc:picChg>
      </pc:sldChg>
      <pc:sldChg chg="add del">
        <pc:chgData name="Maarten van Arem" userId="7e9dce823a96c2f2" providerId="LiveId" clId="{7C37B23C-2BD6-496D-8C1D-57AD572D7BF0}" dt="2019-12-07T20:37:50.729" v="1321" actId="47"/>
        <pc:sldMkLst>
          <pc:docMk/>
          <pc:sldMk cId="1472208384" sldId="281"/>
        </pc:sldMkLst>
      </pc:sldChg>
      <pc:sldChg chg="addSp delSp modSp add del modAnim">
        <pc:chgData name="Maarten van Arem" userId="7e9dce823a96c2f2" providerId="LiveId" clId="{7C37B23C-2BD6-496D-8C1D-57AD572D7BF0}" dt="2019-12-08T15:32:40.532" v="3198" actId="2696"/>
        <pc:sldMkLst>
          <pc:docMk/>
          <pc:sldMk cId="3749564090" sldId="282"/>
        </pc:sldMkLst>
        <pc:spChg chg="add mod">
          <ac:chgData name="Maarten van Arem" userId="7e9dce823a96c2f2" providerId="LiveId" clId="{7C37B23C-2BD6-496D-8C1D-57AD572D7BF0}" dt="2019-12-07T20:40:22.071" v="1347" actId="1035"/>
          <ac:spMkLst>
            <pc:docMk/>
            <pc:sldMk cId="3749564090" sldId="282"/>
            <ac:spMk id="3" creationId="{BF143D3D-980E-425B-A42A-BF80D3C5B9C5}"/>
          </ac:spMkLst>
        </pc:spChg>
        <pc:picChg chg="del">
          <ac:chgData name="Maarten van Arem" userId="7e9dce823a96c2f2" providerId="LiveId" clId="{7C37B23C-2BD6-496D-8C1D-57AD572D7BF0}" dt="2019-12-07T20:37:52.944" v="1322" actId="478"/>
          <ac:picMkLst>
            <pc:docMk/>
            <pc:sldMk cId="3749564090" sldId="282"/>
            <ac:picMk id="7" creationId="{2001679D-FD92-4370-B972-6EDC554965C7}"/>
          </ac:picMkLst>
        </pc:picChg>
        <pc:picChg chg="add mod">
          <ac:chgData name="Maarten van Arem" userId="7e9dce823a96c2f2" providerId="LiveId" clId="{7C37B23C-2BD6-496D-8C1D-57AD572D7BF0}" dt="2019-12-07T20:39:33.924" v="1337" actId="1076"/>
          <ac:picMkLst>
            <pc:docMk/>
            <pc:sldMk cId="3749564090" sldId="282"/>
            <ac:picMk id="1026" creationId="{0E82A5C6-EEF7-4550-BC7E-E4572C930AC9}"/>
          </ac:picMkLst>
        </pc:picChg>
        <pc:picChg chg="del">
          <ac:chgData name="Maarten van Arem" userId="7e9dce823a96c2f2" providerId="LiveId" clId="{7C37B23C-2BD6-496D-8C1D-57AD572D7BF0}" dt="2019-12-07T20:37:52.944" v="1322" actId="478"/>
          <ac:picMkLst>
            <pc:docMk/>
            <pc:sldMk cId="3749564090" sldId="282"/>
            <ac:picMk id="1028" creationId="{CD63A6C0-D3AB-4612-ABA7-25D92CDB51A8}"/>
          </ac:picMkLst>
        </pc:picChg>
      </pc:sldChg>
      <pc:sldChg chg="addSp delSp modSp add ord modNotesTx">
        <pc:chgData name="Maarten van Arem" userId="7e9dce823a96c2f2" providerId="LiveId" clId="{7C37B23C-2BD6-496D-8C1D-57AD572D7BF0}" dt="2019-12-08T15:19:39.364" v="2295" actId="20577"/>
        <pc:sldMkLst>
          <pc:docMk/>
          <pc:sldMk cId="2207115907" sldId="283"/>
        </pc:sldMkLst>
        <pc:spChg chg="add mod">
          <ac:chgData name="Maarten van Arem" userId="7e9dce823a96c2f2" providerId="LiveId" clId="{7C37B23C-2BD6-496D-8C1D-57AD572D7BF0}" dt="2019-12-08T15:12:04.384" v="2236" actId="1076"/>
          <ac:spMkLst>
            <pc:docMk/>
            <pc:sldMk cId="2207115907" sldId="283"/>
            <ac:spMk id="2" creationId="{7654EA26-73F5-4281-AC1B-633739531A5A}"/>
          </ac:spMkLst>
        </pc:spChg>
        <pc:picChg chg="add del mod">
          <ac:chgData name="Maarten van Arem" userId="7e9dce823a96c2f2" providerId="LiveId" clId="{7C37B23C-2BD6-496D-8C1D-57AD572D7BF0}" dt="2019-12-08T15:11:04.349" v="2231"/>
          <ac:picMkLst>
            <pc:docMk/>
            <pc:sldMk cId="2207115907" sldId="283"/>
            <ac:picMk id="2050" creationId="{13FB8ED4-A869-442F-B47E-46DC9B1EE82F}"/>
          </ac:picMkLst>
        </pc:picChg>
      </pc:sldChg>
      <pc:sldChg chg="addSp modSp add">
        <pc:chgData name="Maarten van Arem" userId="7e9dce823a96c2f2" providerId="LiveId" clId="{7C37B23C-2BD6-496D-8C1D-57AD572D7BF0}" dt="2019-12-15T16:05:32.755" v="6034" actId="20577"/>
        <pc:sldMkLst>
          <pc:docMk/>
          <pc:sldMk cId="3163330181" sldId="284"/>
        </pc:sldMkLst>
        <pc:spChg chg="add mod">
          <ac:chgData name="Maarten van Arem" userId="7e9dce823a96c2f2" providerId="LiveId" clId="{7C37B23C-2BD6-496D-8C1D-57AD572D7BF0}" dt="2019-12-08T16:49:15.993" v="4559"/>
          <ac:spMkLst>
            <pc:docMk/>
            <pc:sldMk cId="3163330181" sldId="284"/>
            <ac:spMk id="2" creationId="{44FF5F26-E4A6-4F86-A341-4CBF409E75D8}"/>
          </ac:spMkLst>
        </pc:spChg>
        <pc:spChg chg="add mod">
          <ac:chgData name="Maarten van Arem" userId="7e9dce823a96c2f2" providerId="LiveId" clId="{7C37B23C-2BD6-496D-8C1D-57AD572D7BF0}" dt="2019-12-15T16:05:32.755" v="6034" actId="20577"/>
          <ac:spMkLst>
            <pc:docMk/>
            <pc:sldMk cId="3163330181" sldId="284"/>
            <ac:spMk id="3" creationId="{AF5ABFB7-8754-4AC6-A090-9F4767E65D3C}"/>
          </ac:spMkLst>
        </pc:spChg>
      </pc:sldChg>
      <pc:sldChg chg="addSp modSp add del">
        <pc:chgData name="Maarten van Arem" userId="7e9dce823a96c2f2" providerId="LiveId" clId="{7C37B23C-2BD6-496D-8C1D-57AD572D7BF0}" dt="2019-12-08T15:34:59.065" v="3203" actId="2696"/>
        <pc:sldMkLst>
          <pc:docMk/>
          <pc:sldMk cId="3239733726" sldId="284"/>
        </pc:sldMkLst>
        <pc:spChg chg="add mod">
          <ac:chgData name="Maarten van Arem" userId="7e9dce823a96c2f2" providerId="LiveId" clId="{7C37B23C-2BD6-496D-8C1D-57AD572D7BF0}" dt="2019-12-08T15:34:29.619" v="3202"/>
          <ac:spMkLst>
            <pc:docMk/>
            <pc:sldMk cId="3239733726" sldId="284"/>
            <ac:spMk id="2" creationId="{3B8A8E8D-15E7-47B9-A3E2-5B60DDDE1763}"/>
          </ac:spMkLst>
        </pc:spChg>
        <pc:spChg chg="add mod">
          <ac:chgData name="Maarten van Arem" userId="7e9dce823a96c2f2" providerId="LiveId" clId="{7C37B23C-2BD6-496D-8C1D-57AD572D7BF0}" dt="2019-12-08T15:34:29.619" v="3202"/>
          <ac:spMkLst>
            <pc:docMk/>
            <pc:sldMk cId="3239733726" sldId="284"/>
            <ac:spMk id="3" creationId="{E8F8E6C8-6DDD-45C0-A17B-3AFA155B71A4}"/>
          </ac:spMkLst>
        </pc:spChg>
      </pc:sldChg>
      <pc:sldChg chg="addSp modSp">
        <pc:chgData name="Maarten van Arem" userId="7e9dce823a96c2f2" providerId="LiveId" clId="{7C37B23C-2BD6-496D-8C1D-57AD572D7BF0}" dt="2019-12-15T12:49:11.362" v="4989"/>
        <pc:sldMkLst>
          <pc:docMk/>
          <pc:sldMk cId="3517385063" sldId="285"/>
        </pc:sldMkLst>
        <pc:spChg chg="mod">
          <ac:chgData name="Maarten van Arem" userId="7e9dce823a96c2f2" providerId="LiveId" clId="{7C37B23C-2BD6-496D-8C1D-57AD572D7BF0}" dt="2019-12-15T12:44:23.239" v="4962" actId="20577"/>
          <ac:spMkLst>
            <pc:docMk/>
            <pc:sldMk cId="3517385063" sldId="285"/>
            <ac:spMk id="3" creationId="{AF5ABFB7-8754-4AC6-A090-9F4767E65D3C}"/>
          </ac:spMkLst>
        </pc:spChg>
        <pc:picChg chg="add mod">
          <ac:chgData name="Maarten van Arem" userId="7e9dce823a96c2f2" providerId="LiveId" clId="{7C37B23C-2BD6-496D-8C1D-57AD572D7BF0}" dt="2019-12-15T12:49:11.362" v="4989"/>
          <ac:picMkLst>
            <pc:docMk/>
            <pc:sldMk cId="3517385063" sldId="285"/>
            <ac:picMk id="5" creationId="{4A012C0A-8ED7-443F-B14E-5BBD211C9357}"/>
          </ac:picMkLst>
        </pc:picChg>
      </pc:sldChg>
      <pc:sldChg chg="addSp delSp modSp">
        <pc:chgData name="Maarten van Arem" userId="7e9dce823a96c2f2" providerId="LiveId" clId="{7C37B23C-2BD6-496D-8C1D-57AD572D7BF0}" dt="2019-12-15T12:48:24.173" v="4983" actId="1038"/>
        <pc:sldMkLst>
          <pc:docMk/>
          <pc:sldMk cId="2035742613" sldId="286"/>
        </pc:sldMkLst>
        <pc:spChg chg="del">
          <ac:chgData name="Maarten van Arem" userId="7e9dce823a96c2f2" providerId="LiveId" clId="{7C37B23C-2BD6-496D-8C1D-57AD572D7BF0}" dt="2019-12-15T12:47:22.747" v="4963"/>
          <ac:spMkLst>
            <pc:docMk/>
            <pc:sldMk cId="2035742613" sldId="286"/>
            <ac:spMk id="3" creationId="{AF5ABFB7-8754-4AC6-A090-9F4767E65D3C}"/>
          </ac:spMkLst>
        </pc:spChg>
        <pc:picChg chg="add mod">
          <ac:chgData name="Maarten van Arem" userId="7e9dce823a96c2f2" providerId="LiveId" clId="{7C37B23C-2BD6-496D-8C1D-57AD572D7BF0}" dt="2019-12-15T12:48:24.173" v="4983" actId="1038"/>
          <ac:picMkLst>
            <pc:docMk/>
            <pc:sldMk cId="2035742613" sldId="286"/>
            <ac:picMk id="5" creationId="{AD978B73-B2B5-4D4A-A42D-2E0164C9B281}"/>
          </ac:picMkLst>
        </pc:picChg>
      </pc:sldChg>
      <pc:sldChg chg="addSp modSp add">
        <pc:chgData name="Maarten van Arem" userId="7e9dce823a96c2f2" providerId="LiveId" clId="{7C37B23C-2BD6-496D-8C1D-57AD572D7BF0}" dt="2019-12-15T16:18:22.491" v="6079" actId="20577"/>
        <pc:sldMkLst>
          <pc:docMk/>
          <pc:sldMk cId="3570769667" sldId="287"/>
        </pc:sldMkLst>
        <pc:spChg chg="mod">
          <ac:chgData name="Maarten van Arem" userId="7e9dce823a96c2f2" providerId="LiveId" clId="{7C37B23C-2BD6-496D-8C1D-57AD572D7BF0}" dt="2019-12-15T11:52:16.596" v="4578" actId="20577"/>
          <ac:spMkLst>
            <pc:docMk/>
            <pc:sldMk cId="3570769667" sldId="287"/>
            <ac:spMk id="2" creationId="{44FF5F26-E4A6-4F86-A341-4CBF409E75D8}"/>
          </ac:spMkLst>
        </pc:spChg>
        <pc:spChg chg="mod">
          <ac:chgData name="Maarten van Arem" userId="7e9dce823a96c2f2" providerId="LiveId" clId="{7C37B23C-2BD6-496D-8C1D-57AD572D7BF0}" dt="2019-12-15T16:18:22.491" v="6079" actId="20577"/>
          <ac:spMkLst>
            <pc:docMk/>
            <pc:sldMk cId="3570769667" sldId="287"/>
            <ac:spMk id="3" creationId="{AF5ABFB7-8754-4AC6-A090-9F4767E65D3C}"/>
          </ac:spMkLst>
        </pc:spChg>
        <pc:picChg chg="add mod">
          <ac:chgData name="Maarten van Arem" userId="7e9dce823a96c2f2" providerId="LiveId" clId="{7C37B23C-2BD6-496D-8C1D-57AD572D7BF0}" dt="2019-12-15T16:17:49.773" v="6075" actId="1076"/>
          <ac:picMkLst>
            <pc:docMk/>
            <pc:sldMk cId="3570769667" sldId="287"/>
            <ac:picMk id="5" creationId="{BADF0759-E012-469B-AAF8-4798CE78A3D2}"/>
          </ac:picMkLst>
        </pc:picChg>
      </pc:sldChg>
      <pc:sldChg chg="addSp delSp modSp add">
        <pc:chgData name="Maarten van Arem" userId="7e9dce823a96c2f2" providerId="LiveId" clId="{7C37B23C-2BD6-496D-8C1D-57AD572D7BF0}" dt="2019-12-15T13:52:38.181" v="5006" actId="478"/>
        <pc:sldMkLst>
          <pc:docMk/>
          <pc:sldMk cId="970525928" sldId="288"/>
        </pc:sldMkLst>
        <pc:spChg chg="mod">
          <ac:chgData name="Maarten van Arem" userId="7e9dce823a96c2f2" providerId="LiveId" clId="{7C37B23C-2BD6-496D-8C1D-57AD572D7BF0}" dt="2019-12-15T13:52:32.566" v="5003" actId="20577"/>
          <ac:spMkLst>
            <pc:docMk/>
            <pc:sldMk cId="970525928" sldId="288"/>
            <ac:spMk id="2" creationId="{59520B48-725A-4180-BF57-5B93C6576738}"/>
          </ac:spMkLst>
        </pc:spChg>
        <pc:spChg chg="del mod">
          <ac:chgData name="Maarten van Arem" userId="7e9dce823a96c2f2" providerId="LiveId" clId="{7C37B23C-2BD6-496D-8C1D-57AD572D7BF0}" dt="2019-12-15T13:52:38.181" v="5006" actId="478"/>
          <ac:spMkLst>
            <pc:docMk/>
            <pc:sldMk cId="970525928" sldId="288"/>
            <ac:spMk id="3" creationId="{A912FA81-DA7D-4969-8537-9EBC41284BEE}"/>
          </ac:spMkLst>
        </pc:spChg>
        <pc:spChg chg="add mod">
          <ac:chgData name="Maarten van Arem" userId="7e9dce823a96c2f2" providerId="LiveId" clId="{7C37B23C-2BD6-496D-8C1D-57AD572D7BF0}" dt="2019-12-15T13:52:38.181" v="5006" actId="478"/>
          <ac:spMkLst>
            <pc:docMk/>
            <pc:sldMk cId="970525928" sldId="288"/>
            <ac:spMk id="5" creationId="{E3D2F74C-0377-4183-B6CB-A3967A2A021C}"/>
          </ac:spMkLst>
        </pc:spChg>
      </pc:sldChg>
      <pc:sldChg chg="addSp delSp modSp add modNotesTx">
        <pc:chgData name="Maarten van Arem" userId="7e9dce823a96c2f2" providerId="LiveId" clId="{7C37B23C-2BD6-496D-8C1D-57AD572D7BF0}" dt="2019-12-15T14:22:21.703" v="5441" actId="6549"/>
        <pc:sldMkLst>
          <pc:docMk/>
          <pc:sldMk cId="1272464515" sldId="289"/>
        </pc:sldMkLst>
        <pc:spChg chg="add mod">
          <ac:chgData name="Maarten van Arem" userId="7e9dce823a96c2f2" providerId="LiveId" clId="{7C37B23C-2BD6-496D-8C1D-57AD572D7BF0}" dt="2019-12-15T14:09:42.513" v="5034" actId="20577"/>
          <ac:spMkLst>
            <pc:docMk/>
            <pc:sldMk cId="1272464515" sldId="289"/>
            <ac:spMk id="2" creationId="{C18D948A-02EE-41EE-A8C1-F731B60B3D0A}"/>
          </ac:spMkLst>
        </pc:spChg>
        <pc:spChg chg="add del mod">
          <ac:chgData name="Maarten van Arem" userId="7e9dce823a96c2f2" providerId="LiveId" clId="{7C37B23C-2BD6-496D-8C1D-57AD572D7BF0}" dt="2019-12-15T14:09:56.693" v="5036"/>
          <ac:spMkLst>
            <pc:docMk/>
            <pc:sldMk cId="1272464515" sldId="289"/>
            <ac:spMk id="3" creationId="{9A12B820-F99C-4688-A46C-A23FE246F18F}"/>
          </ac:spMkLst>
        </pc:spChg>
        <pc:picChg chg="add mod">
          <ac:chgData name="Maarten van Arem" userId="7e9dce823a96c2f2" providerId="LiveId" clId="{7C37B23C-2BD6-496D-8C1D-57AD572D7BF0}" dt="2019-12-15T14:10:06.292" v="5042" actId="1076"/>
          <ac:picMkLst>
            <pc:docMk/>
            <pc:sldMk cId="1272464515" sldId="289"/>
            <ac:picMk id="5" creationId="{568E2419-756E-4751-B113-AF450547C8AD}"/>
          </ac:picMkLst>
        </pc:picChg>
      </pc:sldChg>
      <pc:sldChg chg="addSp modSp add modNotesTx">
        <pc:chgData name="Maarten van Arem" userId="7e9dce823a96c2f2" providerId="LiveId" clId="{7C37B23C-2BD6-496D-8C1D-57AD572D7BF0}" dt="2019-12-15T14:43:05.533" v="5900" actId="20577"/>
        <pc:sldMkLst>
          <pc:docMk/>
          <pc:sldMk cId="171390095" sldId="290"/>
        </pc:sldMkLst>
        <pc:spChg chg="add mod">
          <ac:chgData name="Maarten van Arem" userId="7e9dce823a96c2f2" providerId="LiveId" clId="{7C37B23C-2BD6-496D-8C1D-57AD572D7BF0}" dt="2019-12-15T14:22:43.281" v="5490" actId="20577"/>
          <ac:spMkLst>
            <pc:docMk/>
            <pc:sldMk cId="171390095" sldId="290"/>
            <ac:spMk id="2" creationId="{7D1C0952-48A1-4E48-A332-92ABE48D4C35}"/>
          </ac:spMkLst>
        </pc:spChg>
        <pc:spChg chg="add mod">
          <ac:chgData name="Maarten van Arem" userId="7e9dce823a96c2f2" providerId="LiveId" clId="{7C37B23C-2BD6-496D-8C1D-57AD572D7BF0}" dt="2019-12-15T14:23:58.729" v="5614" actId="20577"/>
          <ac:spMkLst>
            <pc:docMk/>
            <pc:sldMk cId="171390095" sldId="290"/>
            <ac:spMk id="3" creationId="{855C6074-4BED-41C8-B638-C34729F471F0}"/>
          </ac:spMkLst>
        </pc:spChg>
      </pc:sldChg>
      <pc:sldChg chg="addSp delSp modSp add del">
        <pc:chgData name="Maarten van Arem" userId="7e9dce823a96c2f2" providerId="LiveId" clId="{7C37B23C-2BD6-496D-8C1D-57AD572D7BF0}" dt="2019-12-15T16:02:07.335" v="5907" actId="2696"/>
        <pc:sldMkLst>
          <pc:docMk/>
          <pc:sldMk cId="16313518" sldId="291"/>
        </pc:sldMkLst>
        <pc:picChg chg="add del mod">
          <ac:chgData name="Maarten van Arem" userId="7e9dce823a96c2f2" providerId="LiveId" clId="{7C37B23C-2BD6-496D-8C1D-57AD572D7BF0}" dt="2019-12-15T15:49:31.358" v="5903" actId="478"/>
          <ac:picMkLst>
            <pc:docMk/>
            <pc:sldMk cId="16313518" sldId="291"/>
            <ac:picMk id="1026" creationId="{45BDDC8F-59E6-468A-924F-D2C3145D3353}"/>
          </ac:picMkLst>
        </pc:picChg>
        <pc:picChg chg="add del mod">
          <ac:chgData name="Maarten van Arem" userId="7e9dce823a96c2f2" providerId="LiveId" clId="{7C37B23C-2BD6-496D-8C1D-57AD572D7BF0}" dt="2019-12-15T15:50:14.920" v="5906" actId="478"/>
          <ac:picMkLst>
            <pc:docMk/>
            <pc:sldMk cId="16313518" sldId="291"/>
            <ac:picMk id="1028" creationId="{A21CBB83-A1C0-4D57-83C0-0BAAB929F232}"/>
          </ac:picMkLst>
        </pc:picChg>
      </pc:sldChg>
      <pc:sldChg chg="modSp add">
        <pc:chgData name="Maarten van Arem" userId="7e9dce823a96c2f2" providerId="LiveId" clId="{7C37B23C-2BD6-496D-8C1D-57AD572D7BF0}" dt="2019-12-15T16:03:49.393" v="5923" actId="6549"/>
        <pc:sldMkLst>
          <pc:docMk/>
          <pc:sldMk cId="2520319555" sldId="291"/>
        </pc:sldMkLst>
        <pc:spChg chg="mod">
          <ac:chgData name="Maarten van Arem" userId="7e9dce823a96c2f2" providerId="LiveId" clId="{7C37B23C-2BD6-496D-8C1D-57AD572D7BF0}" dt="2019-12-15T16:03:46.513" v="5922" actId="20577"/>
          <ac:spMkLst>
            <pc:docMk/>
            <pc:sldMk cId="2520319555" sldId="291"/>
            <ac:spMk id="2" creationId="{7D1C0952-48A1-4E48-A332-92ABE48D4C35}"/>
          </ac:spMkLst>
        </pc:spChg>
        <pc:spChg chg="mod">
          <ac:chgData name="Maarten van Arem" userId="7e9dce823a96c2f2" providerId="LiveId" clId="{7C37B23C-2BD6-496D-8C1D-57AD572D7BF0}" dt="2019-12-15T16:03:49.393" v="5923" actId="6549"/>
          <ac:spMkLst>
            <pc:docMk/>
            <pc:sldMk cId="2520319555" sldId="291"/>
            <ac:spMk id="3" creationId="{855C6074-4BED-41C8-B638-C34729F471F0}"/>
          </ac:spMkLst>
        </pc:spChg>
      </pc:sldChg>
      <pc:sldChg chg="add del">
        <pc:chgData name="Maarten van Arem" userId="7e9dce823a96c2f2" providerId="LiveId" clId="{7C37B23C-2BD6-496D-8C1D-57AD572D7BF0}" dt="2019-12-15T14:22:31.322" v="5444" actId="47"/>
        <pc:sldMkLst>
          <pc:docMk/>
          <pc:sldMk cId="2613462933" sldId="291"/>
        </pc:sldMkLst>
      </pc:sldChg>
      <pc:sldChg chg="add del">
        <pc:chgData name="Maarten van Arem" userId="7e9dce823a96c2f2" providerId="LiveId" clId="{7C37B23C-2BD6-496D-8C1D-57AD572D7BF0}" dt="2019-12-15T14:40:45.508" v="5783" actId="2696"/>
        <pc:sldMkLst>
          <pc:docMk/>
          <pc:sldMk cId="3878111356" sldId="291"/>
        </pc:sldMkLst>
      </pc:sldChg>
      <pc:sldChg chg="addSp modSp add">
        <pc:chgData name="Maarten van Arem" userId="7e9dce823a96c2f2" providerId="LiveId" clId="{7C37B23C-2BD6-496D-8C1D-57AD572D7BF0}" dt="2019-12-15T16:04:15.551" v="6028" actId="27636"/>
        <pc:sldMkLst>
          <pc:docMk/>
          <pc:sldMk cId="1312067004" sldId="292"/>
        </pc:sldMkLst>
        <pc:spChg chg="add mod">
          <ac:chgData name="Maarten van Arem" userId="7e9dce823a96c2f2" providerId="LiveId" clId="{7C37B23C-2BD6-496D-8C1D-57AD572D7BF0}" dt="2019-12-15T16:04:00.485" v="5939" actId="20577"/>
          <ac:spMkLst>
            <pc:docMk/>
            <pc:sldMk cId="1312067004" sldId="292"/>
            <ac:spMk id="2" creationId="{86201E53-401F-485E-8B8D-6EA488AACAED}"/>
          </ac:spMkLst>
        </pc:spChg>
        <pc:spChg chg="add mod">
          <ac:chgData name="Maarten van Arem" userId="7e9dce823a96c2f2" providerId="LiveId" clId="{7C37B23C-2BD6-496D-8C1D-57AD572D7BF0}" dt="2019-12-15T16:04:15.551" v="6028" actId="27636"/>
          <ac:spMkLst>
            <pc:docMk/>
            <pc:sldMk cId="1312067004" sldId="292"/>
            <ac:spMk id="3" creationId="{5D663981-1FD5-4254-8AA8-8EC42B6D6B4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19-11-23T08:53:51.413" idx="1">
    <p:pos x="10324" y="-747"/>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381000" y="685800"/>
            <a:ext cx="6096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586442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of hands</a:t>
            </a:r>
          </a:p>
          <a:p>
            <a:pPr marL="342900" indent="-342900">
              <a:buFontTx/>
              <a:buChar char="-"/>
            </a:pPr>
            <a:r>
              <a:rPr lang="en-US" dirty="0"/>
              <a:t>Nothing</a:t>
            </a:r>
          </a:p>
          <a:p>
            <a:pPr marL="342900" indent="-342900">
              <a:buFontTx/>
              <a:buChar char="-"/>
            </a:pPr>
            <a:r>
              <a:rPr lang="en-US" dirty="0"/>
              <a:t>Ran some containers</a:t>
            </a:r>
          </a:p>
          <a:p>
            <a:pPr marL="342900" indent="-342900">
              <a:buFontTx/>
              <a:buChar char="-"/>
            </a:pPr>
            <a:r>
              <a:rPr lang="en-US" dirty="0"/>
              <a:t>Running in production, using orchestration</a:t>
            </a:r>
          </a:p>
          <a:p>
            <a:pPr marL="342900" indent="-342900">
              <a:buFontTx/>
              <a:buChar char="-"/>
            </a:pPr>
            <a:r>
              <a:rPr lang="en-US" dirty="0"/>
              <a:t>A little something for everybody</a:t>
            </a:r>
          </a:p>
          <a:p>
            <a:pPr marL="0" indent="0">
              <a:buFontTx/>
              <a:buNone/>
            </a:pPr>
            <a:endParaRPr lang="en-US" dirty="0"/>
          </a:p>
          <a:p>
            <a:pPr marL="0" indent="0">
              <a:buFontTx/>
              <a:buNone/>
            </a:pPr>
            <a:endParaRPr lang="en-US" dirty="0"/>
          </a:p>
          <a:p>
            <a:pPr marL="0" indent="0">
              <a:buFontTx/>
              <a:buNone/>
            </a:pPr>
            <a:r>
              <a:rPr lang="en-US" dirty="0"/>
              <a:t>Before we start show of hands, who has done nothing with docker, who used docker before, is running in production? I hope to teach the experienced docker users also some new things</a:t>
            </a:r>
          </a:p>
        </p:txBody>
      </p:sp>
    </p:spTree>
    <p:extLst>
      <p:ext uri="{BB962C8B-B14F-4D97-AF65-F5344CB8AC3E}">
        <p14:creationId xmlns:p14="http://schemas.microsoft.com/office/powerpoint/2010/main" val="152897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Simple container first</a:t>
            </a:r>
          </a:p>
          <a:p>
            <a:pPr marL="342900" indent="-342900">
              <a:buFontTx/>
              <a:buChar char="-"/>
            </a:pPr>
            <a:r>
              <a:rPr lang="en-US" dirty="0"/>
              <a:t>Start from ubuntu</a:t>
            </a:r>
          </a:p>
          <a:p>
            <a:pPr marL="342900" indent="-342900">
              <a:buFontTx/>
              <a:buChar char="-"/>
            </a:pPr>
            <a:r>
              <a:rPr lang="en-US" dirty="0"/>
              <a:t>Add files</a:t>
            </a:r>
          </a:p>
          <a:p>
            <a:pPr marL="342900" indent="-342900">
              <a:buFontTx/>
              <a:buChar char="-"/>
            </a:pPr>
            <a:r>
              <a:rPr lang="en-US" dirty="0"/>
              <a:t>Start a script</a:t>
            </a:r>
            <a:endParaRPr lang="nl-NL" dirty="0"/>
          </a:p>
        </p:txBody>
      </p:sp>
    </p:spTree>
    <p:extLst>
      <p:ext uri="{BB962C8B-B14F-4D97-AF65-F5344CB8AC3E}">
        <p14:creationId xmlns:p14="http://schemas.microsoft.com/office/powerpoint/2010/main" val="343877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Every COPY/ADD/RUN line will add another layer to your docker image. This means that when downloading a base or your own image you will download the layers not a final compressed state.</a:t>
            </a:r>
          </a:p>
          <a:p>
            <a:endParaRPr lang="en-US" dirty="0"/>
          </a:p>
          <a:p>
            <a:r>
              <a:rPr lang="en-US" dirty="0"/>
              <a:t>This also introduces some best practices to keep your layers small and keep size down (for faster downloads)</a:t>
            </a:r>
            <a:endParaRPr lang="nl-NL" dirty="0"/>
          </a:p>
        </p:txBody>
      </p:sp>
    </p:spTree>
    <p:extLst>
      <p:ext uri="{BB962C8B-B14F-4D97-AF65-F5344CB8AC3E}">
        <p14:creationId xmlns:p14="http://schemas.microsoft.com/office/powerpoint/2010/main" val="3568602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What do I mean by “efficient” layers? There is always a tradeoff between size and changeability. Adding many layers will increase your image size more but ordering the layers smart has even more impact.</a:t>
            </a:r>
            <a:endParaRPr lang="nl-NL" dirty="0"/>
          </a:p>
        </p:txBody>
      </p:sp>
    </p:spTree>
    <p:extLst>
      <p:ext uri="{BB962C8B-B14F-4D97-AF65-F5344CB8AC3E}">
        <p14:creationId xmlns:p14="http://schemas.microsoft.com/office/powerpoint/2010/main" val="418509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What do I mean by “efficient” layers? There is always a tradeoff between size and changeability. Adding many layers will increase your image size more but ordering the layers smart has even more impact.</a:t>
            </a:r>
            <a:endParaRPr lang="nl-NL" dirty="0"/>
          </a:p>
        </p:txBody>
      </p:sp>
    </p:spTree>
    <p:extLst>
      <p:ext uri="{BB962C8B-B14F-4D97-AF65-F5344CB8AC3E}">
        <p14:creationId xmlns:p14="http://schemas.microsoft.com/office/powerpoint/2010/main" val="223391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Possibilities of docker</a:t>
            </a:r>
          </a:p>
          <a:p>
            <a:pPr marL="342900" indent="-342900">
              <a:buFontTx/>
              <a:buChar char="-"/>
            </a:pPr>
            <a:r>
              <a:rPr lang="en-US" dirty="0"/>
              <a:t>Stopping before or at CI/CD</a:t>
            </a:r>
          </a:p>
          <a:p>
            <a:endParaRPr lang="en-US" dirty="0"/>
          </a:p>
          <a:p>
            <a:r>
              <a:rPr lang="en-US" dirty="0"/>
              <a:t>The talk with focus mainly on the development side of containers, we stop right before we would begin doing CI/CD integration.</a:t>
            </a:r>
          </a:p>
          <a:p>
            <a:endParaRPr lang="nl-NL" dirty="0"/>
          </a:p>
        </p:txBody>
      </p:sp>
    </p:spTree>
    <p:extLst>
      <p:ext uri="{BB962C8B-B14F-4D97-AF65-F5344CB8AC3E}">
        <p14:creationId xmlns:p14="http://schemas.microsoft.com/office/powerpoint/2010/main" val="81251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Also no windows containers</a:t>
            </a:r>
          </a:p>
          <a:p>
            <a:pPr marL="342900" indent="-342900">
              <a:buFontTx/>
              <a:buChar char="-"/>
            </a:pPr>
            <a:r>
              <a:rPr lang="nl-NL" dirty="0"/>
              <a:t>I </a:t>
            </a:r>
            <a:r>
              <a:rPr lang="nl-NL" dirty="0" err="1"/>
              <a:t>will</a:t>
            </a:r>
            <a:r>
              <a:rPr lang="nl-NL" dirty="0"/>
              <a:t> </a:t>
            </a:r>
            <a:r>
              <a:rPr lang="nl-NL" dirty="0" err="1"/>
              <a:t>be</a:t>
            </a:r>
            <a:r>
              <a:rPr lang="nl-NL" dirty="0"/>
              <a:t> </a:t>
            </a:r>
            <a:r>
              <a:rPr lang="nl-NL" dirty="0" err="1"/>
              <a:t>demo’ing</a:t>
            </a:r>
            <a:r>
              <a:rPr lang="nl-NL" dirty="0"/>
              <a:t> on </a:t>
            </a:r>
            <a:r>
              <a:rPr lang="nl-NL" dirty="0" err="1"/>
              <a:t>windows</a:t>
            </a:r>
            <a:endParaRPr lang="nl-NL" dirty="0"/>
          </a:p>
          <a:p>
            <a:pPr marL="342900" indent="-342900">
              <a:buFontTx/>
              <a:buChar char="-"/>
            </a:pPr>
            <a:r>
              <a:rPr lang="nl-NL" dirty="0"/>
              <a:t>No container </a:t>
            </a:r>
            <a:r>
              <a:rPr lang="nl-NL" dirty="0" err="1"/>
              <a:t>orchestration</a:t>
            </a:r>
            <a:r>
              <a:rPr lang="nl-NL" dirty="0"/>
              <a:t> (</a:t>
            </a:r>
            <a:r>
              <a:rPr lang="nl-NL" dirty="0" err="1"/>
              <a:t>kubernetes</a:t>
            </a:r>
            <a:r>
              <a:rPr lang="nl-NL" dirty="0"/>
              <a:t>/</a:t>
            </a:r>
            <a:r>
              <a:rPr lang="nl-NL" dirty="0" err="1"/>
              <a:t>docker</a:t>
            </a:r>
            <a:r>
              <a:rPr lang="nl-NL" dirty="0"/>
              <a:t> </a:t>
            </a:r>
            <a:r>
              <a:rPr lang="nl-NL" dirty="0" err="1"/>
              <a:t>swarm</a:t>
            </a:r>
            <a:r>
              <a:rPr lang="nl-NL" dirty="0"/>
              <a:t>)</a:t>
            </a:r>
          </a:p>
          <a:p>
            <a:pPr marL="342900" indent="-342900">
              <a:buFontTx/>
              <a:buChar char="-"/>
            </a:pPr>
            <a:endParaRPr lang="nl-NL" dirty="0"/>
          </a:p>
          <a:p>
            <a:pPr marL="0" indent="0">
              <a:buFontTx/>
              <a:buNone/>
            </a:pPr>
            <a:r>
              <a:rPr lang="nl-NL" dirty="0" err="1"/>
              <a:t>Again</a:t>
            </a:r>
            <a:r>
              <a:rPr lang="nl-NL" dirty="0"/>
              <a:t>, </a:t>
            </a:r>
            <a:r>
              <a:rPr lang="nl-NL" dirty="0" err="1"/>
              <a:t>if</a:t>
            </a:r>
            <a:r>
              <a:rPr lang="nl-NL" dirty="0"/>
              <a:t> </a:t>
            </a:r>
            <a:r>
              <a:rPr lang="nl-NL" dirty="0" err="1"/>
              <a:t>there</a:t>
            </a:r>
            <a:r>
              <a:rPr lang="nl-NL" dirty="0"/>
              <a:t> is time </a:t>
            </a:r>
            <a:r>
              <a:rPr lang="nl-NL" dirty="0" err="1"/>
              <a:t>left</a:t>
            </a:r>
            <a:r>
              <a:rPr lang="nl-NL" dirty="0"/>
              <a:t> I </a:t>
            </a:r>
            <a:r>
              <a:rPr lang="nl-NL" dirty="0" err="1"/>
              <a:t>will</a:t>
            </a:r>
            <a:r>
              <a:rPr lang="nl-NL" dirty="0"/>
              <a:t> </a:t>
            </a:r>
            <a:r>
              <a:rPr lang="nl-NL" dirty="0" err="1"/>
              <a:t>touch</a:t>
            </a:r>
            <a:r>
              <a:rPr lang="nl-NL" dirty="0"/>
              <a:t> </a:t>
            </a:r>
            <a:r>
              <a:rPr lang="nl-NL" dirty="0" err="1"/>
              <a:t>lightly</a:t>
            </a:r>
            <a:r>
              <a:rPr lang="nl-NL" dirty="0"/>
              <a:t> on </a:t>
            </a:r>
            <a:r>
              <a:rPr lang="nl-NL" dirty="0" err="1"/>
              <a:t>the</a:t>
            </a:r>
            <a:r>
              <a:rPr lang="nl-NL" dirty="0"/>
              <a:t> subject</a:t>
            </a:r>
          </a:p>
        </p:txBody>
      </p:sp>
    </p:spTree>
    <p:extLst>
      <p:ext uri="{BB962C8B-B14F-4D97-AF65-F5344CB8AC3E}">
        <p14:creationId xmlns:p14="http://schemas.microsoft.com/office/powerpoint/2010/main" val="419209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Power of docker</a:t>
            </a:r>
          </a:p>
          <a:p>
            <a:pPr marL="342900" indent="-342900">
              <a:buFontTx/>
              <a:buChar char="-"/>
            </a:pPr>
            <a:r>
              <a:rPr lang="en-US" dirty="0"/>
              <a:t>Easy</a:t>
            </a:r>
          </a:p>
          <a:p>
            <a:pPr marL="342900" indent="-342900">
              <a:buFontTx/>
              <a:buChar char="-"/>
            </a:pPr>
            <a:r>
              <a:rPr lang="en-US" dirty="0"/>
              <a:t>Nothing except docker to run this</a:t>
            </a:r>
          </a:p>
          <a:p>
            <a:endParaRPr lang="en-US" dirty="0"/>
          </a:p>
          <a:p>
            <a:r>
              <a:rPr lang="en-US" dirty="0"/>
              <a:t>This demo will show you the power of docker and what it can do, now I hope nobody ever finds him or herself in this situation where literally every service is written in a different language.</a:t>
            </a:r>
          </a:p>
          <a:p>
            <a:endParaRPr lang="en-US" dirty="0"/>
          </a:p>
          <a:p>
            <a:r>
              <a:rPr lang="en-US" dirty="0"/>
              <a:t>I do not have a lot of experience with all the components, I know them all but installing everything would take up a lot of my time and in the back of my head I can see the windows registry getting screwed already.</a:t>
            </a:r>
          </a:p>
          <a:p>
            <a:endParaRPr lang="en-US" dirty="0"/>
          </a:p>
          <a:p>
            <a:r>
              <a:rPr lang="en-US" dirty="0"/>
              <a:t>So all I must do to run all these application is run this simple command “docker-compose up” and everything will start.</a:t>
            </a:r>
          </a:p>
          <a:p>
            <a:r>
              <a:rPr lang="en-US" dirty="0"/>
              <a:t>Just hit </a:t>
            </a:r>
            <a:r>
              <a:rPr lang="en-US" dirty="0" err="1"/>
              <a:t>ctrl+c</a:t>
            </a:r>
            <a:r>
              <a:rPr lang="en-US" dirty="0"/>
              <a:t> and everything stops, and I can do other things, without for instance having the database still running.</a:t>
            </a:r>
          </a:p>
          <a:p>
            <a:endParaRPr lang="en-US" dirty="0"/>
          </a:p>
          <a:p>
            <a:r>
              <a:rPr lang="en-US" dirty="0"/>
              <a:t>Think of the possibilities:</a:t>
            </a:r>
          </a:p>
          <a:p>
            <a:pPr marL="342900" indent="-342900">
              <a:buFontTx/>
              <a:buChar char="-"/>
            </a:pPr>
            <a:r>
              <a:rPr lang="en-US" dirty="0"/>
              <a:t>no longer will you have to sit next to that new employee and take them through the long installation checklist. </a:t>
            </a:r>
          </a:p>
          <a:p>
            <a:pPr marL="342900" indent="-342900">
              <a:buFontTx/>
              <a:buChar char="-"/>
            </a:pPr>
            <a:r>
              <a:rPr lang="en-US" dirty="0"/>
              <a:t>or when you decide to update the SDK of one of the apps your whole team won't be mad at you for having to update to the latest version, potentially breaking something else they were working on.</a:t>
            </a:r>
          </a:p>
          <a:p>
            <a:pPr marL="342900" indent="-342900">
              <a:buFontTx/>
              <a:buChar char="-"/>
            </a:pPr>
            <a:endParaRPr lang="en-US" dirty="0"/>
          </a:p>
          <a:p>
            <a:pPr marL="0" indent="0">
              <a:buFontTx/>
              <a:buNone/>
            </a:pPr>
            <a:r>
              <a:rPr lang="en-US" dirty="0"/>
              <a:t>We will come back to this at the end of the presentation, but for now let’s start at the beginning</a:t>
            </a:r>
          </a:p>
        </p:txBody>
      </p:sp>
    </p:spTree>
    <p:extLst>
      <p:ext uri="{BB962C8B-B14F-4D97-AF65-F5344CB8AC3E}">
        <p14:creationId xmlns:p14="http://schemas.microsoft.com/office/powerpoint/2010/main" val="371690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Obligatory </a:t>
            </a:r>
            <a:r>
              <a:rPr lang="en-US" dirty="0" err="1"/>
              <a:t>xkcd</a:t>
            </a:r>
            <a:endParaRPr lang="nl-NL" dirty="0"/>
          </a:p>
        </p:txBody>
      </p:sp>
    </p:spTree>
    <p:extLst>
      <p:ext uri="{BB962C8B-B14F-4D97-AF65-F5344CB8AC3E}">
        <p14:creationId xmlns:p14="http://schemas.microsoft.com/office/powerpoint/2010/main" val="3658988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what are containers exactly?</a:t>
            </a:r>
          </a:p>
          <a:p>
            <a:pPr marL="342900" indent="-342900">
              <a:buFontTx/>
              <a:buChar char="-"/>
            </a:pPr>
            <a:r>
              <a:rPr lang="en-US" dirty="0"/>
              <a:t>Snapshot of your environment with metadata</a:t>
            </a:r>
          </a:p>
          <a:p>
            <a:pPr marL="342900" indent="-342900">
              <a:buFontTx/>
              <a:buChar char="-"/>
            </a:pPr>
            <a:r>
              <a:rPr lang="en-US" dirty="0"/>
              <a:t>Houses (VMs) vs </a:t>
            </a:r>
            <a:r>
              <a:rPr lang="en-US" dirty="0" err="1"/>
              <a:t>Appartments</a:t>
            </a:r>
            <a:r>
              <a:rPr lang="en-US" dirty="0"/>
              <a:t> (Containers)</a:t>
            </a:r>
          </a:p>
          <a:p>
            <a:pPr marL="342900" indent="-342900">
              <a:buFontTx/>
              <a:buChar char="-"/>
            </a:pPr>
            <a:r>
              <a:rPr lang="en-US" dirty="0"/>
              <a:t>No separate OS’s running, all share the same kernel/plumbing</a:t>
            </a:r>
          </a:p>
          <a:p>
            <a:pPr marL="342900" indent="-342900">
              <a:buFontTx/>
              <a:buChar char="-"/>
            </a:pPr>
            <a:r>
              <a:rPr lang="en-US" dirty="0"/>
              <a:t>Describe your environment with your application</a:t>
            </a:r>
          </a:p>
          <a:p>
            <a:endParaRPr lang="en-US" dirty="0"/>
          </a:p>
          <a:p>
            <a:r>
              <a:rPr lang="en-US" dirty="0"/>
              <a:t>If you would be doing it right, you’d have a single (virtual) machine for a single app in order to isolate your systems but we all know that most of the time multiple application are being run, why? Overhead and complicated management. We have trouble keeping all the machine’s the same, maybe you installed some </a:t>
            </a:r>
            <a:r>
              <a:rPr lang="en-US" dirty="0" err="1"/>
              <a:t>sdk</a:t>
            </a:r>
            <a:r>
              <a:rPr lang="en-US" dirty="0"/>
              <a:t> update on your dev machine and now it’s broken on test or worse production. </a:t>
            </a:r>
          </a:p>
          <a:p>
            <a:endParaRPr lang="en-US" dirty="0"/>
          </a:p>
        </p:txBody>
      </p:sp>
    </p:spTree>
    <p:extLst>
      <p:ext uri="{BB962C8B-B14F-4D97-AF65-F5344CB8AC3E}">
        <p14:creationId xmlns:p14="http://schemas.microsoft.com/office/powerpoint/2010/main" val="153553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Cloud native</a:t>
            </a:r>
          </a:p>
          <a:p>
            <a:pPr marL="342900" indent="-342900">
              <a:buFontTx/>
              <a:buChar char="-"/>
            </a:pPr>
            <a:r>
              <a:rPr lang="en-US" dirty="0"/>
              <a:t>Lift and Shift</a:t>
            </a:r>
          </a:p>
          <a:p>
            <a:pPr marL="342900" indent="-342900">
              <a:buFontTx/>
              <a:buChar char="-"/>
            </a:pPr>
            <a:r>
              <a:rPr lang="en-US" dirty="0"/>
              <a:t>Easy CLI tools</a:t>
            </a:r>
          </a:p>
          <a:p>
            <a:pPr marL="342900" indent="-342900">
              <a:buFontTx/>
              <a:buChar char="-"/>
            </a:pPr>
            <a:r>
              <a:rPr lang="en-US" dirty="0"/>
              <a:t>Repeatability</a:t>
            </a:r>
          </a:p>
          <a:p>
            <a:pPr marL="342900" indent="-342900">
              <a:buFontTx/>
              <a:buChar char="-"/>
            </a:pPr>
            <a:r>
              <a:rPr lang="en-US" dirty="0"/>
              <a:t>Small/lightweight = microservices</a:t>
            </a:r>
          </a:p>
          <a:p>
            <a:pPr marL="342900" indent="-342900">
              <a:buFontTx/>
              <a:buChar char="-"/>
            </a:pPr>
            <a:endParaRPr lang="en-US" dirty="0"/>
          </a:p>
          <a:p>
            <a:endParaRPr lang="en-US" dirty="0"/>
          </a:p>
          <a:p>
            <a:r>
              <a:rPr lang="en-US" dirty="0"/>
              <a:t>Personally I think that </a:t>
            </a:r>
            <a:r>
              <a:rPr lang="en-US" dirty="0" err="1"/>
              <a:t>microservers</a:t>
            </a:r>
            <a:r>
              <a:rPr lang="en-US" dirty="0"/>
              <a:t> would not be as popular if Docker didn’t do what it did. It enables us to lift and shift to anywhere </a:t>
            </a:r>
            <a:r>
              <a:rPr lang="en-US" dirty="0" err="1"/>
              <a:t>wether</a:t>
            </a:r>
            <a:r>
              <a:rPr lang="en-US" dirty="0"/>
              <a:t> it is on premise or the cloud, but if you want to go cloud native but remain flexible container is the (dare I say it) only way to go.</a:t>
            </a:r>
            <a:endParaRPr lang="nl-NL" dirty="0"/>
          </a:p>
        </p:txBody>
      </p:sp>
    </p:spTree>
    <p:extLst>
      <p:ext uri="{BB962C8B-B14F-4D97-AF65-F5344CB8AC3E}">
        <p14:creationId xmlns:p14="http://schemas.microsoft.com/office/powerpoint/2010/main" val="357884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Start small</a:t>
            </a:r>
          </a:p>
          <a:p>
            <a:pPr marL="342900" indent="-342900">
              <a:buFontTx/>
              <a:buChar char="-"/>
            </a:pPr>
            <a:r>
              <a:rPr lang="en-US" dirty="0"/>
              <a:t>Understand the bare metal</a:t>
            </a:r>
          </a:p>
          <a:p>
            <a:pPr marL="342900" indent="-342900">
              <a:buFontTx/>
              <a:buChar char="-"/>
            </a:pPr>
            <a:endParaRPr lang="en-US" dirty="0"/>
          </a:p>
          <a:p>
            <a:endParaRPr lang="en-US" dirty="0"/>
          </a:p>
          <a:p>
            <a:r>
              <a:rPr lang="en-US" dirty="0"/>
              <a:t>Just don’t use any tooling that does it all for you (in the beginning!) start small, with the “metal” and understand the concepts. That’s what we will be doing today.</a:t>
            </a:r>
          </a:p>
        </p:txBody>
      </p:sp>
    </p:spTree>
    <p:extLst>
      <p:ext uri="{BB962C8B-B14F-4D97-AF65-F5344CB8AC3E}">
        <p14:creationId xmlns:p14="http://schemas.microsoft.com/office/powerpoint/2010/main" val="309728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Tx/>
              <a:buChar char="-"/>
            </a:pPr>
            <a:r>
              <a:rPr lang="en-US" dirty="0"/>
              <a:t>Simple container first</a:t>
            </a:r>
          </a:p>
          <a:p>
            <a:pPr marL="342900" indent="-342900">
              <a:buFontTx/>
              <a:buChar char="-"/>
            </a:pPr>
            <a:r>
              <a:rPr lang="en-US" dirty="0"/>
              <a:t>Start from ubuntu</a:t>
            </a:r>
          </a:p>
          <a:p>
            <a:pPr marL="342900" indent="-342900">
              <a:buFontTx/>
              <a:buChar char="-"/>
            </a:pPr>
            <a:r>
              <a:rPr lang="en-US" dirty="0"/>
              <a:t>Add files</a:t>
            </a:r>
          </a:p>
          <a:p>
            <a:pPr marL="342900" indent="-342900">
              <a:buFontTx/>
              <a:buChar char="-"/>
            </a:pPr>
            <a:r>
              <a:rPr lang="en-US" dirty="0"/>
              <a:t>Start a script</a:t>
            </a:r>
            <a:endParaRPr lang="nl-NL" dirty="0"/>
          </a:p>
        </p:txBody>
      </p:sp>
    </p:spTree>
    <p:extLst>
      <p:ext uri="{BB962C8B-B14F-4D97-AF65-F5344CB8AC3E}">
        <p14:creationId xmlns:p14="http://schemas.microsoft.com/office/powerpoint/2010/main" val="261887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288F0-51A7-4476-A029-B9642A785DB4}"/>
              </a:ext>
            </a:extLst>
          </p:cNvPr>
          <p:cNvSpPr>
            <a:spLocks noGrp="1"/>
          </p:cNvSpPr>
          <p:nvPr>
            <p:ph type="title"/>
          </p:nvPr>
        </p:nvSpPr>
        <p:spPr>
          <a:xfrm>
            <a:off x="2016368" y="453089"/>
            <a:ext cx="17980180" cy="3036094"/>
          </a:xfrm>
        </p:spPr>
        <p:txBody>
          <a:bodyPr/>
          <a:lstStyle>
            <a:lvl1pPr algn="l">
              <a:defRPr/>
            </a:lvl1pPr>
          </a:lstStyle>
          <a:p>
            <a:r>
              <a:rPr lang="nl-NL" dirty="0"/>
              <a:t>Klik om stijl te bewerken</a:t>
            </a:r>
          </a:p>
        </p:txBody>
      </p:sp>
      <p:sp>
        <p:nvSpPr>
          <p:cNvPr id="5" name="Tijdelijke aanduiding voor inhoud 4">
            <a:extLst>
              <a:ext uri="{FF2B5EF4-FFF2-40B4-BE49-F238E27FC236}">
                <a16:creationId xmlns:a16="http://schemas.microsoft.com/office/drawing/2014/main" id="{2BC4B387-6E04-429A-B541-869BBC65DBE2}"/>
              </a:ext>
            </a:extLst>
          </p:cNvPr>
          <p:cNvSpPr>
            <a:spLocks noGrp="1"/>
          </p:cNvSpPr>
          <p:nvPr>
            <p:ph sz="quarter" idx="11"/>
          </p:nvPr>
        </p:nvSpPr>
        <p:spPr>
          <a:xfrm>
            <a:off x="2016369" y="3661172"/>
            <a:ext cx="17980179" cy="8988028"/>
          </a:xfrm>
        </p:spPr>
        <p:txBody>
          <a:bodyPr anchor="t">
            <a:normAutofit/>
          </a:bodyPr>
          <a:lstStyle>
            <a:lvl1pPr algn="l">
              <a:defRPr sz="4800">
                <a:solidFill>
                  <a:srgbClr val="FFFFFF"/>
                </a:solidFill>
              </a:defRPr>
            </a:lvl1pPr>
            <a:lvl2pPr algn="l">
              <a:defRPr sz="4800">
                <a:solidFill>
                  <a:srgbClr val="FFFFFF"/>
                </a:solidFill>
              </a:defRPr>
            </a:lvl2pPr>
            <a:lvl3pPr algn="l">
              <a:defRPr sz="4800">
                <a:solidFill>
                  <a:srgbClr val="FFFFFF"/>
                </a:solidFill>
              </a:defRPr>
            </a:lvl3pPr>
            <a:lvl4pPr algn="l">
              <a:defRPr sz="4800">
                <a:solidFill>
                  <a:srgbClr val="FFFFFF"/>
                </a:solidFill>
              </a:defRPr>
            </a:lvl4pPr>
            <a:lvl5pPr algn="l">
              <a:defRPr sz="4800">
                <a:solidFill>
                  <a:srgbClr val="FFFFFF"/>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ekstvak 5">
            <a:extLst>
              <a:ext uri="{FF2B5EF4-FFF2-40B4-BE49-F238E27FC236}">
                <a16:creationId xmlns:a16="http://schemas.microsoft.com/office/drawing/2014/main" id="{1DDB9975-1F4A-4B28-B790-4B98F577534E}"/>
              </a:ext>
            </a:extLst>
          </p:cNvPr>
          <p:cNvSpPr txBox="1"/>
          <p:nvPr userDrawn="1"/>
        </p:nvSpPr>
        <p:spPr>
          <a:xfrm>
            <a:off x="597874" y="12993179"/>
            <a:ext cx="4275721"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lvl="0" indent="0" algn="r" defTabSz="821531" rtl="0" eaLnBrk="1" fontAlgn="auto" latinLnBrk="0" hangingPunct="0">
              <a:lnSpc>
                <a:spcPct val="100000"/>
              </a:lnSpc>
              <a:spcBef>
                <a:spcPts val="0"/>
              </a:spcBef>
              <a:spcAft>
                <a:spcPts val="0"/>
              </a:spcAft>
              <a:buClrTx/>
              <a:buSzTx/>
              <a:buFontTx/>
              <a:buNone/>
              <a:tabLst/>
              <a:defRPr/>
            </a:pPr>
            <a:r>
              <a:rPr kumimoji="0" lang="en-US" sz="2400" b="0" i="0" u="none" strike="noStrike" cap="none" spc="-48" normalizeH="0" baseline="0" dirty="0">
                <a:ln>
                  <a:noFill/>
                </a:ln>
                <a:solidFill>
                  <a:srgbClr val="949CA9"/>
                </a:solidFill>
                <a:effectLst/>
                <a:uFillTx/>
                <a:latin typeface="Source Sans Pro"/>
                <a:ea typeface="Source Sans Pro"/>
                <a:cs typeface="Source Sans Pro"/>
                <a:sym typeface="Source Sans Pro"/>
              </a:rPr>
              <a:t>Docker for IT Rockstar Developers</a:t>
            </a:r>
            <a:endParaRPr kumimoji="0" lang="nl-NL" sz="24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a:p>
            <a:pPr marL="0" marR="0" indent="0" algn="r" defTabSz="821531" rtl="0" fontAlgn="auto" latinLnBrk="0" hangingPunct="0">
              <a:lnSpc>
                <a:spcPct val="100000"/>
              </a:lnSpc>
              <a:spcBef>
                <a:spcPts val="0"/>
              </a:spcBef>
              <a:spcAft>
                <a:spcPts val="0"/>
              </a:spcAft>
              <a:buClrTx/>
              <a:buSzTx/>
              <a:buFontTx/>
              <a:buNone/>
              <a:tabLst/>
            </a:pPr>
            <a:endParaRPr kumimoji="0" lang="nl-NL" sz="24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p:txBody>
      </p:sp>
      <p:pic>
        <p:nvPicPr>
          <p:cNvPr id="7" name="Afbeelding 6">
            <a:extLst>
              <a:ext uri="{FF2B5EF4-FFF2-40B4-BE49-F238E27FC236}">
                <a16:creationId xmlns:a16="http://schemas.microsoft.com/office/drawing/2014/main" id="{96F032FA-5A29-43BB-855C-0B9A60EFE8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54" y="0"/>
            <a:ext cx="1812557" cy="1812557"/>
          </a:xfrm>
          <a:prstGeom prst="rect">
            <a:avLst/>
          </a:prstGeom>
        </p:spPr>
      </p:pic>
      <p:pic>
        <p:nvPicPr>
          <p:cNvPr id="4" name="Afbeelding 3">
            <a:extLst>
              <a:ext uri="{FF2B5EF4-FFF2-40B4-BE49-F238E27FC236}">
                <a16:creationId xmlns:a16="http://schemas.microsoft.com/office/drawing/2014/main" id="{49BBA8D8-DBDC-4F13-968A-F53FD7C130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590244" y="293561"/>
            <a:ext cx="2383448" cy="612717"/>
          </a:xfrm>
          <a:prstGeom prst="rect">
            <a:avLst/>
          </a:prstGeom>
        </p:spPr>
      </p:pic>
    </p:spTree>
    <p:extLst>
      <p:ext uri="{BB962C8B-B14F-4D97-AF65-F5344CB8AC3E}">
        <p14:creationId xmlns:p14="http://schemas.microsoft.com/office/powerpoint/2010/main" val="23880196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copy">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A2B37"/>
        </a:solidFill>
        <a:effectLst/>
      </p:bgPr>
    </p:bg>
    <p:spTree>
      <p:nvGrpSpPr>
        <p:cNvPr id="1" name=""/>
        <p:cNvGrpSpPr/>
        <p:nvPr/>
      </p:nvGrpSpPr>
      <p:grpSpPr>
        <a:xfrm>
          <a:off x="0" y="0"/>
          <a:ext cx="0" cy="0"/>
          <a:chOff x="0" y="0"/>
          <a:chExt cx="0" cy="0"/>
        </a:xfrm>
      </p:grpSpPr>
      <p:sp>
        <p:nvSpPr>
          <p:cNvPr id="2" name="Shape 2"/>
          <p:cNvSpPr/>
          <p:nvPr/>
        </p:nvSpPr>
        <p:spPr>
          <a:xfrm>
            <a:off x="505725" y="12929646"/>
            <a:ext cx="23372553" cy="1"/>
          </a:xfrm>
          <a:prstGeom prst="line">
            <a:avLst/>
          </a:prstGeom>
          <a:ln w="12700">
            <a:solidFill>
              <a:srgbClr val="FFFFFF">
                <a:alpha val="8820"/>
              </a:srgbClr>
            </a:solidFill>
            <a:miter lim="400000"/>
          </a:ln>
        </p:spPr>
        <p:txBody>
          <a:bodyPr lIns="71437" tIns="71437" rIns="71437" bIns="71437" anchor="ctr"/>
          <a:lstStyle/>
          <a:p>
            <a:pPr algn="ctr">
              <a:defRPr sz="3200" spc="0">
                <a:solidFill>
                  <a:srgbClr val="000000"/>
                </a:solidFill>
                <a:latin typeface="Helvetica Light"/>
                <a:ea typeface="Helvetica Light"/>
                <a:cs typeface="Helvetica Light"/>
                <a:sym typeface="Helvetica Light"/>
              </a:defRPr>
            </a:pPr>
            <a:endParaRPr sz="3200"/>
          </a:p>
        </p:txBody>
      </p:sp>
      <p:sp>
        <p:nvSpPr>
          <p:cNvPr id="5" name="Shape 5"/>
          <p:cNvSpPr>
            <a:spLocks noGrp="1"/>
          </p:cNvSpPr>
          <p:nvPr>
            <p:ph type="title"/>
          </p:nvPr>
        </p:nvSpPr>
        <p:spPr>
          <a:xfrm>
            <a:off x="4387454" y="625078"/>
            <a:ext cx="15609095" cy="303609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6" name="Shape 6"/>
          <p:cNvSpPr>
            <a:spLocks noGrp="1"/>
          </p:cNvSpPr>
          <p:nvPr>
            <p:ph type="body" idx="1"/>
          </p:nvPr>
        </p:nvSpPr>
        <p:spPr>
          <a:xfrm>
            <a:off x="4387454" y="3661171"/>
            <a:ext cx="15609095"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51" r:id="rId1"/>
    <p:sldLayoutId id="2147483649" r:id="rId2"/>
  </p:sldLayoutIdLst>
  <p:transition spd="med"/>
  <p:txStyles>
    <p:titleStyle>
      <a:lvl1pPr marL="0" marR="0" indent="0"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1pPr>
      <a:lvl2pPr marL="0" marR="0" indent="228594"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2pPr>
      <a:lvl3pPr marL="0" marR="0" indent="457189"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3pPr>
      <a:lvl4pPr marL="0" marR="0" indent="685783"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4pPr>
      <a:lvl5pPr marL="0" marR="0" indent="914377"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5pPr>
      <a:lvl6pPr marL="0" marR="0" indent="1142971"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6pPr>
      <a:lvl7pPr marL="0" marR="0" indent="1371566"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7pPr>
      <a:lvl8pPr marL="0" marR="0" indent="1600160"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8pPr>
      <a:lvl9pPr marL="0" marR="0" indent="1828754" algn="r" defTabSz="821510" rtl="0" latinLnBrk="0">
        <a:lnSpc>
          <a:spcPct val="70000"/>
        </a:lnSpc>
        <a:spcBef>
          <a:spcPts val="0"/>
        </a:spcBef>
        <a:spcAft>
          <a:spcPts val="0"/>
        </a:spcAft>
        <a:buClrTx/>
        <a:buSzTx/>
        <a:buFontTx/>
        <a:buNone/>
        <a:tabLst/>
        <a:defRPr sz="6700" b="1" i="0" u="none" strike="noStrike" cap="none" spc="-133" baseline="0">
          <a:ln>
            <a:noFill/>
          </a:ln>
          <a:solidFill>
            <a:srgbClr val="F7FEFF"/>
          </a:solidFill>
          <a:uFillTx/>
          <a:latin typeface="+mn-lt"/>
          <a:ea typeface="+mn-ea"/>
          <a:cs typeface="+mn-cs"/>
          <a:sym typeface="Poppins"/>
        </a:defRPr>
      </a:lvl9pPr>
    </p:titleStyle>
    <p:bodyStyle>
      <a:lvl1pPr marL="296326"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1pPr>
      <a:lvl2pPr marL="740815"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2pPr>
      <a:lvl3pPr marL="1185304"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3pPr>
      <a:lvl4pPr marL="1629793"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4pPr>
      <a:lvl5pPr marL="2074281"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5pPr>
      <a:lvl6pPr marL="2518770"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6pPr>
      <a:lvl7pPr marL="2963259"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7pPr>
      <a:lvl8pPr marL="3407748"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8pPr>
      <a:lvl9pPr marL="3852237" marR="0" indent="-296326" algn="r" defTabSz="821510" rtl="0" latinLnBrk="0">
        <a:lnSpc>
          <a:spcPct val="100000"/>
        </a:lnSpc>
        <a:spcBef>
          <a:spcPts val="0"/>
        </a:spcBef>
        <a:spcAft>
          <a:spcPts val="0"/>
        </a:spcAft>
        <a:buClrTx/>
        <a:buSzPct val="75000"/>
        <a:buFontTx/>
        <a:buChar char="•"/>
        <a:tabLst/>
        <a:defRPr sz="2400" b="0" i="0" u="none" strike="noStrike" cap="none" spc="-48" baseline="0">
          <a:ln>
            <a:noFill/>
          </a:ln>
          <a:solidFill>
            <a:srgbClr val="949CA9"/>
          </a:solidFill>
          <a:uFillTx/>
          <a:latin typeface="Source Sans Pro"/>
          <a:ea typeface="Source Sans Pro"/>
          <a:cs typeface="Source Sans Pro"/>
          <a:sym typeface="Source Sans Pro"/>
        </a:defRPr>
      </a:lvl9pPr>
    </p:bodyStyle>
    <p:otherStyle>
      <a:lvl1pPr marL="0" marR="0" indent="0"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1pPr>
      <a:lvl2pPr marL="0" marR="0" indent="228594"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2pPr>
      <a:lvl3pPr marL="0" marR="0" indent="457189"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3pPr>
      <a:lvl4pPr marL="0" marR="0" indent="685783"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4pPr>
      <a:lvl5pPr marL="0" marR="0" indent="914377"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5pPr>
      <a:lvl6pPr marL="0" marR="0" indent="1142971"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6pPr>
      <a:lvl7pPr marL="0" marR="0" indent="1371566"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7pPr>
      <a:lvl8pPr marL="0" marR="0" indent="1600160"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8pPr>
      <a:lvl9pPr marL="0" marR="0" indent="1828754" algn="ctr" defTabSz="82151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oppins Semi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xkcd.com/198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nvSpPr>
        <p:spPr>
          <a:xfrm>
            <a:off x="4278086" y="10740275"/>
            <a:ext cx="15446828" cy="912428"/>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lgn="l">
              <a:lnSpc>
                <a:spcPct val="70000"/>
              </a:lnSpc>
              <a:defRPr sz="6700" b="1" spc="-133">
                <a:solidFill>
                  <a:srgbClr val="F7FEFF"/>
                </a:solidFill>
                <a:latin typeface="+mn-lt"/>
                <a:ea typeface="+mn-ea"/>
                <a:cs typeface="+mn-cs"/>
                <a:sym typeface="Poppins"/>
              </a:defRPr>
            </a:lvl1pPr>
          </a:lstStyle>
          <a:p>
            <a:pPr algn="ctr"/>
            <a:endParaRPr b="0" i="1" dirty="0">
              <a:solidFill>
                <a:schemeClr val="tx2"/>
              </a:solidFill>
            </a:endParaRPr>
          </a:p>
        </p:txBody>
      </p:sp>
      <p:sp>
        <p:nvSpPr>
          <p:cNvPr id="78" name="Shape 78"/>
          <p:cNvSpPr/>
          <p:nvPr/>
        </p:nvSpPr>
        <p:spPr>
          <a:xfrm>
            <a:off x="2147978" y="5727699"/>
            <a:ext cx="7841265" cy="513601"/>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lgn="just"/>
            <a:endParaRPr dirty="0">
              <a:latin typeface="+mj-lt"/>
            </a:endParaRPr>
          </a:p>
        </p:txBody>
      </p:sp>
      <p:pic>
        <p:nvPicPr>
          <p:cNvPr id="11" name="Afbeelding 10">
            <a:extLst>
              <a:ext uri="{FF2B5EF4-FFF2-40B4-BE49-F238E27FC236}">
                <a16:creationId xmlns:a16="http://schemas.microsoft.com/office/drawing/2014/main" id="{A29D0F97-B809-44AE-B9C2-7E302F58285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98239" y="70689"/>
            <a:ext cx="11314493" cy="11314493"/>
          </a:xfrm>
          <a:prstGeom prst="rect">
            <a:avLst/>
          </a:prstGeom>
        </p:spPr>
      </p:pic>
      <p:sp>
        <p:nvSpPr>
          <p:cNvPr id="4" name="Tekstvak 3">
            <a:extLst>
              <a:ext uri="{FF2B5EF4-FFF2-40B4-BE49-F238E27FC236}">
                <a16:creationId xmlns:a16="http://schemas.microsoft.com/office/drawing/2014/main" id="{A04A3F47-8548-4DAB-A215-54A02135105C}"/>
              </a:ext>
            </a:extLst>
          </p:cNvPr>
          <p:cNvSpPr txBox="1"/>
          <p:nvPr/>
        </p:nvSpPr>
        <p:spPr>
          <a:xfrm>
            <a:off x="1" y="10362786"/>
            <a:ext cx="24384000"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6000" b="0" i="0" u="none" strike="noStrike" cap="none" spc="-48" normalizeH="0" baseline="0" dirty="0">
                <a:ln>
                  <a:noFill/>
                </a:ln>
                <a:solidFill>
                  <a:srgbClr val="949CA9"/>
                </a:solidFill>
                <a:effectLst/>
                <a:uFillTx/>
                <a:latin typeface="Source Sans Pro"/>
                <a:ea typeface="Source Sans Pro"/>
                <a:cs typeface="Source Sans Pro"/>
                <a:sym typeface="Source Sans Pro"/>
              </a:rPr>
              <a:t>Docker for IT Rockstar Developers</a:t>
            </a:r>
            <a:endParaRPr kumimoji="0" lang="nl-NL" sz="6000" b="0" i="0" u="none" strike="noStrike" cap="none" spc="-48" normalizeH="0" baseline="0" dirty="0">
              <a:ln>
                <a:noFill/>
              </a:ln>
              <a:solidFill>
                <a:srgbClr val="949CA9"/>
              </a:solidFill>
              <a:effectLst/>
              <a:uFillTx/>
              <a:latin typeface="Source Sans Pro"/>
              <a:ea typeface="Source Sans Pro"/>
              <a:cs typeface="Source Sans Pro"/>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201E53-401F-485E-8B8D-6EA488AACAED}"/>
              </a:ext>
            </a:extLst>
          </p:cNvPr>
          <p:cNvSpPr>
            <a:spLocks noGrp="1"/>
          </p:cNvSpPr>
          <p:nvPr>
            <p:ph type="title"/>
          </p:nvPr>
        </p:nvSpPr>
        <p:spPr/>
        <p:txBody>
          <a:bodyPr/>
          <a:lstStyle/>
          <a:p>
            <a:r>
              <a:rPr lang="en-US" dirty="0"/>
              <a:t>Demo </a:t>
            </a:r>
            <a:r>
              <a:rPr lang="en-US" dirty="0" err="1"/>
              <a:t>demo</a:t>
            </a:r>
            <a:r>
              <a:rPr lang="en-US" dirty="0"/>
              <a:t> </a:t>
            </a:r>
            <a:r>
              <a:rPr lang="en-US" dirty="0" err="1"/>
              <a:t>demo</a:t>
            </a:r>
            <a:endParaRPr lang="nl-NL" dirty="0"/>
          </a:p>
        </p:txBody>
      </p:sp>
      <p:sp>
        <p:nvSpPr>
          <p:cNvPr id="3" name="Tijdelijke aanduiding voor inhoud 2">
            <a:extLst>
              <a:ext uri="{FF2B5EF4-FFF2-40B4-BE49-F238E27FC236}">
                <a16:creationId xmlns:a16="http://schemas.microsoft.com/office/drawing/2014/main" id="{5D663981-1FD5-4254-8AA8-8EC42B6D6B40}"/>
              </a:ext>
            </a:extLst>
          </p:cNvPr>
          <p:cNvSpPr>
            <a:spLocks noGrp="1"/>
          </p:cNvSpPr>
          <p:nvPr>
            <p:ph sz="quarter" idx="11"/>
          </p:nvPr>
        </p:nvSpPr>
        <p:spPr/>
        <p:txBody>
          <a:bodyPr>
            <a:normAutofit/>
          </a:bodyPr>
          <a:lstStyle/>
          <a:p>
            <a:pPr marL="0" indent="0">
              <a:buNone/>
            </a:pPr>
            <a:endParaRPr lang="nl-NL" dirty="0"/>
          </a:p>
        </p:txBody>
      </p:sp>
    </p:spTree>
    <p:extLst>
      <p:ext uri="{BB962C8B-B14F-4D97-AF65-F5344CB8AC3E}">
        <p14:creationId xmlns:p14="http://schemas.microsoft.com/office/powerpoint/2010/main" val="13120670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20B48-725A-4180-BF57-5B93C6576738}"/>
              </a:ext>
            </a:extLst>
          </p:cNvPr>
          <p:cNvSpPr>
            <a:spLocks noGrp="1"/>
          </p:cNvSpPr>
          <p:nvPr>
            <p:ph type="title"/>
          </p:nvPr>
        </p:nvSpPr>
        <p:spPr/>
        <p:txBody>
          <a:bodyPr/>
          <a:lstStyle/>
          <a:p>
            <a:r>
              <a:rPr lang="en-US" dirty="0"/>
              <a:t>Break!</a:t>
            </a:r>
            <a:endParaRPr lang="nl-NL" dirty="0"/>
          </a:p>
        </p:txBody>
      </p:sp>
      <p:sp>
        <p:nvSpPr>
          <p:cNvPr id="5" name="Tijdelijke aanduiding voor inhoud 4">
            <a:extLst>
              <a:ext uri="{FF2B5EF4-FFF2-40B4-BE49-F238E27FC236}">
                <a16:creationId xmlns:a16="http://schemas.microsoft.com/office/drawing/2014/main" id="{E3D2F74C-0377-4183-B6CB-A3967A2A021C}"/>
              </a:ext>
            </a:extLst>
          </p:cNvPr>
          <p:cNvSpPr>
            <a:spLocks noGrp="1"/>
          </p:cNvSpPr>
          <p:nvPr>
            <p:ph sz="quarter" idx="11"/>
          </p:nvPr>
        </p:nvSpPr>
        <p:spPr/>
        <p:txBody>
          <a:bodyPr/>
          <a:lstStyle/>
          <a:p>
            <a:endParaRPr lang="nl-NL"/>
          </a:p>
        </p:txBody>
      </p:sp>
    </p:spTree>
    <p:extLst>
      <p:ext uri="{BB962C8B-B14F-4D97-AF65-F5344CB8AC3E}">
        <p14:creationId xmlns:p14="http://schemas.microsoft.com/office/powerpoint/2010/main" val="9705259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D948A-02EE-41EE-A8C1-F731B60B3D0A}"/>
              </a:ext>
            </a:extLst>
          </p:cNvPr>
          <p:cNvSpPr>
            <a:spLocks noGrp="1"/>
          </p:cNvSpPr>
          <p:nvPr>
            <p:ph type="title"/>
          </p:nvPr>
        </p:nvSpPr>
        <p:spPr/>
        <p:txBody>
          <a:bodyPr/>
          <a:lstStyle/>
          <a:p>
            <a:r>
              <a:rPr lang="en-US" dirty="0"/>
              <a:t>Let’s talk about layers</a:t>
            </a:r>
            <a:endParaRPr lang="nl-NL" dirty="0"/>
          </a:p>
        </p:txBody>
      </p:sp>
      <p:pic>
        <p:nvPicPr>
          <p:cNvPr id="5" name="Tijdelijke aanduiding voor inhoud 4" descr="Afbeelding met schermafbeelding&#10;&#10;Automatisch gegenereerde beschrijving">
            <a:extLst>
              <a:ext uri="{FF2B5EF4-FFF2-40B4-BE49-F238E27FC236}">
                <a16:creationId xmlns:a16="http://schemas.microsoft.com/office/drawing/2014/main" id="{568E2419-756E-4751-B113-AF450547C8AD}"/>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4862512" y="2592464"/>
            <a:ext cx="14658975" cy="10185275"/>
          </a:xfrm>
        </p:spPr>
      </p:pic>
    </p:spTree>
    <p:extLst>
      <p:ext uri="{BB962C8B-B14F-4D97-AF65-F5344CB8AC3E}">
        <p14:creationId xmlns:p14="http://schemas.microsoft.com/office/powerpoint/2010/main" val="1272464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C0952-48A1-4E48-A332-92ABE48D4C35}"/>
              </a:ext>
            </a:extLst>
          </p:cNvPr>
          <p:cNvSpPr>
            <a:spLocks noGrp="1"/>
          </p:cNvSpPr>
          <p:nvPr>
            <p:ph type="title"/>
          </p:nvPr>
        </p:nvSpPr>
        <p:spPr/>
        <p:txBody>
          <a:bodyPr/>
          <a:lstStyle/>
          <a:p>
            <a:r>
              <a:rPr lang="en-US" dirty="0"/>
              <a:t>Why should I care about layers?</a:t>
            </a:r>
            <a:endParaRPr lang="nl-NL" dirty="0"/>
          </a:p>
        </p:txBody>
      </p:sp>
      <p:sp>
        <p:nvSpPr>
          <p:cNvPr id="3" name="Tijdelijke aanduiding voor inhoud 2">
            <a:extLst>
              <a:ext uri="{FF2B5EF4-FFF2-40B4-BE49-F238E27FC236}">
                <a16:creationId xmlns:a16="http://schemas.microsoft.com/office/drawing/2014/main" id="{855C6074-4BED-41C8-B638-C34729F471F0}"/>
              </a:ext>
            </a:extLst>
          </p:cNvPr>
          <p:cNvSpPr>
            <a:spLocks noGrp="1"/>
          </p:cNvSpPr>
          <p:nvPr>
            <p:ph sz="quarter" idx="11"/>
          </p:nvPr>
        </p:nvSpPr>
        <p:spPr/>
        <p:txBody>
          <a:bodyPr/>
          <a:lstStyle/>
          <a:p>
            <a:pPr marL="0" indent="0">
              <a:buNone/>
            </a:pPr>
            <a:r>
              <a:rPr lang="en-US" dirty="0"/>
              <a:t>Efficient layers</a:t>
            </a:r>
          </a:p>
          <a:p>
            <a:endParaRPr lang="en-US" dirty="0"/>
          </a:p>
          <a:p>
            <a:pPr marL="0" indent="0">
              <a:buNone/>
            </a:pPr>
            <a:r>
              <a:rPr lang="en-US" dirty="0"/>
              <a:t>= </a:t>
            </a:r>
          </a:p>
          <a:p>
            <a:endParaRPr lang="en-US" dirty="0"/>
          </a:p>
          <a:p>
            <a:pPr marL="0" indent="0">
              <a:buNone/>
            </a:pPr>
            <a:r>
              <a:rPr lang="en-US" dirty="0"/>
              <a:t>Faster builds and downloads</a:t>
            </a:r>
          </a:p>
          <a:p>
            <a:endParaRPr lang="en-US" dirty="0"/>
          </a:p>
          <a:p>
            <a:pPr marL="0" indent="0">
              <a:buNone/>
            </a:pPr>
            <a:r>
              <a:rPr lang="en-US" dirty="0"/>
              <a:t>= </a:t>
            </a:r>
          </a:p>
          <a:p>
            <a:endParaRPr lang="en-US" dirty="0"/>
          </a:p>
          <a:p>
            <a:pPr marL="0" indent="0">
              <a:buNone/>
            </a:pPr>
            <a:r>
              <a:rPr lang="nl-NL" dirty="0" err="1"/>
              <a:t>Faster</a:t>
            </a:r>
            <a:r>
              <a:rPr lang="nl-NL" dirty="0"/>
              <a:t> </a:t>
            </a:r>
            <a:r>
              <a:rPr lang="nl-NL" dirty="0" err="1"/>
              <a:t>deployments</a:t>
            </a:r>
            <a:endParaRPr lang="nl-NL" dirty="0"/>
          </a:p>
        </p:txBody>
      </p:sp>
    </p:spTree>
    <p:extLst>
      <p:ext uri="{BB962C8B-B14F-4D97-AF65-F5344CB8AC3E}">
        <p14:creationId xmlns:p14="http://schemas.microsoft.com/office/powerpoint/2010/main" val="1713900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C0952-48A1-4E48-A332-92ABE48D4C35}"/>
              </a:ext>
            </a:extLst>
          </p:cNvPr>
          <p:cNvSpPr>
            <a:spLocks noGrp="1"/>
          </p:cNvSpPr>
          <p:nvPr>
            <p:ph type="title"/>
          </p:nvPr>
        </p:nvSpPr>
        <p:spPr/>
        <p:txBody>
          <a:bodyPr/>
          <a:lstStyle/>
          <a:p>
            <a:r>
              <a:rPr lang="en-US" dirty="0"/>
              <a:t>Demo </a:t>
            </a:r>
            <a:r>
              <a:rPr lang="en-US" dirty="0" err="1"/>
              <a:t>demo</a:t>
            </a:r>
            <a:r>
              <a:rPr lang="en-US" dirty="0"/>
              <a:t> </a:t>
            </a:r>
            <a:r>
              <a:rPr lang="en-US" dirty="0" err="1"/>
              <a:t>demo</a:t>
            </a:r>
            <a:endParaRPr lang="nl-NL" dirty="0"/>
          </a:p>
        </p:txBody>
      </p:sp>
      <p:sp>
        <p:nvSpPr>
          <p:cNvPr id="3" name="Tijdelijke aanduiding voor inhoud 2">
            <a:extLst>
              <a:ext uri="{FF2B5EF4-FFF2-40B4-BE49-F238E27FC236}">
                <a16:creationId xmlns:a16="http://schemas.microsoft.com/office/drawing/2014/main" id="{855C6074-4BED-41C8-B638-C34729F471F0}"/>
              </a:ext>
            </a:extLst>
          </p:cNvPr>
          <p:cNvSpPr>
            <a:spLocks noGrp="1"/>
          </p:cNvSpPr>
          <p:nvPr>
            <p:ph sz="quarter" idx="11"/>
          </p:nvPr>
        </p:nvSpPr>
        <p:spPr/>
        <p:txBody>
          <a:bodyPr/>
          <a:lstStyle/>
          <a:p>
            <a:pPr marL="0" indent="0">
              <a:buNone/>
            </a:pPr>
            <a:endParaRPr lang="nl-NL" dirty="0"/>
          </a:p>
        </p:txBody>
      </p:sp>
    </p:spTree>
    <p:extLst>
      <p:ext uri="{BB962C8B-B14F-4D97-AF65-F5344CB8AC3E}">
        <p14:creationId xmlns:p14="http://schemas.microsoft.com/office/powerpoint/2010/main" val="2520319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on deployment</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en-US" dirty="0"/>
              <a:t>Tag images</a:t>
            </a:r>
          </a:p>
          <a:p>
            <a:pPr lvl="1"/>
            <a:r>
              <a:rPr lang="nl-NL" dirty="0" err="1"/>
              <a:t>docker</a:t>
            </a:r>
            <a:r>
              <a:rPr lang="nl-NL" dirty="0"/>
              <a:t> </a:t>
            </a:r>
            <a:r>
              <a:rPr lang="nl-NL" dirty="0" err="1"/>
              <a:t>build</a:t>
            </a:r>
            <a:r>
              <a:rPr lang="nl-NL" dirty="0"/>
              <a:t> –t myregistry.com/myimage:1.0.1 .</a:t>
            </a:r>
          </a:p>
          <a:p>
            <a:pPr lvl="1"/>
            <a:endParaRPr lang="nl-NL" dirty="0"/>
          </a:p>
          <a:p>
            <a:pPr lvl="1"/>
            <a:endParaRPr lang="nl-NL" dirty="0"/>
          </a:p>
          <a:p>
            <a:r>
              <a:rPr lang="nl-NL" dirty="0"/>
              <a:t>Push </a:t>
            </a:r>
            <a:r>
              <a:rPr lang="nl-NL" dirty="0" err="1"/>
              <a:t>to</a:t>
            </a:r>
            <a:r>
              <a:rPr lang="nl-NL" dirty="0"/>
              <a:t> a </a:t>
            </a:r>
            <a:r>
              <a:rPr lang="nl-NL" dirty="0" err="1"/>
              <a:t>registry</a:t>
            </a:r>
            <a:endParaRPr lang="nl-NL" dirty="0"/>
          </a:p>
          <a:p>
            <a:pPr lvl="1"/>
            <a:r>
              <a:rPr lang="nl-NL" dirty="0" err="1"/>
              <a:t>docker</a:t>
            </a:r>
            <a:r>
              <a:rPr lang="nl-NL" dirty="0"/>
              <a:t> push myregistry.com/myimage:1.0.1</a:t>
            </a:r>
          </a:p>
          <a:p>
            <a:pPr lvl="1"/>
            <a:endParaRPr lang="nl-NL" dirty="0"/>
          </a:p>
          <a:p>
            <a:pPr lvl="1"/>
            <a:endParaRPr lang="nl-NL" dirty="0"/>
          </a:p>
          <a:p>
            <a:r>
              <a:rPr lang="nl-NL" dirty="0"/>
              <a:t>Pull </a:t>
            </a:r>
            <a:r>
              <a:rPr lang="nl-NL" dirty="0" err="1"/>
              <a:t>from</a:t>
            </a:r>
            <a:r>
              <a:rPr lang="nl-NL" dirty="0"/>
              <a:t> </a:t>
            </a:r>
            <a:r>
              <a:rPr lang="nl-NL" dirty="0" err="1"/>
              <a:t>the</a:t>
            </a:r>
            <a:r>
              <a:rPr lang="nl-NL" dirty="0"/>
              <a:t> </a:t>
            </a:r>
            <a:r>
              <a:rPr lang="nl-NL" dirty="0" err="1"/>
              <a:t>registry</a:t>
            </a:r>
            <a:endParaRPr lang="nl-NL" dirty="0"/>
          </a:p>
          <a:p>
            <a:pPr lvl="1"/>
            <a:r>
              <a:rPr lang="nl-NL" dirty="0" err="1"/>
              <a:t>docker</a:t>
            </a:r>
            <a:r>
              <a:rPr lang="nl-NL" dirty="0"/>
              <a:t> pull myregistry.com/myimage:1.0.1</a:t>
            </a:r>
          </a:p>
          <a:p>
            <a:pPr lvl="1"/>
            <a:endParaRPr lang="nl-NL" dirty="0"/>
          </a:p>
          <a:p>
            <a:pPr lvl="1"/>
            <a:endParaRPr lang="nl-NL" dirty="0"/>
          </a:p>
          <a:p>
            <a:endParaRPr lang="nl-NL" dirty="0"/>
          </a:p>
        </p:txBody>
      </p:sp>
    </p:spTree>
    <p:extLst>
      <p:ext uri="{BB962C8B-B14F-4D97-AF65-F5344CB8AC3E}">
        <p14:creationId xmlns:p14="http://schemas.microsoft.com/office/powerpoint/2010/main" val="31633301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on source control</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nl-NL" dirty="0" err="1"/>
              <a:t>Figure</a:t>
            </a:r>
            <a:r>
              <a:rPr lang="nl-NL" dirty="0"/>
              <a:t> out </a:t>
            </a:r>
            <a:r>
              <a:rPr lang="nl-NL" dirty="0" err="1"/>
              <a:t>branch</a:t>
            </a:r>
            <a:r>
              <a:rPr lang="nl-NL" dirty="0"/>
              <a:t> </a:t>
            </a:r>
            <a:r>
              <a:rPr lang="nl-NL" dirty="0" err="1"/>
              <a:t>strategies</a:t>
            </a:r>
            <a:endParaRPr lang="nl-NL" dirty="0"/>
          </a:p>
          <a:p>
            <a:pPr lvl="1"/>
            <a:r>
              <a:rPr lang="nl-NL" dirty="0"/>
              <a:t>Container </a:t>
            </a:r>
            <a:r>
              <a:rPr lang="nl-NL" dirty="0" err="1"/>
              <a:t>version</a:t>
            </a:r>
            <a:r>
              <a:rPr lang="nl-NL" dirty="0"/>
              <a:t> = </a:t>
            </a:r>
            <a:r>
              <a:rPr lang="nl-NL" dirty="0" err="1"/>
              <a:t>prod</a:t>
            </a:r>
            <a:r>
              <a:rPr lang="nl-NL" dirty="0"/>
              <a:t>/</a:t>
            </a:r>
            <a:r>
              <a:rPr lang="nl-NL" dirty="0" err="1"/>
              <a:t>acc</a:t>
            </a:r>
            <a:r>
              <a:rPr lang="nl-NL" dirty="0"/>
              <a:t>/test </a:t>
            </a:r>
            <a:r>
              <a:rPr lang="nl-NL" dirty="0" err="1"/>
              <a:t>version</a:t>
            </a:r>
            <a:r>
              <a:rPr lang="nl-NL" dirty="0"/>
              <a:t> x</a:t>
            </a:r>
          </a:p>
          <a:p>
            <a:endParaRPr lang="nl-NL" dirty="0"/>
          </a:p>
          <a:p>
            <a:r>
              <a:rPr lang="nl-NL" dirty="0" err="1"/>
              <a:t>Trunk</a:t>
            </a:r>
            <a:r>
              <a:rPr lang="nl-NL" dirty="0"/>
              <a:t> </a:t>
            </a:r>
            <a:r>
              <a:rPr lang="nl-NL" dirty="0" err="1"/>
              <a:t>based</a:t>
            </a:r>
            <a:r>
              <a:rPr lang="nl-NL" dirty="0"/>
              <a:t> development?</a:t>
            </a:r>
          </a:p>
          <a:p>
            <a:endParaRPr lang="nl-NL" dirty="0"/>
          </a:p>
          <a:p>
            <a:r>
              <a:rPr lang="nl-NL" dirty="0"/>
              <a:t>No more test/</a:t>
            </a:r>
            <a:r>
              <a:rPr lang="nl-NL" dirty="0" err="1"/>
              <a:t>acc</a:t>
            </a:r>
            <a:r>
              <a:rPr lang="nl-NL" dirty="0"/>
              <a:t>/</a:t>
            </a:r>
            <a:r>
              <a:rPr lang="nl-NL" dirty="0" err="1"/>
              <a:t>prod</a:t>
            </a:r>
            <a:r>
              <a:rPr lang="nl-NL" dirty="0"/>
              <a:t> branches!</a:t>
            </a:r>
          </a:p>
        </p:txBody>
      </p:sp>
      <p:pic>
        <p:nvPicPr>
          <p:cNvPr id="5" name="Afbeelding 4" descr="Afbeelding met monitor, scherm, mobiele telefoon, telefoon&#10;&#10;Automatisch gegenereerde beschrijving">
            <a:extLst>
              <a:ext uri="{FF2B5EF4-FFF2-40B4-BE49-F238E27FC236}">
                <a16:creationId xmlns:a16="http://schemas.microsoft.com/office/drawing/2014/main" id="{4A012C0A-8ED7-443F-B14E-5BBD211C9357}"/>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549651" y="4091577"/>
            <a:ext cx="11428571" cy="9447619"/>
          </a:xfrm>
          <a:prstGeom prst="rect">
            <a:avLst/>
          </a:prstGeom>
        </p:spPr>
      </p:pic>
    </p:spTree>
    <p:extLst>
      <p:ext uri="{BB962C8B-B14F-4D97-AF65-F5344CB8AC3E}">
        <p14:creationId xmlns:p14="http://schemas.microsoft.com/office/powerpoint/2010/main" val="35173850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A note </a:t>
            </a:r>
            <a:r>
              <a:rPr lang="en-US"/>
              <a:t>on orchestration</a:t>
            </a:r>
            <a:endParaRPr lang="nl-NL" dirty="0"/>
          </a:p>
        </p:txBody>
      </p:sp>
      <p:pic>
        <p:nvPicPr>
          <p:cNvPr id="5" name="Tijdelijke aanduiding voor inhoud 4" descr="Afbeelding met schermafbeelding, computer&#10;&#10;Automatisch gegenereerde beschrijving">
            <a:extLst>
              <a:ext uri="{FF2B5EF4-FFF2-40B4-BE49-F238E27FC236}">
                <a16:creationId xmlns:a16="http://schemas.microsoft.com/office/drawing/2014/main" id="{AD978B73-B2B5-4D4A-A42D-2E0164C9B281}"/>
              </a:ext>
            </a:extLst>
          </p:cNvPr>
          <p:cNvPicPr>
            <a:picLocks noGrp="1" noChangeAspect="1"/>
          </p:cNvPicPr>
          <p:nvPr>
            <p:ph sz="quarter" idx="11"/>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66298" y="2085974"/>
            <a:ext cx="12933644" cy="10691813"/>
          </a:xfrm>
        </p:spPr>
      </p:pic>
    </p:spTree>
    <p:extLst>
      <p:ext uri="{BB962C8B-B14F-4D97-AF65-F5344CB8AC3E}">
        <p14:creationId xmlns:p14="http://schemas.microsoft.com/office/powerpoint/2010/main" val="20357426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FF5F26-E4A6-4F86-A341-4CBF409E75D8}"/>
              </a:ext>
            </a:extLst>
          </p:cNvPr>
          <p:cNvSpPr>
            <a:spLocks noGrp="1"/>
          </p:cNvSpPr>
          <p:nvPr>
            <p:ph type="title"/>
          </p:nvPr>
        </p:nvSpPr>
        <p:spPr/>
        <p:txBody>
          <a:bodyPr/>
          <a:lstStyle/>
          <a:p>
            <a:r>
              <a:rPr lang="en-US" dirty="0"/>
              <a:t>Links</a:t>
            </a:r>
            <a:endParaRPr lang="nl-NL" dirty="0"/>
          </a:p>
        </p:txBody>
      </p:sp>
      <p:sp>
        <p:nvSpPr>
          <p:cNvPr id="3" name="Tijdelijke aanduiding voor inhoud 2">
            <a:extLst>
              <a:ext uri="{FF2B5EF4-FFF2-40B4-BE49-F238E27FC236}">
                <a16:creationId xmlns:a16="http://schemas.microsoft.com/office/drawing/2014/main" id="{AF5ABFB7-8754-4AC6-A090-9F4767E65D3C}"/>
              </a:ext>
            </a:extLst>
          </p:cNvPr>
          <p:cNvSpPr>
            <a:spLocks noGrp="1"/>
          </p:cNvSpPr>
          <p:nvPr>
            <p:ph sz="quarter" idx="11"/>
          </p:nvPr>
        </p:nvSpPr>
        <p:spPr/>
        <p:txBody>
          <a:bodyPr/>
          <a:lstStyle/>
          <a:p>
            <a:r>
              <a:rPr lang="nl-NL" dirty="0"/>
              <a:t>https://github.com/maartenvana/</a:t>
            </a:r>
            <a:br>
              <a:rPr lang="nl-NL" dirty="0"/>
            </a:br>
            <a:r>
              <a:rPr lang="nl-NL" dirty="0" err="1"/>
              <a:t>docker</a:t>
            </a:r>
            <a:r>
              <a:rPr lang="nl-NL" dirty="0"/>
              <a:t>-</a:t>
            </a:r>
            <a:r>
              <a:rPr lang="nl-NL" dirty="0" err="1"/>
              <a:t>for</a:t>
            </a:r>
            <a:r>
              <a:rPr lang="nl-NL" dirty="0"/>
              <a:t>-</a:t>
            </a:r>
            <a:r>
              <a:rPr lang="nl-NL" dirty="0" err="1"/>
              <a:t>it</a:t>
            </a:r>
            <a:r>
              <a:rPr lang="nl-NL" dirty="0"/>
              <a:t>-rockstar-developers</a:t>
            </a:r>
          </a:p>
          <a:p>
            <a:endParaRPr lang="nl-NL" dirty="0"/>
          </a:p>
          <a:p>
            <a:r>
              <a:rPr lang="nl-NL" dirty="0"/>
              <a:t>https://docs.docker.com/</a:t>
            </a:r>
          </a:p>
          <a:p>
            <a:endParaRPr lang="nl-NL" dirty="0"/>
          </a:p>
          <a:p>
            <a:r>
              <a:rPr lang="nl-NL" dirty="0"/>
              <a:t>https://hub.docker.com/</a:t>
            </a:r>
          </a:p>
          <a:p>
            <a:endParaRPr lang="nl-NL"/>
          </a:p>
          <a:p>
            <a:endParaRPr lang="nl-NL" dirty="0"/>
          </a:p>
          <a:p>
            <a:r>
              <a:rPr lang="nl-NL" dirty="0"/>
              <a:t>.NET:</a:t>
            </a:r>
          </a:p>
          <a:p>
            <a:pPr lvl="1"/>
            <a:r>
              <a:rPr lang="nl-NL" dirty="0"/>
              <a:t>https://github.com/dotnet-architecture/eShopOnContainers</a:t>
            </a:r>
          </a:p>
          <a:p>
            <a:endParaRPr lang="nl-NL" dirty="0"/>
          </a:p>
          <a:p>
            <a:endParaRPr lang="nl-NL" dirty="0"/>
          </a:p>
          <a:p>
            <a:endParaRPr lang="nl-NL" dirty="0"/>
          </a:p>
          <a:p>
            <a:endParaRPr lang="nl-NL" dirty="0"/>
          </a:p>
          <a:p>
            <a:endParaRPr lang="nl-NL" dirty="0"/>
          </a:p>
        </p:txBody>
      </p:sp>
      <p:pic>
        <p:nvPicPr>
          <p:cNvPr id="5" name="Afbeelding 4" descr="Afbeelding met binnen, zwart, stuk, wit&#10;&#10;Automatisch gegenereerde beschrijving">
            <a:extLst>
              <a:ext uri="{FF2B5EF4-FFF2-40B4-BE49-F238E27FC236}">
                <a16:creationId xmlns:a16="http://schemas.microsoft.com/office/drawing/2014/main" id="{BADF0759-E012-469B-AAF8-4798CE78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9935" y="1971136"/>
            <a:ext cx="6753225" cy="6753225"/>
          </a:xfrm>
          <a:prstGeom prst="rect">
            <a:avLst/>
          </a:prstGeom>
        </p:spPr>
      </p:pic>
    </p:spTree>
    <p:extLst>
      <p:ext uri="{BB962C8B-B14F-4D97-AF65-F5344CB8AC3E}">
        <p14:creationId xmlns:p14="http://schemas.microsoft.com/office/powerpoint/2010/main" val="35707696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A27AC-A45D-4F2C-9C5A-46F8C3E28973}"/>
              </a:ext>
            </a:extLst>
          </p:cNvPr>
          <p:cNvSpPr>
            <a:spLocks noGrp="1"/>
          </p:cNvSpPr>
          <p:nvPr>
            <p:ph type="title"/>
          </p:nvPr>
        </p:nvSpPr>
        <p:spPr/>
        <p:txBody>
          <a:bodyPr/>
          <a:lstStyle/>
          <a:p>
            <a:r>
              <a:rPr lang="en-US" dirty="0"/>
              <a:t>On the menu</a:t>
            </a:r>
            <a:endParaRPr lang="nl-NL" dirty="0"/>
          </a:p>
        </p:txBody>
      </p:sp>
      <p:sp>
        <p:nvSpPr>
          <p:cNvPr id="3" name="Tijdelijke aanduiding voor inhoud 2">
            <a:extLst>
              <a:ext uri="{FF2B5EF4-FFF2-40B4-BE49-F238E27FC236}">
                <a16:creationId xmlns:a16="http://schemas.microsoft.com/office/drawing/2014/main" id="{4001185C-A86C-4109-825C-7B1C48D3612E}"/>
              </a:ext>
            </a:extLst>
          </p:cNvPr>
          <p:cNvSpPr>
            <a:spLocks noGrp="1"/>
          </p:cNvSpPr>
          <p:nvPr>
            <p:ph sz="quarter" idx="11"/>
          </p:nvPr>
        </p:nvSpPr>
        <p:spPr>
          <a:xfrm>
            <a:off x="2016369" y="3661172"/>
            <a:ext cx="8295249" cy="8988028"/>
          </a:xfrm>
        </p:spPr>
        <p:txBody>
          <a:bodyPr/>
          <a:lstStyle/>
          <a:p>
            <a:r>
              <a:rPr lang="en-US" dirty="0"/>
              <a:t>What is docker</a:t>
            </a:r>
          </a:p>
          <a:p>
            <a:endParaRPr lang="en-US" dirty="0"/>
          </a:p>
          <a:p>
            <a:r>
              <a:rPr lang="en-US" dirty="0"/>
              <a:t>Building containers: The basics</a:t>
            </a:r>
          </a:p>
          <a:p>
            <a:endParaRPr lang="en-US" dirty="0"/>
          </a:p>
          <a:p>
            <a:r>
              <a:rPr lang="en-US" dirty="0"/>
              <a:t>Break!</a:t>
            </a:r>
          </a:p>
          <a:p>
            <a:endParaRPr lang="en-US" dirty="0"/>
          </a:p>
          <a:p>
            <a:r>
              <a:rPr lang="en-US" dirty="0"/>
              <a:t>Building containers: Advanced</a:t>
            </a:r>
          </a:p>
          <a:p>
            <a:endParaRPr lang="en-US" dirty="0"/>
          </a:p>
          <a:p>
            <a:r>
              <a:rPr lang="en-US" dirty="0"/>
              <a:t>Docker Compose</a:t>
            </a:r>
          </a:p>
          <a:p>
            <a:endParaRPr lang="en-US" dirty="0"/>
          </a:p>
          <a:p>
            <a:r>
              <a:rPr lang="en-US" dirty="0"/>
              <a:t>Integration testing</a:t>
            </a:r>
            <a:endParaRPr lang="nl-NL" dirty="0"/>
          </a:p>
        </p:txBody>
      </p:sp>
    </p:spTree>
    <p:extLst>
      <p:ext uri="{BB962C8B-B14F-4D97-AF65-F5344CB8AC3E}">
        <p14:creationId xmlns:p14="http://schemas.microsoft.com/office/powerpoint/2010/main" val="7450967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A27AC-A45D-4F2C-9C5A-46F8C3E28973}"/>
              </a:ext>
            </a:extLst>
          </p:cNvPr>
          <p:cNvSpPr>
            <a:spLocks noGrp="1"/>
          </p:cNvSpPr>
          <p:nvPr>
            <p:ph type="title"/>
          </p:nvPr>
        </p:nvSpPr>
        <p:spPr/>
        <p:txBody>
          <a:bodyPr/>
          <a:lstStyle/>
          <a:p>
            <a:r>
              <a:rPr lang="en-US" dirty="0"/>
              <a:t>NOT On the menu</a:t>
            </a:r>
            <a:endParaRPr lang="nl-NL" dirty="0"/>
          </a:p>
        </p:txBody>
      </p:sp>
      <p:sp>
        <p:nvSpPr>
          <p:cNvPr id="3" name="Tijdelijke aanduiding voor inhoud 2">
            <a:extLst>
              <a:ext uri="{FF2B5EF4-FFF2-40B4-BE49-F238E27FC236}">
                <a16:creationId xmlns:a16="http://schemas.microsoft.com/office/drawing/2014/main" id="{4001185C-A86C-4109-825C-7B1C48D3612E}"/>
              </a:ext>
            </a:extLst>
          </p:cNvPr>
          <p:cNvSpPr>
            <a:spLocks noGrp="1"/>
          </p:cNvSpPr>
          <p:nvPr>
            <p:ph sz="quarter" idx="11"/>
          </p:nvPr>
        </p:nvSpPr>
        <p:spPr>
          <a:xfrm>
            <a:off x="2016369" y="3661172"/>
            <a:ext cx="7594991" cy="8988028"/>
          </a:xfrm>
        </p:spPr>
        <p:txBody>
          <a:bodyPr/>
          <a:lstStyle/>
          <a:p>
            <a:r>
              <a:rPr lang="en-US" dirty="0"/>
              <a:t>Windows Containers</a:t>
            </a:r>
          </a:p>
          <a:p>
            <a:endParaRPr lang="en-US" dirty="0"/>
          </a:p>
          <a:p>
            <a:r>
              <a:rPr lang="en-US" dirty="0"/>
              <a:t>CI/CD integration</a:t>
            </a:r>
          </a:p>
          <a:p>
            <a:endParaRPr lang="en-US" dirty="0"/>
          </a:p>
          <a:p>
            <a:r>
              <a:rPr lang="en-US" dirty="0"/>
              <a:t>Container Orchestration</a:t>
            </a:r>
          </a:p>
          <a:p>
            <a:endParaRPr lang="en-US" dirty="0"/>
          </a:p>
          <a:p>
            <a:endParaRPr lang="en-US" dirty="0"/>
          </a:p>
          <a:p>
            <a:endParaRPr lang="nl-NL" dirty="0"/>
          </a:p>
        </p:txBody>
      </p:sp>
    </p:spTree>
    <p:extLst>
      <p:ext uri="{BB962C8B-B14F-4D97-AF65-F5344CB8AC3E}">
        <p14:creationId xmlns:p14="http://schemas.microsoft.com/office/powerpoint/2010/main" val="10495057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8291F1-267C-42ED-AF4A-8CA7FDE3433D}"/>
              </a:ext>
            </a:extLst>
          </p:cNvPr>
          <p:cNvSpPr>
            <a:spLocks noGrp="1"/>
          </p:cNvSpPr>
          <p:nvPr>
            <p:ph type="title"/>
          </p:nvPr>
        </p:nvSpPr>
        <p:spPr/>
        <p:txBody>
          <a:bodyPr/>
          <a:lstStyle/>
          <a:p>
            <a:r>
              <a:rPr lang="en-US" dirty="0"/>
              <a:t>But first!</a:t>
            </a:r>
            <a:endParaRPr lang="nl-NL" dirty="0"/>
          </a:p>
        </p:txBody>
      </p:sp>
      <p:sp>
        <p:nvSpPr>
          <p:cNvPr id="3" name="Tijdelijke aanduiding voor inhoud 2">
            <a:extLst>
              <a:ext uri="{FF2B5EF4-FFF2-40B4-BE49-F238E27FC236}">
                <a16:creationId xmlns:a16="http://schemas.microsoft.com/office/drawing/2014/main" id="{5A33E30E-6AD6-49BA-84CD-EF831007064A}"/>
              </a:ext>
            </a:extLst>
          </p:cNvPr>
          <p:cNvSpPr>
            <a:spLocks noGrp="1"/>
          </p:cNvSpPr>
          <p:nvPr>
            <p:ph sz="quarter" idx="1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DEMO:</a:t>
            </a:r>
          </a:p>
          <a:p>
            <a:pPr marL="0" indent="0">
              <a:buNone/>
            </a:pPr>
            <a:r>
              <a:rPr lang="en-US" dirty="0"/>
              <a:t>example-voting-app</a:t>
            </a:r>
            <a:endParaRPr lang="nl-NL" dirty="0"/>
          </a:p>
        </p:txBody>
      </p:sp>
      <p:pic>
        <p:nvPicPr>
          <p:cNvPr id="1026" name="Picture 2" descr="Architecture diagram">
            <a:extLst>
              <a:ext uri="{FF2B5EF4-FFF2-40B4-BE49-F238E27FC236}">
                <a16:creationId xmlns:a16="http://schemas.microsoft.com/office/drawing/2014/main" id="{28D6A43D-53CF-4F33-8902-9625D7D6D4A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37034" y="3661172"/>
            <a:ext cx="10156874" cy="761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924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ainers">
            <a:extLst>
              <a:ext uri="{FF2B5EF4-FFF2-40B4-BE49-F238E27FC236}">
                <a16:creationId xmlns:a16="http://schemas.microsoft.com/office/drawing/2014/main" id="{13FB8ED4-A869-442F-B47E-46DC9B1EE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4" y="96885"/>
            <a:ext cx="13620752" cy="13522230"/>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7654EA26-73F5-4281-AC1B-633739531A5A}"/>
              </a:ext>
            </a:extLst>
          </p:cNvPr>
          <p:cNvSpPr/>
          <p:nvPr/>
        </p:nvSpPr>
        <p:spPr>
          <a:xfrm>
            <a:off x="20823637" y="12442181"/>
            <a:ext cx="3082126" cy="461665"/>
          </a:xfrm>
          <a:prstGeom prst="rect">
            <a:avLst/>
          </a:prstGeom>
        </p:spPr>
        <p:txBody>
          <a:bodyPr wrap="none">
            <a:spAutoFit/>
          </a:bodyPr>
          <a:lstStyle/>
          <a:p>
            <a:r>
              <a:rPr lang="nl-NL" dirty="0">
                <a:solidFill>
                  <a:srgbClr val="FFFFFF"/>
                </a:solidFill>
                <a:hlinkClick r:id="rId4">
                  <a:extLst>
                    <a:ext uri="{A12FA001-AC4F-418D-AE19-62706E023703}">
                      <ahyp:hlinkClr xmlns:ahyp="http://schemas.microsoft.com/office/drawing/2018/hyperlinkcolor" val="tx"/>
                    </a:ext>
                  </a:extLst>
                </a:hlinkClick>
              </a:rPr>
              <a:t>https://xkcd.com/1988/</a:t>
            </a:r>
            <a:endParaRPr lang="nl-NL" dirty="0">
              <a:solidFill>
                <a:srgbClr val="FFFFFF"/>
              </a:solidFill>
            </a:endParaRPr>
          </a:p>
        </p:txBody>
      </p:sp>
    </p:spTree>
    <p:extLst>
      <p:ext uri="{BB962C8B-B14F-4D97-AF65-F5344CB8AC3E}">
        <p14:creationId xmlns:p14="http://schemas.microsoft.com/office/powerpoint/2010/main" val="22071159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18C787-6EBF-41C2-ABAA-53657C449C39}"/>
              </a:ext>
            </a:extLst>
          </p:cNvPr>
          <p:cNvSpPr>
            <a:spLocks noGrp="1"/>
          </p:cNvSpPr>
          <p:nvPr>
            <p:ph type="title"/>
          </p:nvPr>
        </p:nvSpPr>
        <p:spPr/>
        <p:txBody>
          <a:bodyPr/>
          <a:lstStyle/>
          <a:p>
            <a:r>
              <a:rPr lang="en-US" dirty="0"/>
              <a:t>VMs vs Containers</a:t>
            </a:r>
            <a:endParaRPr lang="nl-NL" dirty="0"/>
          </a:p>
        </p:txBody>
      </p:sp>
      <p:pic>
        <p:nvPicPr>
          <p:cNvPr id="7" name="Picture 2" descr="https://www.docker.com/sites/default/files/d8/2018-11/docker-containerized-appliction-blue-border_2.png">
            <a:extLst>
              <a:ext uri="{FF2B5EF4-FFF2-40B4-BE49-F238E27FC236}">
                <a16:creationId xmlns:a16="http://schemas.microsoft.com/office/drawing/2014/main" id="{2001679D-FD92-4370-B972-6EDC554965C7}"/>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57760" y="3862557"/>
            <a:ext cx="8467725" cy="6764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docker.com/sites/default/files/d8/2018-11/container-vm-whatcontainer_2.png">
            <a:extLst>
              <a:ext uri="{FF2B5EF4-FFF2-40B4-BE49-F238E27FC236}">
                <a16:creationId xmlns:a16="http://schemas.microsoft.com/office/drawing/2014/main" id="{CD63A6C0-D3AB-4612-ABA7-25D92CDB51A8}"/>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6368" y="3862557"/>
            <a:ext cx="8467724" cy="676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317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Afbeelding met apparaat&#10;&#10;Automatisch gegenereerde beschrijving">
            <a:extLst>
              <a:ext uri="{FF2B5EF4-FFF2-40B4-BE49-F238E27FC236}">
                <a16:creationId xmlns:a16="http://schemas.microsoft.com/office/drawing/2014/main" id="{6015FCAB-EDFD-4C11-BC4E-101FA6ADA96D}"/>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519987" y="2185987"/>
            <a:ext cx="9344025" cy="9344025"/>
          </a:xfrm>
          <a:prstGeom prst="rect">
            <a:avLst/>
          </a:prstGeom>
        </p:spPr>
      </p:pic>
      <p:sp>
        <p:nvSpPr>
          <p:cNvPr id="7" name="Rechthoek 6">
            <a:extLst>
              <a:ext uri="{FF2B5EF4-FFF2-40B4-BE49-F238E27FC236}">
                <a16:creationId xmlns:a16="http://schemas.microsoft.com/office/drawing/2014/main" id="{120C729E-3FF4-4C09-81F5-7E99010A928F}"/>
              </a:ext>
            </a:extLst>
          </p:cNvPr>
          <p:cNvSpPr/>
          <p:nvPr/>
        </p:nvSpPr>
        <p:spPr>
          <a:xfrm>
            <a:off x="20070016" y="12385031"/>
            <a:ext cx="3903568" cy="461665"/>
          </a:xfrm>
          <a:prstGeom prst="rect">
            <a:avLst/>
          </a:prstGeom>
        </p:spPr>
        <p:txBody>
          <a:bodyPr wrap="none">
            <a:spAutoFit/>
          </a:bodyPr>
          <a:lstStyle/>
          <a:p>
            <a:r>
              <a:rPr lang="nl-NL" dirty="0">
                <a:solidFill>
                  <a:srgbClr val="FFFFFF"/>
                </a:solidFill>
              </a:rPr>
              <a:t>https://pivotal.io/cloud-native</a:t>
            </a:r>
          </a:p>
        </p:txBody>
      </p:sp>
    </p:spTree>
    <p:extLst>
      <p:ext uri="{BB962C8B-B14F-4D97-AF65-F5344CB8AC3E}">
        <p14:creationId xmlns:p14="http://schemas.microsoft.com/office/powerpoint/2010/main" val="40262427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86252FD2-599C-4E1D-A8E7-D3BF5FC9D29F}"/>
              </a:ext>
            </a:extLst>
          </p:cNvPr>
          <p:cNvPicPr>
            <a:picLocks noChangeAspect="1"/>
          </p:cNvPicPr>
          <p:nvPr/>
        </p:nvPicPr>
        <p:blipFill rotWithShape="1">
          <a:blip r:embed="rId3"/>
          <a:srcRect t="49751"/>
          <a:stretch/>
        </p:blipFill>
        <p:spPr>
          <a:xfrm>
            <a:off x="2016368" y="2720040"/>
            <a:ext cx="16314056" cy="9929160"/>
          </a:xfrm>
          <a:prstGeom prst="rect">
            <a:avLst/>
          </a:prstGeom>
        </p:spPr>
      </p:pic>
      <p:sp>
        <p:nvSpPr>
          <p:cNvPr id="3" name="Titel 2">
            <a:extLst>
              <a:ext uri="{FF2B5EF4-FFF2-40B4-BE49-F238E27FC236}">
                <a16:creationId xmlns:a16="http://schemas.microsoft.com/office/drawing/2014/main" id="{52B9C00C-9B79-406C-BB8B-AA7C8D3BCF76}"/>
              </a:ext>
            </a:extLst>
          </p:cNvPr>
          <p:cNvSpPr>
            <a:spLocks noGrp="1"/>
          </p:cNvSpPr>
          <p:nvPr>
            <p:ph type="title"/>
          </p:nvPr>
        </p:nvSpPr>
        <p:spPr/>
        <p:txBody>
          <a:bodyPr/>
          <a:lstStyle/>
          <a:p>
            <a:r>
              <a:rPr lang="en-US" dirty="0"/>
              <a:t>How not to get started with Docker</a:t>
            </a:r>
            <a:endParaRPr lang="nl-NL" dirty="0"/>
          </a:p>
        </p:txBody>
      </p:sp>
    </p:spTree>
    <p:extLst>
      <p:ext uri="{BB962C8B-B14F-4D97-AF65-F5344CB8AC3E}">
        <p14:creationId xmlns:p14="http://schemas.microsoft.com/office/powerpoint/2010/main" val="22722200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20B48-725A-4180-BF57-5B93C6576738}"/>
              </a:ext>
            </a:extLst>
          </p:cNvPr>
          <p:cNvSpPr>
            <a:spLocks noGrp="1"/>
          </p:cNvSpPr>
          <p:nvPr>
            <p:ph type="title"/>
          </p:nvPr>
        </p:nvSpPr>
        <p:spPr/>
        <p:txBody>
          <a:bodyPr/>
          <a:lstStyle/>
          <a:p>
            <a:r>
              <a:rPr lang="en-US" dirty="0"/>
              <a:t>Creating a </a:t>
            </a:r>
            <a:r>
              <a:rPr lang="en-US" dirty="0" err="1"/>
              <a:t>Dockerfile</a:t>
            </a:r>
            <a:endParaRPr lang="nl-NL" dirty="0"/>
          </a:p>
        </p:txBody>
      </p:sp>
      <p:sp>
        <p:nvSpPr>
          <p:cNvPr id="3" name="Tijdelijke aanduiding voor inhoud 2">
            <a:extLst>
              <a:ext uri="{FF2B5EF4-FFF2-40B4-BE49-F238E27FC236}">
                <a16:creationId xmlns:a16="http://schemas.microsoft.com/office/drawing/2014/main" id="{A912FA81-DA7D-4969-8537-9EBC41284BEE}"/>
              </a:ext>
            </a:extLst>
          </p:cNvPr>
          <p:cNvSpPr>
            <a:spLocks noGrp="1"/>
          </p:cNvSpPr>
          <p:nvPr>
            <p:ph sz="quarter" idx="11"/>
          </p:nvPr>
        </p:nvSpPr>
        <p:spPr>
          <a:xfrm>
            <a:off x="2016370" y="3661172"/>
            <a:ext cx="8703212" cy="4160465"/>
          </a:xfrm>
          <a:solidFill>
            <a:schemeClr val="tx1">
              <a:lumMod val="50000"/>
            </a:schemeClr>
          </a:solidFill>
        </p:spPr>
        <p:txBody>
          <a:bodyPr>
            <a:normAutofit/>
          </a:bodyPr>
          <a:lstStyle/>
          <a:p>
            <a:pPr marL="0" indent="0">
              <a:buNone/>
            </a:pPr>
            <a:r>
              <a:rPr lang="en-US" dirty="0"/>
              <a:t>FROM ubuntu</a:t>
            </a:r>
          </a:p>
          <a:p>
            <a:pPr marL="0" indent="0">
              <a:buNone/>
            </a:pPr>
            <a:endParaRPr lang="en-US" dirty="0"/>
          </a:p>
          <a:p>
            <a:pPr marL="0" indent="0">
              <a:buNone/>
            </a:pPr>
            <a:r>
              <a:rPr lang="en-US" dirty="0"/>
              <a:t>COPY hello.sh /scripts/hello.sh</a:t>
            </a:r>
          </a:p>
          <a:p>
            <a:pPr marL="0" indent="0">
              <a:buNone/>
            </a:pPr>
            <a:endParaRPr lang="en-US" dirty="0"/>
          </a:p>
          <a:p>
            <a:pPr marL="0" indent="0">
              <a:buNone/>
            </a:pPr>
            <a:r>
              <a:rPr lang="en-US" dirty="0"/>
              <a:t>ENTRYPOINT[“hello.sh”]</a:t>
            </a:r>
          </a:p>
        </p:txBody>
      </p:sp>
    </p:spTree>
    <p:extLst>
      <p:ext uri="{BB962C8B-B14F-4D97-AF65-F5344CB8AC3E}">
        <p14:creationId xmlns:p14="http://schemas.microsoft.com/office/powerpoint/2010/main" val="777015361"/>
      </p:ext>
    </p:extLst>
  </p:cSld>
  <p:clrMapOvr>
    <a:masterClrMapping/>
  </p:clrMapOvr>
  <p:transition spd="med"/>
</p:sld>
</file>

<file path=ppt/theme/theme1.xml><?xml version="1.0" encoding="utf-8"?>
<a:theme xmlns:a="http://schemas.openxmlformats.org/drawingml/2006/main" name="White">
  <a:themeElements>
    <a:clrScheme name="White">
      <a:dk1>
        <a:srgbClr val="A96E14"/>
      </a:dk1>
      <a:lt1>
        <a:srgbClr val="949CA9"/>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oppins"/>
        <a:ea typeface="Poppins"/>
        <a:cs typeface="Poppins"/>
      </a:majorFont>
      <a:minorFont>
        <a:latin typeface="Poppins"/>
        <a:ea typeface="Poppins"/>
        <a:cs typeface="Poppi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D5D7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oppins"/>
        <a:ea typeface="Poppins"/>
        <a:cs typeface="Poppins"/>
      </a:majorFont>
      <a:minorFont>
        <a:latin typeface="Poppins"/>
        <a:ea typeface="Poppins"/>
        <a:cs typeface="Poppi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D5D74"/>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r" defTabSz="821531" rtl="0" fontAlgn="auto" latinLnBrk="0" hangingPunct="0">
          <a:lnSpc>
            <a:spcPct val="100000"/>
          </a:lnSpc>
          <a:spcBef>
            <a:spcPts val="0"/>
          </a:spcBef>
          <a:spcAft>
            <a:spcPts val="0"/>
          </a:spcAft>
          <a:buClrTx/>
          <a:buSzTx/>
          <a:buFontTx/>
          <a:buNone/>
          <a:tabLst/>
          <a:defRPr kumimoji="0" sz="2400" b="0" i="0" u="none" strike="noStrike" cap="none" spc="-48" normalizeH="0" baseline="0">
            <a:ln>
              <a:noFill/>
            </a:ln>
            <a:solidFill>
              <a:srgbClr val="949CA9"/>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10187</TotalTime>
  <Words>983</Words>
  <Application>Microsoft Office PowerPoint</Application>
  <PresentationFormat>Aangepast</PresentationFormat>
  <Paragraphs>151</Paragraphs>
  <Slides>18</Slides>
  <Notes>13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Helvetica Light</vt:lpstr>
      <vt:lpstr>Helvetica Neue</vt:lpstr>
      <vt:lpstr>Poppins</vt:lpstr>
      <vt:lpstr>Source Sans Pro</vt:lpstr>
      <vt:lpstr>White</vt:lpstr>
      <vt:lpstr>PowerPoint-presentatie</vt:lpstr>
      <vt:lpstr>On the menu</vt:lpstr>
      <vt:lpstr>NOT On the menu</vt:lpstr>
      <vt:lpstr>But first!</vt:lpstr>
      <vt:lpstr>PowerPoint-presentatie</vt:lpstr>
      <vt:lpstr>VMs vs Containers</vt:lpstr>
      <vt:lpstr>PowerPoint-presentatie</vt:lpstr>
      <vt:lpstr>How not to get started with Docker</vt:lpstr>
      <vt:lpstr>Creating a Dockerfile</vt:lpstr>
      <vt:lpstr>Demo demo demo</vt:lpstr>
      <vt:lpstr>Break!</vt:lpstr>
      <vt:lpstr>Let’s talk about layers</vt:lpstr>
      <vt:lpstr>Why should I care about layers?</vt:lpstr>
      <vt:lpstr>Demo demo demo</vt:lpstr>
      <vt:lpstr>A note on deployment</vt:lpstr>
      <vt:lpstr>A note on source control</vt:lpstr>
      <vt:lpstr>A note on orchestration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Jelena Scheffers (RS)</dc:creator>
  <cp:lastModifiedBy>Maarten van Arem</cp:lastModifiedBy>
  <cp:revision>646</cp:revision>
  <dcterms:modified xsi:type="dcterms:W3CDTF">2019-12-15T16:18:22Z</dcterms:modified>
</cp:coreProperties>
</file>