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7"/>
  </p:notesMasterIdLst>
  <p:sldIdLst>
    <p:sldId id="327" r:id="rId5"/>
    <p:sldId id="272" r:id="rId6"/>
    <p:sldId id="298" r:id="rId7"/>
    <p:sldId id="366" r:id="rId8"/>
    <p:sldId id="276" r:id="rId9"/>
    <p:sldId id="290" r:id="rId10"/>
    <p:sldId id="368" r:id="rId11"/>
    <p:sldId id="282" r:id="rId12"/>
    <p:sldId id="279" r:id="rId13"/>
    <p:sldId id="369" r:id="rId14"/>
    <p:sldId id="269" r:id="rId15"/>
    <p:sldId id="370" r:id="rId16"/>
    <p:sldId id="371" r:id="rId17"/>
    <p:sldId id="372" r:id="rId18"/>
    <p:sldId id="373" r:id="rId19"/>
    <p:sldId id="283" r:id="rId20"/>
    <p:sldId id="284" r:id="rId21"/>
    <p:sldId id="286" r:id="rId22"/>
    <p:sldId id="374" r:id="rId23"/>
    <p:sldId id="287" r:id="rId24"/>
    <p:sldId id="375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856"/>
    <a:srgbClr val="F2BCDF"/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C3F5C-F14F-4CFA-AF4C-F440C8E15DD2}" v="1" dt="2024-04-08T08:49:00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9" autoAdjust="0"/>
  </p:normalViewPr>
  <p:slideViewPr>
    <p:cSldViewPr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uren Ronald van" userId="7041c8de-1697-4391-b17f-bf0aec4a67a2" providerId="ADAL" clId="{148D4EBB-3C5E-4220-8547-C9B1B9AF9E42}"/>
    <pc:docChg chg="undo custSel addSld delSld modSld sldOrd">
      <pc:chgData name="Buuren Ronald van" userId="7041c8de-1697-4391-b17f-bf0aec4a67a2" providerId="ADAL" clId="{148D4EBB-3C5E-4220-8547-C9B1B9AF9E42}" dt="2020-09-28T14:59:22.658" v="1721" actId="2696"/>
      <pc:docMkLst>
        <pc:docMk/>
      </pc:docMkLst>
      <pc:sldChg chg="modSp del">
        <pc:chgData name="Buuren Ronald van" userId="7041c8de-1697-4391-b17f-bf0aec4a67a2" providerId="ADAL" clId="{148D4EBB-3C5E-4220-8547-C9B1B9AF9E42}" dt="2020-09-28T14:59:22.280" v="1693" actId="2696"/>
        <pc:sldMkLst>
          <pc:docMk/>
          <pc:sldMk cId="2561980438" sldId="312"/>
        </pc:sldMkLst>
        <pc:spChg chg="mod">
          <ac:chgData name="Buuren Ronald van" userId="7041c8de-1697-4391-b17f-bf0aec4a67a2" providerId="ADAL" clId="{148D4EBB-3C5E-4220-8547-C9B1B9AF9E42}" dt="2020-09-24T07:25:57.363" v="22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17" v="1694" actId="2696"/>
        <pc:sldMkLst>
          <pc:docMk/>
          <pc:sldMk cId="3565613095" sldId="322"/>
        </pc:sldMkLst>
        <pc:spChg chg="mod">
          <ac:chgData name="Buuren Ronald van" userId="7041c8de-1697-4391-b17f-bf0aec4a67a2" providerId="ADAL" clId="{148D4EBB-3C5E-4220-8547-C9B1B9AF9E42}" dt="2020-09-24T08:26:52.763" v="515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27" v="1695" actId="2696"/>
        <pc:sldMkLst>
          <pc:docMk/>
          <pc:sldMk cId="1227623720" sldId="323"/>
        </pc:sldMkLst>
        <pc:spChg chg="mod">
          <ac:chgData name="Buuren Ronald van" userId="7041c8de-1697-4391-b17f-bf0aec4a67a2" providerId="ADAL" clId="{148D4EBB-3C5E-4220-8547-C9B1B9AF9E42}" dt="2020-09-24T08:11:46.509" v="150" actId="20577"/>
          <ac:spMkLst>
            <pc:docMk/>
            <pc:sldMk cId="1227623720" sldId="323"/>
            <ac:spMk id="2" creationId="{F27721FC-039D-4429-AAF8-A943D558484F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335" v="1696" actId="2696"/>
        <pc:sldMkLst>
          <pc:docMk/>
          <pc:sldMk cId="2416747877" sldId="325"/>
        </pc:sldMkLst>
        <pc:spChg chg="del">
          <ac:chgData name="Buuren Ronald van" userId="7041c8de-1697-4391-b17f-bf0aec4a67a2" providerId="ADAL" clId="{148D4EBB-3C5E-4220-8547-C9B1B9AF9E42}" dt="2020-09-24T08:11:26.276" v="147" actId="478"/>
          <ac:spMkLst>
            <pc:docMk/>
            <pc:sldMk cId="2416747877" sldId="325"/>
            <ac:spMk id="3" creationId="{F9639804-92B8-4FBF-B71B-596FBF4A1338}"/>
          </ac:spMkLst>
        </pc:spChg>
        <pc:picChg chg="add del mod">
          <ac:chgData name="Buuren Ronald van" userId="7041c8de-1697-4391-b17f-bf0aec4a67a2" providerId="ADAL" clId="{148D4EBB-3C5E-4220-8547-C9B1B9AF9E42}" dt="2020-09-24T08:10:21.489" v="139" actId="478"/>
          <ac:picMkLst>
            <pc:docMk/>
            <pc:sldMk cId="2416747877" sldId="325"/>
            <ac:picMk id="4" creationId="{2B1CEE36-3D49-4900-82CB-878634CB719F}"/>
          </ac:picMkLst>
        </pc:picChg>
      </pc:sldChg>
      <pc:sldChg chg="del">
        <pc:chgData name="Buuren Ronald van" userId="7041c8de-1697-4391-b17f-bf0aec4a67a2" providerId="ADAL" clId="{148D4EBB-3C5E-4220-8547-C9B1B9AF9E42}" dt="2020-09-28T14:59:22.378" v="1698" actId="2696"/>
        <pc:sldMkLst>
          <pc:docMk/>
          <pc:sldMk cId="1381866039" sldId="326"/>
        </pc:sldMkLst>
      </pc:sldChg>
      <pc:sldChg chg="modSp del">
        <pc:chgData name="Buuren Ronald van" userId="7041c8de-1697-4391-b17f-bf0aec4a67a2" providerId="ADAL" clId="{148D4EBB-3C5E-4220-8547-C9B1B9AF9E42}" dt="2020-09-28T14:59:22.423" v="1700" actId="2696"/>
        <pc:sldMkLst>
          <pc:docMk/>
          <pc:sldMk cId="3511689881" sldId="328"/>
        </pc:sldMkLst>
        <pc:spChg chg="mod">
          <ac:chgData name="Buuren Ronald van" userId="7041c8de-1697-4391-b17f-bf0aec4a67a2" providerId="ADAL" clId="{148D4EBB-3C5E-4220-8547-C9B1B9AF9E42}" dt="2020-09-24T08:14:48.978" v="190" actId="20577"/>
          <ac:spMkLst>
            <pc:docMk/>
            <pc:sldMk cId="3511689881" sldId="328"/>
            <ac:spMk id="8" creationId="{1C85CD11-E0C6-47A2-94A9-9DB67FBF7E0E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434" v="1701" actId="2696"/>
        <pc:sldMkLst>
          <pc:docMk/>
          <pc:sldMk cId="2592074704" sldId="329"/>
        </pc:sldMkLst>
        <pc:spChg chg="add mod">
          <ac:chgData name="Buuren Ronald van" userId="7041c8de-1697-4391-b17f-bf0aec4a67a2" providerId="ADAL" clId="{148D4EBB-3C5E-4220-8547-C9B1B9AF9E42}" dt="2020-09-24T08:28:20.318" v="520" actId="20577"/>
          <ac:spMkLst>
            <pc:docMk/>
            <pc:sldMk cId="2592074704" sldId="329"/>
            <ac:spMk id="4" creationId="{8C64EAD6-1086-40C9-9A6A-C0C76E392E9A}"/>
          </ac:spMkLst>
        </pc:spChg>
        <pc:spChg chg="add mod">
          <ac:chgData name="Buuren Ronald van" userId="7041c8de-1697-4391-b17f-bf0aec4a67a2" providerId="ADAL" clId="{148D4EBB-3C5E-4220-8547-C9B1B9AF9E42}" dt="2020-09-24T08:28:39.932" v="527" actId="20577"/>
          <ac:spMkLst>
            <pc:docMk/>
            <pc:sldMk cId="2592074704" sldId="329"/>
            <ac:spMk id="5" creationId="{99A572E3-06A0-4CCA-B294-49FF8384A77D}"/>
          </ac:spMkLst>
        </pc:spChg>
        <pc:spChg chg="add del mod">
          <ac:chgData name="Buuren Ronald van" userId="7041c8de-1697-4391-b17f-bf0aec4a67a2" providerId="ADAL" clId="{148D4EBB-3C5E-4220-8547-C9B1B9AF9E42}" dt="2020-09-24T08:20:56.376" v="413" actId="478"/>
          <ac:spMkLst>
            <pc:docMk/>
            <pc:sldMk cId="2592074704" sldId="329"/>
            <ac:spMk id="6" creationId="{CCFC8F0B-739E-4403-8950-3965548890B4}"/>
          </ac:spMkLst>
        </pc:spChg>
        <pc:spChg chg="add mod">
          <ac:chgData name="Buuren Ronald van" userId="7041c8de-1697-4391-b17f-bf0aec4a67a2" providerId="ADAL" clId="{148D4EBB-3C5E-4220-8547-C9B1B9AF9E42}" dt="2020-09-24T08:20:49.881" v="412" actId="1035"/>
          <ac:spMkLst>
            <pc:docMk/>
            <pc:sldMk cId="2592074704" sldId="329"/>
            <ac:spMk id="7" creationId="{F9C6B599-DC5F-479B-8AB7-E4CD062BFCD5}"/>
          </ac:spMkLst>
        </pc:spChg>
        <pc:spChg chg="add del mod">
          <ac:chgData name="Buuren Ronald van" userId="7041c8de-1697-4391-b17f-bf0aec4a67a2" providerId="ADAL" clId="{148D4EBB-3C5E-4220-8547-C9B1B9AF9E42}" dt="2020-09-24T08:20:59.124" v="414" actId="478"/>
          <ac:spMkLst>
            <pc:docMk/>
            <pc:sldMk cId="2592074704" sldId="329"/>
            <ac:spMk id="8" creationId="{7851EF11-4269-41A9-8AB7-2E5537B13DC0}"/>
          </ac:spMkLst>
        </pc:spChg>
        <pc:spChg chg="add mod">
          <ac:chgData name="Buuren Ronald van" userId="7041c8de-1697-4391-b17f-bf0aec4a67a2" providerId="ADAL" clId="{148D4EBB-3C5E-4220-8547-C9B1B9AF9E42}" dt="2020-09-24T08:28:28.286" v="522" actId="15"/>
          <ac:spMkLst>
            <pc:docMk/>
            <pc:sldMk cId="2592074704" sldId="329"/>
            <ac:spMk id="9" creationId="{68723E01-7719-459C-A17F-5788D8304403}"/>
          </ac:spMkLst>
        </pc:spChg>
        <pc:spChg chg="mod">
          <ac:chgData name="Buuren Ronald van" userId="7041c8de-1697-4391-b17f-bf0aec4a67a2" providerId="ADAL" clId="{148D4EBB-3C5E-4220-8547-C9B1B9AF9E42}" dt="2020-09-24T08:21:46.864" v="445" actId="20577"/>
          <ac:spMkLst>
            <pc:docMk/>
            <pc:sldMk cId="2592074704" sldId="329"/>
            <ac:spMk id="156674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40" v="1702" actId="2696"/>
        <pc:sldMkLst>
          <pc:docMk/>
          <pc:sldMk cId="3151596239" sldId="330"/>
        </pc:sldMkLst>
        <pc:spChg chg="mod">
          <ac:chgData name="Buuren Ronald van" userId="7041c8de-1697-4391-b17f-bf0aec4a67a2" providerId="ADAL" clId="{148D4EBB-3C5E-4220-8547-C9B1B9AF9E42}" dt="2020-09-24T08:25:10.025" v="510" actId="20577"/>
          <ac:spMkLst>
            <pc:docMk/>
            <pc:sldMk cId="3151596239" sldId="330"/>
            <ac:spMk id="15872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70" v="1703" actId="2696"/>
        <pc:sldMkLst>
          <pc:docMk/>
          <pc:sldMk cId="3292450270" sldId="331"/>
        </pc:sldMkLst>
        <pc:spChg chg="mod">
          <ac:chgData name="Buuren Ronald van" userId="7041c8de-1697-4391-b17f-bf0aec4a67a2" providerId="ADAL" clId="{148D4EBB-3C5E-4220-8547-C9B1B9AF9E42}" dt="2020-09-24T08:29:31.105" v="552" actId="20577"/>
          <ac:spMkLst>
            <pc:docMk/>
            <pc:sldMk cId="3292450270" sldId="331"/>
            <ac:spMk id="159746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83" v="1704" actId="2696"/>
        <pc:sldMkLst>
          <pc:docMk/>
          <pc:sldMk cId="3416448569" sldId="332"/>
        </pc:sldMkLst>
        <pc:spChg chg="mod">
          <ac:chgData name="Buuren Ronald van" userId="7041c8de-1697-4391-b17f-bf0aec4a67a2" providerId="ADAL" clId="{148D4EBB-3C5E-4220-8547-C9B1B9AF9E42}" dt="2020-09-24T08:30:41.740" v="605" actId="20577"/>
          <ac:spMkLst>
            <pc:docMk/>
            <pc:sldMk cId="3416448569" sldId="332"/>
            <ac:spMk id="16077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93" v="1705" actId="2696"/>
        <pc:sldMkLst>
          <pc:docMk/>
          <pc:sldMk cId="1156307111" sldId="333"/>
        </pc:sldMkLst>
        <pc:spChg chg="mod">
          <ac:chgData name="Buuren Ronald van" userId="7041c8de-1697-4391-b17f-bf0aec4a67a2" providerId="ADAL" clId="{148D4EBB-3C5E-4220-8547-C9B1B9AF9E42}" dt="2020-09-24T08:30:54.616" v="612" actId="20577"/>
          <ac:spMkLst>
            <pc:docMk/>
            <pc:sldMk cId="1156307111" sldId="333"/>
            <ac:spMk id="162818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02" v="1706" actId="2696"/>
        <pc:sldMkLst>
          <pc:docMk/>
          <pc:sldMk cId="984130064" sldId="334"/>
        </pc:sldMkLst>
        <pc:spChg chg="add mod">
          <ac:chgData name="Buuren Ronald van" userId="7041c8de-1697-4391-b17f-bf0aec4a67a2" providerId="ADAL" clId="{148D4EBB-3C5E-4220-8547-C9B1B9AF9E42}" dt="2020-09-24T08:32:39.949" v="690" actId="1036"/>
          <ac:spMkLst>
            <pc:docMk/>
            <pc:sldMk cId="984130064" sldId="334"/>
            <ac:spMk id="4" creationId="{4D76A3E2-77FC-42F7-ADB4-E4E6455F2ED9}"/>
          </ac:spMkLst>
        </pc:spChg>
        <pc:spChg chg="mod">
          <ac:chgData name="Buuren Ronald van" userId="7041c8de-1697-4391-b17f-bf0aec4a67a2" providerId="ADAL" clId="{148D4EBB-3C5E-4220-8547-C9B1B9AF9E42}" dt="2020-09-24T08:33:20.113" v="750" actId="20577"/>
          <ac:spMkLst>
            <pc:docMk/>
            <pc:sldMk cId="984130064" sldId="334"/>
            <ac:spMk id="164866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32" v="1707" actId="2696"/>
        <pc:sldMkLst>
          <pc:docMk/>
          <pc:sldMk cId="1776951986" sldId="336"/>
        </pc:sldMkLst>
        <pc:spChg chg="add mod">
          <ac:chgData name="Buuren Ronald van" userId="7041c8de-1697-4391-b17f-bf0aec4a67a2" providerId="ADAL" clId="{148D4EBB-3C5E-4220-8547-C9B1B9AF9E42}" dt="2020-09-24T08:32:04.437" v="645" actId="20577"/>
          <ac:spMkLst>
            <pc:docMk/>
            <pc:sldMk cId="1776951986" sldId="336"/>
            <ac:spMk id="4" creationId="{6DED19CF-E5A4-440E-B3E4-D6EA4FFC29C5}"/>
          </ac:spMkLst>
        </pc:spChg>
        <pc:spChg chg="mod">
          <ac:chgData name="Buuren Ronald van" userId="7041c8de-1697-4391-b17f-bf0aec4a67a2" providerId="ADAL" clId="{148D4EBB-3C5E-4220-8547-C9B1B9AF9E42}" dt="2020-09-24T08:46:15.295" v="1309" actId="20577"/>
          <ac:spMkLst>
            <pc:docMk/>
            <pc:sldMk cId="1776951986" sldId="336"/>
            <ac:spMk id="16896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38" v="1708" actId="2696"/>
        <pc:sldMkLst>
          <pc:docMk/>
          <pc:sldMk cId="3214697594" sldId="337"/>
        </pc:sldMkLst>
        <pc:spChg chg="mod">
          <ac:chgData name="Buuren Ronald van" userId="7041c8de-1697-4391-b17f-bf0aec4a67a2" providerId="ADAL" clId="{148D4EBB-3C5E-4220-8547-C9B1B9AF9E42}" dt="2020-09-24T08:45:57.092" v="1297" actId="20577"/>
          <ac:spMkLst>
            <pc:docMk/>
            <pc:sldMk cId="3214697594" sldId="337"/>
            <ac:spMk id="171010" creationId="{00000000-0000-0000-0000-000000000000}"/>
          </ac:spMkLst>
        </pc:spChg>
        <pc:spChg chg="mod">
          <ac:chgData name="Buuren Ronald van" userId="7041c8de-1697-4391-b17f-bf0aec4a67a2" providerId="ADAL" clId="{148D4EBB-3C5E-4220-8547-C9B1B9AF9E42}" dt="2020-09-24T08:43:16.896" v="1228" actId="20577"/>
          <ac:spMkLst>
            <pc:docMk/>
            <pc:sldMk cId="3214697594" sldId="337"/>
            <ac:spMk id="171011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544" v="1709" actId="2696"/>
        <pc:sldMkLst>
          <pc:docMk/>
          <pc:sldMk cId="1780921585" sldId="339"/>
        </pc:sldMkLst>
      </pc:sldChg>
      <pc:sldChg chg="modSp del">
        <pc:chgData name="Buuren Ronald van" userId="7041c8de-1697-4391-b17f-bf0aec4a67a2" providerId="ADAL" clId="{148D4EBB-3C5E-4220-8547-C9B1B9AF9E42}" dt="2020-09-28T14:59:22.553" v="1710" actId="2696"/>
        <pc:sldMkLst>
          <pc:docMk/>
          <pc:sldMk cId="2866716629" sldId="340"/>
        </pc:sldMkLst>
        <pc:spChg chg="mod">
          <ac:chgData name="Buuren Ronald van" userId="7041c8de-1697-4391-b17f-bf0aec4a67a2" providerId="ADAL" clId="{148D4EBB-3C5E-4220-8547-C9B1B9AF9E42}" dt="2020-09-24T08:44:59.440" v="1238"/>
          <ac:spMkLst>
            <pc:docMk/>
            <pc:sldMk cId="2866716629" sldId="340"/>
            <ac:spMk id="17613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59" v="1711" actId="2696"/>
        <pc:sldMkLst>
          <pc:docMk/>
          <pc:sldMk cId="1635111184" sldId="341"/>
        </pc:sldMkLst>
        <pc:spChg chg="mod">
          <ac:chgData name="Buuren Ronald van" userId="7041c8de-1697-4391-b17f-bf0aec4a67a2" providerId="ADAL" clId="{148D4EBB-3C5E-4220-8547-C9B1B9AF9E42}" dt="2020-09-24T08:45:25.975" v="1272" actId="20577"/>
          <ac:spMkLst>
            <pc:docMk/>
            <pc:sldMk cId="1635111184" sldId="341"/>
            <ac:spMk id="17817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45:32.145" v="1280" actId="1038"/>
          <ac:picMkLst>
            <pc:docMk/>
            <pc:sldMk cId="1635111184" sldId="341"/>
            <ac:picMk id="178180" creationId="{00000000-0000-0000-0000-000000000000}"/>
          </ac:picMkLst>
        </pc:picChg>
      </pc:sldChg>
      <pc:sldChg chg="modSp del">
        <pc:chgData name="Buuren Ronald van" userId="7041c8de-1697-4391-b17f-bf0aec4a67a2" providerId="ADAL" clId="{148D4EBB-3C5E-4220-8547-C9B1B9AF9E42}" dt="2020-09-28T14:59:22.588" v="1712" actId="2696"/>
        <pc:sldMkLst>
          <pc:docMk/>
          <pc:sldMk cId="2381936800" sldId="342"/>
        </pc:sldMkLst>
        <pc:spChg chg="mod">
          <ac:chgData name="Buuren Ronald van" userId="7041c8de-1697-4391-b17f-bf0aec4a67a2" providerId="ADAL" clId="{148D4EBB-3C5E-4220-8547-C9B1B9AF9E42}" dt="2020-09-24T08:48:02.501" v="1320" actId="20577"/>
          <ac:spMkLst>
            <pc:docMk/>
            <pc:sldMk cId="2381936800" sldId="342"/>
            <ac:spMk id="180226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252" v="1690" actId="2696"/>
        <pc:sldMkLst>
          <pc:docMk/>
          <pc:sldMk cId="1493552340" sldId="343"/>
        </pc:sldMkLst>
      </pc:sldChg>
      <pc:sldChg chg="del">
        <pc:chgData name="Buuren Ronald van" userId="7041c8de-1697-4391-b17f-bf0aec4a67a2" providerId="ADAL" clId="{148D4EBB-3C5E-4220-8547-C9B1B9AF9E42}" dt="2020-09-28T14:59:22.402" v="1699" actId="2696"/>
        <pc:sldMkLst>
          <pc:docMk/>
          <pc:sldMk cId="2027833504" sldId="344"/>
        </pc:sldMkLst>
      </pc:sldChg>
      <pc:sldChg chg="addSp delSp modSp del">
        <pc:chgData name="Buuren Ronald van" userId="7041c8de-1697-4391-b17f-bf0aec4a67a2" providerId="ADAL" clId="{148D4EBB-3C5E-4220-8547-C9B1B9AF9E42}" dt="2020-09-28T14:59:22.597" v="1713" actId="2696"/>
        <pc:sldMkLst>
          <pc:docMk/>
          <pc:sldMk cId="1881103865" sldId="345"/>
        </pc:sldMkLst>
        <pc:spChg chg="add del mod">
          <ac:chgData name="Buuren Ronald van" userId="7041c8de-1697-4391-b17f-bf0aec4a67a2" providerId="ADAL" clId="{148D4EBB-3C5E-4220-8547-C9B1B9AF9E42}" dt="2020-09-24T08:48:39.025" v="1330" actId="478"/>
          <ac:spMkLst>
            <pc:docMk/>
            <pc:sldMk cId="1881103865" sldId="345"/>
            <ac:spMk id="3" creationId="{BDEA257F-F4DF-4FE2-8B48-8B0188EE5F83}"/>
          </ac:spMkLst>
        </pc:spChg>
        <pc:spChg chg="add mod">
          <ac:chgData name="Buuren Ronald van" userId="7041c8de-1697-4391-b17f-bf0aec4a67a2" providerId="ADAL" clId="{148D4EBB-3C5E-4220-8547-C9B1B9AF9E42}" dt="2020-09-24T08:49:15.521" v="1375" actId="20577"/>
          <ac:spMkLst>
            <pc:docMk/>
            <pc:sldMk cId="1881103865" sldId="345"/>
            <ac:spMk id="6" creationId="{5BD5C30F-23E0-4A97-8502-E3BACF618AB1}"/>
          </ac:spMkLst>
        </pc:spChg>
        <pc:spChg chg="mod">
          <ac:chgData name="Buuren Ronald van" userId="7041c8de-1697-4391-b17f-bf0aec4a67a2" providerId="ADAL" clId="{148D4EBB-3C5E-4220-8547-C9B1B9AF9E42}" dt="2020-09-24T08:48:07.669" v="1321"/>
          <ac:spMkLst>
            <pc:docMk/>
            <pc:sldMk cId="1881103865" sldId="345"/>
            <ac:spMk id="182274" creationId="{00000000-0000-0000-0000-000000000000}"/>
          </ac:spMkLst>
        </pc:spChg>
        <pc:spChg chg="del">
          <ac:chgData name="Buuren Ronald van" userId="7041c8de-1697-4391-b17f-bf0aec4a67a2" providerId="ADAL" clId="{148D4EBB-3C5E-4220-8547-C9B1B9AF9E42}" dt="2020-09-24T08:48:30.154" v="1322" actId="478"/>
          <ac:spMkLst>
            <pc:docMk/>
            <pc:sldMk cId="1881103865" sldId="345"/>
            <ac:spMk id="182275" creationId="{00000000-0000-0000-0000-000000000000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602" v="1714" actId="2696"/>
        <pc:sldMkLst>
          <pc:docMk/>
          <pc:sldMk cId="2375697803" sldId="346"/>
        </pc:sldMkLst>
        <pc:spChg chg="add del mod">
          <ac:chgData name="Buuren Ronald van" userId="7041c8de-1697-4391-b17f-bf0aec4a67a2" providerId="ADAL" clId="{148D4EBB-3C5E-4220-8547-C9B1B9AF9E42}" dt="2020-09-24T08:52:33.396" v="1492" actId="478"/>
          <ac:spMkLst>
            <pc:docMk/>
            <pc:sldMk cId="2375697803" sldId="346"/>
            <ac:spMk id="5" creationId="{010CBE9D-E537-456E-A8A3-2BC3A81CD118}"/>
          </ac:spMkLst>
        </pc:spChg>
        <pc:spChg chg="mod">
          <ac:chgData name="Buuren Ronald van" userId="7041c8de-1697-4391-b17f-bf0aec4a67a2" providerId="ADAL" clId="{148D4EBB-3C5E-4220-8547-C9B1B9AF9E42}" dt="2020-09-24T08:50:37.318" v="1383" actId="20577"/>
          <ac:spMkLst>
            <pc:docMk/>
            <pc:sldMk cId="2375697803" sldId="346"/>
            <ac:spMk id="18329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52:44.875" v="1493" actId="732"/>
          <ac:picMkLst>
            <pc:docMk/>
            <pc:sldMk cId="2375697803" sldId="346"/>
            <ac:picMk id="183300" creationId="{00000000-0000-0000-0000-000000000000}"/>
          </ac:picMkLst>
        </pc:picChg>
        <pc:picChg chg="add del">
          <ac:chgData name="Buuren Ronald van" userId="7041c8de-1697-4391-b17f-bf0aec4a67a2" providerId="ADAL" clId="{148D4EBB-3C5E-4220-8547-C9B1B9AF9E42}" dt="2020-09-24T08:52:22.255" v="1490" actId="478"/>
          <ac:picMkLst>
            <pc:docMk/>
            <pc:sldMk cId="2375697803" sldId="346"/>
            <ac:picMk id="183301" creationId="{00000000-0000-0000-0000-000000000000}"/>
          </ac:picMkLst>
        </pc:picChg>
      </pc:sldChg>
      <pc:sldChg chg="del">
        <pc:chgData name="Buuren Ronald van" userId="7041c8de-1697-4391-b17f-bf0aec4a67a2" providerId="ADAL" clId="{148D4EBB-3C5E-4220-8547-C9B1B9AF9E42}" dt="2020-09-28T14:59:22.614" v="1716" actId="2696"/>
        <pc:sldMkLst>
          <pc:docMk/>
          <pc:sldMk cId="2762312881" sldId="347"/>
        </pc:sldMkLst>
      </pc:sldChg>
      <pc:sldChg chg="del">
        <pc:chgData name="Buuren Ronald van" userId="7041c8de-1697-4391-b17f-bf0aec4a67a2" providerId="ADAL" clId="{148D4EBB-3C5E-4220-8547-C9B1B9AF9E42}" dt="2020-09-28T14:59:22.620" v="1717" actId="2696"/>
        <pc:sldMkLst>
          <pc:docMk/>
          <pc:sldMk cId="4247228310" sldId="348"/>
        </pc:sldMkLst>
      </pc:sldChg>
      <pc:sldChg chg="del">
        <pc:chgData name="Buuren Ronald van" userId="7041c8de-1697-4391-b17f-bf0aec4a67a2" providerId="ADAL" clId="{148D4EBB-3C5E-4220-8547-C9B1B9AF9E42}" dt="2020-09-28T14:59:22.624" v="1718" actId="2696"/>
        <pc:sldMkLst>
          <pc:docMk/>
          <pc:sldMk cId="1149955405" sldId="349"/>
        </pc:sldMkLst>
      </pc:sldChg>
      <pc:sldChg chg="del">
        <pc:chgData name="Buuren Ronald van" userId="7041c8de-1697-4391-b17f-bf0aec4a67a2" providerId="ADAL" clId="{148D4EBB-3C5E-4220-8547-C9B1B9AF9E42}" dt="2020-09-28T14:59:22.631" v="1719" actId="2696"/>
        <pc:sldMkLst>
          <pc:docMk/>
          <pc:sldMk cId="293055294" sldId="350"/>
        </pc:sldMkLst>
      </pc:sldChg>
      <pc:sldChg chg="del">
        <pc:chgData name="Buuren Ronald van" userId="7041c8de-1697-4391-b17f-bf0aec4a67a2" providerId="ADAL" clId="{148D4EBB-3C5E-4220-8547-C9B1B9AF9E42}" dt="2020-09-28T14:59:22.639" v="1720" actId="2696"/>
        <pc:sldMkLst>
          <pc:docMk/>
          <pc:sldMk cId="1636844887" sldId="351"/>
        </pc:sldMkLst>
      </pc:sldChg>
      <pc:sldChg chg="del">
        <pc:chgData name="Buuren Ronald van" userId="7041c8de-1697-4391-b17f-bf0aec4a67a2" providerId="ADAL" clId="{148D4EBB-3C5E-4220-8547-C9B1B9AF9E42}" dt="2020-09-28T14:59:22.658" v="1721" actId="2696"/>
        <pc:sldMkLst>
          <pc:docMk/>
          <pc:sldMk cId="2683364931" sldId="352"/>
        </pc:sldMkLst>
      </pc:sldChg>
      <pc:sldChg chg="del ord">
        <pc:chgData name="Buuren Ronald van" userId="7041c8de-1697-4391-b17f-bf0aec4a67a2" providerId="ADAL" clId="{148D4EBB-3C5E-4220-8547-C9B1B9AF9E42}" dt="2020-09-28T14:59:22.607" v="1715" actId="2696"/>
        <pc:sldMkLst>
          <pc:docMk/>
          <pc:sldMk cId="1190392740" sldId="353"/>
        </pc:sldMkLst>
      </pc:sldChg>
      <pc:sldChg chg="delSp modSp add del">
        <pc:chgData name="Buuren Ronald van" userId="7041c8de-1697-4391-b17f-bf0aec4a67a2" providerId="ADAL" clId="{148D4EBB-3C5E-4220-8547-C9B1B9AF9E42}" dt="2020-09-28T14:59:22.354" v="1697" actId="2696"/>
        <pc:sldMkLst>
          <pc:docMk/>
          <pc:sldMk cId="2263694422" sldId="354"/>
        </pc:sldMkLst>
        <pc:spChg chg="del">
          <ac:chgData name="Buuren Ronald van" userId="7041c8de-1697-4391-b17f-bf0aec4a67a2" providerId="ADAL" clId="{148D4EBB-3C5E-4220-8547-C9B1B9AF9E42}" dt="2020-09-24T08:10:59.190" v="143" actId="478"/>
          <ac:spMkLst>
            <pc:docMk/>
            <pc:sldMk cId="2263694422" sldId="354"/>
            <ac:spMk id="2" creationId="{0AFCECDC-8627-4387-9906-25B0EF7CF5CE}"/>
          </ac:spMkLst>
        </pc:spChg>
        <pc:spChg chg="mod">
          <ac:chgData name="Buuren Ronald van" userId="7041c8de-1697-4391-b17f-bf0aec4a67a2" providerId="ADAL" clId="{148D4EBB-3C5E-4220-8547-C9B1B9AF9E42}" dt="2020-09-24T08:10:39.760" v="141" actId="1076"/>
          <ac:spMkLst>
            <pc:docMk/>
            <pc:sldMk cId="2263694422" sldId="354"/>
            <ac:spMk id="3" creationId="{F9639804-92B8-4FBF-B71B-596FBF4A1338}"/>
          </ac:spMkLst>
        </pc:spChg>
        <pc:spChg chg="del">
          <ac:chgData name="Buuren Ronald van" userId="7041c8de-1697-4391-b17f-bf0aec4a67a2" providerId="ADAL" clId="{148D4EBB-3C5E-4220-8547-C9B1B9AF9E42}" dt="2020-09-24T08:11:00.492" v="144" actId="478"/>
          <ac:spMkLst>
            <pc:docMk/>
            <pc:sldMk cId="2263694422" sldId="354"/>
            <ac:spMk id="5" creationId="{56967E7D-6E3B-4683-BD38-AA1985D80513}"/>
          </ac:spMkLst>
        </pc:spChg>
        <pc:spChg chg="del">
          <ac:chgData name="Buuren Ronald van" userId="7041c8de-1697-4391-b17f-bf0aec4a67a2" providerId="ADAL" clId="{148D4EBB-3C5E-4220-8547-C9B1B9AF9E42}" dt="2020-09-24T08:11:01.581" v="145" actId="478"/>
          <ac:spMkLst>
            <pc:docMk/>
            <pc:sldMk cId="2263694422" sldId="354"/>
            <ac:spMk id="6" creationId="{32900AB9-DD1A-44A9-9A97-24536F98183B}"/>
          </ac:spMkLst>
        </pc:spChg>
        <pc:picChg chg="mod">
          <ac:chgData name="Buuren Ronald van" userId="7041c8de-1697-4391-b17f-bf0aec4a67a2" providerId="ADAL" clId="{148D4EBB-3C5E-4220-8547-C9B1B9AF9E42}" dt="2020-09-24T08:11:05.266" v="146" actId="14100"/>
          <ac:picMkLst>
            <pc:docMk/>
            <pc:sldMk cId="2263694422" sldId="354"/>
            <ac:picMk id="4" creationId="{2B1CEE36-3D49-4900-82CB-878634CB719F}"/>
          </ac:picMkLst>
        </pc:picChg>
        <pc:picChg chg="del">
          <ac:chgData name="Buuren Ronald van" userId="7041c8de-1697-4391-b17f-bf0aec4a67a2" providerId="ADAL" clId="{148D4EBB-3C5E-4220-8547-C9B1B9AF9E42}" dt="2020-09-24T08:10:34.593" v="140" actId="478"/>
          <ac:picMkLst>
            <pc:docMk/>
            <pc:sldMk cId="2263694422" sldId="354"/>
            <ac:picMk id="149508" creationId="{00000000-0000-0000-0000-000000000000}"/>
          </ac:picMkLst>
        </pc:picChg>
      </pc:sldChg>
      <pc:sldChg chg="addSp modSp add del">
        <pc:chgData name="Buuren Ronald van" userId="7041c8de-1697-4391-b17f-bf0aec4a67a2" providerId="ADAL" clId="{148D4EBB-3C5E-4220-8547-C9B1B9AF9E42}" dt="2020-09-28T14:59:22.261" v="1691" actId="2696"/>
        <pc:sldMkLst>
          <pc:docMk/>
          <pc:sldMk cId="2608952758" sldId="355"/>
        </pc:sldMkLst>
        <pc:spChg chg="mod">
          <ac:chgData name="Buuren Ronald van" userId="7041c8de-1697-4391-b17f-bf0aec4a67a2" providerId="ADAL" clId="{148D4EBB-3C5E-4220-8547-C9B1B9AF9E42}" dt="2020-09-24T08:55:55.401" v="1522" actId="5793"/>
          <ac:spMkLst>
            <pc:docMk/>
            <pc:sldMk cId="2608952758" sldId="355"/>
            <ac:spMk id="2" creationId="{F79B6341-B6F0-4C24-855E-93C719029F99}"/>
          </ac:spMkLst>
        </pc:spChg>
        <pc:spChg chg="mod">
          <ac:chgData name="Buuren Ronald van" userId="7041c8de-1697-4391-b17f-bf0aec4a67a2" providerId="ADAL" clId="{148D4EBB-3C5E-4220-8547-C9B1B9AF9E42}" dt="2020-09-24T09:04:15.757" v="1570" actId="20577"/>
          <ac:spMkLst>
            <pc:docMk/>
            <pc:sldMk cId="2608952758" sldId="355"/>
            <ac:spMk id="3" creationId="{95984A5E-9E39-492E-8C14-34682068638B}"/>
          </ac:spMkLst>
        </pc:spChg>
        <pc:spChg chg="add mod">
          <ac:chgData name="Buuren Ronald van" userId="7041c8de-1697-4391-b17f-bf0aec4a67a2" providerId="ADAL" clId="{148D4EBB-3C5E-4220-8547-C9B1B9AF9E42}" dt="2020-09-24T09:04:52.226" v="1574" actId="1582"/>
          <ac:spMkLst>
            <pc:docMk/>
            <pc:sldMk cId="2608952758" sldId="355"/>
            <ac:spMk id="5" creationId="{982181E5-69DA-4C4B-B112-546C76E4319A}"/>
          </ac:spMkLst>
        </pc:spChg>
        <pc:picChg chg="add mod">
          <ac:chgData name="Buuren Ronald van" userId="7041c8de-1697-4391-b17f-bf0aec4a67a2" providerId="ADAL" clId="{148D4EBB-3C5E-4220-8547-C9B1B9AF9E42}" dt="2020-09-24T09:04:11.135" v="1561" actId="14100"/>
          <ac:picMkLst>
            <pc:docMk/>
            <pc:sldMk cId="2608952758" sldId="355"/>
            <ac:picMk id="4" creationId="{187672DB-E633-420E-920D-67F9DD98D805}"/>
          </ac:picMkLst>
        </pc:picChg>
      </pc:sldChg>
      <pc:sldChg chg="addSp delSp modSp add del">
        <pc:chgData name="Buuren Ronald van" userId="7041c8de-1697-4391-b17f-bf0aec4a67a2" providerId="ADAL" clId="{148D4EBB-3C5E-4220-8547-C9B1B9AF9E42}" dt="2020-09-28T14:59:22.269" v="1692" actId="2696"/>
        <pc:sldMkLst>
          <pc:docMk/>
          <pc:sldMk cId="643296162" sldId="356"/>
        </pc:sldMkLst>
        <pc:spChg chg="mod">
          <ac:chgData name="Buuren Ronald van" userId="7041c8de-1697-4391-b17f-bf0aec4a67a2" providerId="ADAL" clId="{148D4EBB-3C5E-4220-8547-C9B1B9AF9E42}" dt="2020-09-24T13:35:52.247" v="1606" actId="20577"/>
          <ac:spMkLst>
            <pc:docMk/>
            <pc:sldMk cId="643296162" sldId="356"/>
            <ac:spMk id="2" creationId="{D385A695-36F9-4296-9D37-9D2161405FC8}"/>
          </ac:spMkLst>
        </pc:spChg>
        <pc:spChg chg="mod">
          <ac:chgData name="Buuren Ronald van" userId="7041c8de-1697-4391-b17f-bf0aec4a67a2" providerId="ADAL" clId="{148D4EBB-3C5E-4220-8547-C9B1B9AF9E42}" dt="2020-09-24T13:36:07.184" v="1620" actId="20577"/>
          <ac:spMkLst>
            <pc:docMk/>
            <pc:sldMk cId="643296162" sldId="356"/>
            <ac:spMk id="3" creationId="{08E9DFAF-1C96-4157-8C61-14D0A6F07345}"/>
          </ac:spMkLst>
        </pc:spChg>
        <pc:spChg chg="add mod ord">
          <ac:chgData name="Buuren Ronald van" userId="7041c8de-1697-4391-b17f-bf0aec4a67a2" providerId="ADAL" clId="{148D4EBB-3C5E-4220-8547-C9B1B9AF9E42}" dt="2020-09-24T14:07:07.211" v="1689" actId="166"/>
          <ac:spMkLst>
            <pc:docMk/>
            <pc:sldMk cId="643296162" sldId="356"/>
            <ac:spMk id="5" creationId="{C04825F3-CE8E-4B2D-A420-EC274AA3B54F}"/>
          </ac:spMkLst>
        </pc:spChg>
        <pc:picChg chg="add del mod">
          <ac:chgData name="Buuren Ronald van" userId="7041c8de-1697-4391-b17f-bf0aec4a67a2" providerId="ADAL" clId="{148D4EBB-3C5E-4220-8547-C9B1B9AF9E42}" dt="2020-09-24T14:06:34.348" v="1650" actId="478"/>
          <ac:picMkLst>
            <pc:docMk/>
            <pc:sldMk cId="643296162" sldId="356"/>
            <ac:picMk id="4" creationId="{E3EE12E7-A08F-41BD-BEB1-A46907D94273}"/>
          </ac:picMkLst>
        </pc:picChg>
        <pc:picChg chg="add mod">
          <ac:chgData name="Buuren Ronald van" userId="7041c8de-1697-4391-b17f-bf0aec4a67a2" providerId="ADAL" clId="{148D4EBB-3C5E-4220-8547-C9B1B9AF9E42}" dt="2020-09-24T14:06:48.647" v="1685" actId="1035"/>
          <ac:picMkLst>
            <pc:docMk/>
            <pc:sldMk cId="643296162" sldId="356"/>
            <ac:picMk id="6" creationId="{CA14FD27-65B8-48E0-A7C4-C1BC5A76D36C}"/>
          </ac:picMkLst>
        </pc:picChg>
      </pc:sldChg>
    </pc:docChg>
  </pc:docChgLst>
  <pc:docChgLst>
    <pc:chgData name="Ronald van Buuren" userId="7041c8de-1697-4391-b17f-bf0aec4a67a2" providerId="ADAL" clId="{65058B1C-6A14-4072-AEEF-7498EF1F1384}"/>
    <pc:docChg chg="undo custSel addSld delSld modSld sldOrd">
      <pc:chgData name="Ronald van Buuren" userId="7041c8de-1697-4391-b17f-bf0aec4a67a2" providerId="ADAL" clId="{65058B1C-6A14-4072-AEEF-7498EF1F1384}" dt="2020-12-10T15:48:03.991" v="833"/>
      <pc:docMkLst>
        <pc:docMk/>
      </pc:docMkLst>
      <pc:sldChg chg="modSp">
        <pc:chgData name="Ronald van Buuren" userId="7041c8de-1697-4391-b17f-bf0aec4a67a2" providerId="ADAL" clId="{65058B1C-6A14-4072-AEEF-7498EF1F1384}" dt="2020-12-09T13:01:04.006" v="227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65058B1C-6A14-4072-AEEF-7498EF1F1384}" dt="2020-12-09T13:01:04.006" v="227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65058B1C-6A14-4072-AEEF-7498EF1F1384}" dt="2020-12-09T12:49:37.775" v="211" actId="2696"/>
        <pc:sldMkLst>
          <pc:docMk/>
          <pc:sldMk cId="2600827372" sldId="325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238589629" sldId="326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238589629" sldId="326"/>
            <ac:picMk id="2" creationId="{018CE9BE-2BA6-4015-B718-AC934C9B5FF4}"/>
          </ac:picMkLst>
        </pc:picChg>
      </pc:sldChg>
      <pc:sldChg chg="del">
        <pc:chgData name="Ronald van Buuren" userId="7041c8de-1697-4391-b17f-bf0aec4a67a2" providerId="ADAL" clId="{65058B1C-6A14-4072-AEEF-7498EF1F1384}" dt="2020-12-09T12:36:52.482" v="179" actId="2696"/>
        <pc:sldMkLst>
          <pc:docMk/>
          <pc:sldMk cId="2531163321" sldId="326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4064061897" sldId="327"/>
        </pc:sldMkLst>
        <pc:spChg chg="mod">
          <ac:chgData name="Ronald van Buuren" userId="7041c8de-1697-4391-b17f-bf0aec4a67a2" providerId="ADAL" clId="{65058B1C-6A14-4072-AEEF-7498EF1F1384}" dt="2020-12-09T12:30:09.70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4064061897" sldId="327"/>
            <ac:picMk id="2" creationId="{D22F51DD-9BAF-4FFF-A7CB-0CA263834BF7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6" creationId="{FD804786-DC95-48C5-B2A2-1D58CBB1C7E8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7" creationId="{B961302B-1CA4-4FB9-82D7-832A61E13E23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1353591846" sldId="328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353591846" sldId="328"/>
            <ac:picMk id="4" creationId="{44F324E7-6DD9-4803-9205-F22667FC70EB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514005123" sldId="32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514005123" sldId="329"/>
            <ac:picMk id="2" creationId="{D2226BCF-0B71-4DDB-98CB-CFDA08296ED0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268791863" sldId="330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268791863" sldId="330"/>
            <ac:picMk id="4" creationId="{FB686930-A696-4B81-BC85-A405438BCE3C}"/>
          </ac:picMkLst>
        </pc:picChg>
      </pc:sldChg>
      <pc:sldChg chg="add del">
        <pc:chgData name="Ronald van Buuren" userId="7041c8de-1697-4391-b17f-bf0aec4a67a2" providerId="ADAL" clId="{65058B1C-6A14-4072-AEEF-7498EF1F1384}" dt="2020-12-09T12:39:58.050" v="209" actId="2696"/>
        <pc:sldMkLst>
          <pc:docMk/>
          <pc:sldMk cId="2261986128" sldId="332"/>
        </pc:sldMkLst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2389150548" sldId="333"/>
        </pc:sldMkLst>
        <pc:spChg chg="mod">
          <ac:chgData name="Ronald van Buuren" userId="7041c8de-1697-4391-b17f-bf0aec4a67a2" providerId="ADAL" clId="{65058B1C-6A14-4072-AEEF-7498EF1F1384}" dt="2020-12-09T12:40:04.150" v="210" actId="20577"/>
          <ac:spMkLst>
            <pc:docMk/>
            <pc:sldMk cId="2389150548" sldId="333"/>
            <ac:spMk id="68610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24:59.438" v="448"/>
          <ac:picMkLst>
            <pc:docMk/>
            <pc:sldMk cId="2389150548" sldId="333"/>
            <ac:picMk id="2" creationId="{434A6455-167D-4BF1-A97D-BD4AAC165E16}"/>
          </ac:picMkLst>
        </pc:pic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3" creationId="{60934430-2931-4090-A67A-1E8B524EA137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4" creationId="{B6D3E9B6-24B1-48F6-8294-D84CCF7DD918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803832832" sldId="334"/>
        </pc:sldMkLst>
        <pc:spChg chg="mod">
          <ac:chgData name="Ronald van Buuren" userId="7041c8de-1697-4391-b17f-bf0aec4a67a2" providerId="ADAL" clId="{65058B1C-6A14-4072-AEEF-7498EF1F1384}" dt="2020-12-10T14:29:25.622" v="449" actId="20577"/>
          <ac:spMkLst>
            <pc:docMk/>
            <pc:sldMk cId="803832832" sldId="334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2" creationId="{9D75ED25-BC0F-4C4F-B4C2-03C9B2ECF601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3" creationId="{634991CA-564E-4828-B87E-67BF7185CCCF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752437832" sldId="335"/>
        </pc:sldMkLst>
        <pc:spChg chg="mod">
          <ac:chgData name="Ronald van Buuren" userId="7041c8de-1697-4391-b17f-bf0aec4a67a2" providerId="ADAL" clId="{65058B1C-6A14-4072-AEEF-7498EF1F1384}" dt="2020-12-10T14:29:50.235" v="450" actId="20577"/>
          <ac:spMkLst>
            <pc:docMk/>
            <pc:sldMk cId="1752437832" sldId="335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2" creationId="{6075F136-30D8-41D6-8A46-C23C855968E1}"/>
          </ac:picMkLst>
        </pc:picChg>
        <pc:picChg chg="add mod">
          <ac:chgData name="Ronald van Buuren" userId="7041c8de-1697-4391-b17f-bf0aec4a67a2" providerId="ADAL" clId="{65058B1C-6A14-4072-AEEF-7498EF1F1384}" dt="2020-12-10T14:33:31.100" v="456" actId="1076"/>
          <ac:picMkLst>
            <pc:docMk/>
            <pc:sldMk cId="1752437832" sldId="335"/>
            <ac:picMk id="3" creationId="{4AF7158D-00DB-4290-931B-3CA53B9978D2}"/>
          </ac:picMkLst>
        </pc:picChg>
        <pc:picChg chg="add mod">
          <ac:chgData name="Ronald van Buuren" userId="7041c8de-1697-4391-b17f-bf0aec4a67a2" providerId="ADAL" clId="{65058B1C-6A14-4072-AEEF-7498EF1F1384}" dt="2020-12-10T14:34:37.210" v="467" actId="1038"/>
          <ac:picMkLst>
            <pc:docMk/>
            <pc:sldMk cId="1752437832" sldId="335"/>
            <ac:picMk id="4" creationId="{E27E59A1-5A88-44E7-8566-1F7CBDECFBB0}"/>
          </ac:picMkLst>
        </pc:picChg>
        <pc:picChg chg="add mod">
          <ac:chgData name="Ronald van Buuren" userId="7041c8de-1697-4391-b17f-bf0aec4a67a2" providerId="ADAL" clId="{65058B1C-6A14-4072-AEEF-7498EF1F1384}" dt="2020-12-10T14:36:45.915" v="477" actId="1038"/>
          <ac:picMkLst>
            <pc:docMk/>
            <pc:sldMk cId="1752437832" sldId="335"/>
            <ac:picMk id="7" creationId="{EBD647A6-5DA1-4C6B-9EB6-EE02B8AE4842}"/>
          </ac:picMkLst>
        </pc:picChg>
        <pc:picChg chg="add mod">
          <ac:chgData name="Ronald van Buuren" userId="7041c8de-1697-4391-b17f-bf0aec4a67a2" providerId="ADAL" clId="{65058B1C-6A14-4072-AEEF-7498EF1F1384}" dt="2020-12-10T14:37:25.991" v="484" actId="14100"/>
          <ac:picMkLst>
            <pc:docMk/>
            <pc:sldMk cId="1752437832" sldId="335"/>
            <ac:picMk id="8" creationId="{D495C8E3-D5BC-44D1-85A3-DD62EE9349C5}"/>
          </ac:picMkLst>
        </pc:picChg>
        <pc:picChg chg="add mod">
          <ac:chgData name="Ronald van Buuren" userId="7041c8de-1697-4391-b17f-bf0aec4a67a2" providerId="ADAL" clId="{65058B1C-6A14-4072-AEEF-7498EF1F1384}" dt="2020-12-10T14:37:58.964" v="487" actId="14100"/>
          <ac:picMkLst>
            <pc:docMk/>
            <pc:sldMk cId="1752437832" sldId="335"/>
            <ac:picMk id="9" creationId="{72888F9C-C7E3-4925-8D9E-669EC848968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10" creationId="{B11A8E24-5A85-40B9-94C6-5C13FF69BEBB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932497625" sldId="336"/>
        </pc:sldMkLst>
        <pc:spChg chg="add mod">
          <ac:chgData name="Ronald van Buuren" userId="7041c8de-1697-4391-b17f-bf0aec4a67a2" providerId="ADAL" clId="{65058B1C-6A14-4072-AEEF-7498EF1F1384}" dt="2020-12-10T14:40:28.345" v="495" actId="208"/>
          <ac:spMkLst>
            <pc:docMk/>
            <pc:sldMk cId="1932497625" sldId="336"/>
            <ac:spMk id="3" creationId="{3EF3F4FA-9269-4980-81E3-4D7DE5C501F2}"/>
          </ac:spMkLst>
        </pc:spChg>
        <pc:spChg chg="add mod ord">
          <ac:chgData name="Ronald van Buuren" userId="7041c8de-1697-4391-b17f-bf0aec4a67a2" providerId="ADAL" clId="{65058B1C-6A14-4072-AEEF-7498EF1F1384}" dt="2020-12-10T14:46:06.627" v="522" actId="1582"/>
          <ac:spMkLst>
            <pc:docMk/>
            <pc:sldMk cId="1932497625" sldId="336"/>
            <ac:spMk id="8" creationId="{6CB2F70E-B014-48CB-B86E-D411CAAEAA42}"/>
          </ac:spMkLst>
        </pc:spChg>
        <pc:spChg chg="mod">
          <ac:chgData name="Ronald van Buuren" userId="7041c8de-1697-4391-b17f-bf0aec4a67a2" providerId="ADAL" clId="{65058B1C-6A14-4072-AEEF-7498EF1F1384}" dt="2020-12-10T14:29:54.380" v="451" actId="20577"/>
          <ac:spMkLst>
            <pc:docMk/>
            <pc:sldMk cId="1932497625" sldId="336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2" creationId="{0324F796-31A2-4885-8F1C-0307B5B17AD3}"/>
          </ac:picMkLst>
        </pc:picChg>
        <pc:picChg chg="add mod">
          <ac:chgData name="Ronald van Buuren" userId="7041c8de-1697-4391-b17f-bf0aec4a67a2" providerId="ADAL" clId="{65058B1C-6A14-4072-AEEF-7498EF1F1384}" dt="2020-12-10T14:49:35.380" v="533" actId="14100"/>
          <ac:picMkLst>
            <pc:docMk/>
            <pc:sldMk cId="1932497625" sldId="336"/>
            <ac:picMk id="4" creationId="{D13FC27D-0920-448F-8A0D-91DB54BB7C32}"/>
          </ac:picMkLst>
        </pc:picChg>
        <pc:picChg chg="add mod">
          <ac:chgData name="Ronald van Buuren" userId="7041c8de-1697-4391-b17f-bf0aec4a67a2" providerId="ADAL" clId="{65058B1C-6A14-4072-AEEF-7498EF1F1384}" dt="2020-12-10T14:44:18.389" v="503" actId="14100"/>
          <ac:picMkLst>
            <pc:docMk/>
            <pc:sldMk cId="1932497625" sldId="336"/>
            <ac:picMk id="6" creationId="{603F34DB-9EF9-49F8-98E5-5CD6D624857A}"/>
          </ac:picMkLst>
        </pc:picChg>
        <pc:picChg chg="add mod">
          <ac:chgData name="Ronald van Buuren" userId="7041c8de-1697-4391-b17f-bf0aec4a67a2" providerId="ADAL" clId="{65058B1C-6A14-4072-AEEF-7498EF1F1384}" dt="2020-12-10T14:44:42.196" v="507" actId="1076"/>
          <ac:picMkLst>
            <pc:docMk/>
            <pc:sldMk cId="1932497625" sldId="336"/>
            <ac:picMk id="7" creationId="{660A79D5-A64B-4282-BB0B-A9277563994D}"/>
          </ac:picMkLst>
        </pc:picChg>
        <pc:picChg chg="add mod modCrop">
          <ac:chgData name="Ronald van Buuren" userId="7041c8de-1697-4391-b17f-bf0aec4a67a2" providerId="ADAL" clId="{65058B1C-6A14-4072-AEEF-7498EF1F1384}" dt="2020-12-10T14:49:28.563" v="532" actId="1076"/>
          <ac:picMkLst>
            <pc:docMk/>
            <pc:sldMk cId="1932497625" sldId="336"/>
            <ac:picMk id="9" creationId="{8AEC261B-ECFE-468B-A279-2B8B7E1890D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10" creationId="{00B08744-6BAE-4D8B-8774-8F3E783546BB}"/>
          </ac:picMkLst>
        </pc:picChg>
      </pc:sldChg>
      <pc:sldChg chg="del">
        <pc:chgData name="Ronald van Buuren" userId="7041c8de-1697-4391-b17f-bf0aec4a67a2" providerId="ADAL" clId="{65058B1C-6A14-4072-AEEF-7498EF1F1384}" dt="2020-12-09T12:49:38.203" v="218" actId="2696"/>
        <pc:sldMkLst>
          <pc:docMk/>
          <pc:sldMk cId="2257395658" sldId="337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486102893" sldId="338"/>
        </pc:sldMkLst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3486102893" sldId="338"/>
            <ac:picMk id="4" creationId="{5F5D0C03-F428-4657-9F1D-0D5504BD8526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5" creationId="{EB4772D5-0B2E-493C-9946-94216D2F5467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6" creationId="{4F41EA9D-117B-4718-B6F3-87DD64A374CC}"/>
          </ac:picMkLst>
        </pc:picChg>
      </pc:sldChg>
      <pc:sldChg chg="addSp delSp modSp add delAnim modAnim">
        <pc:chgData name="Ronald van Buuren" userId="7041c8de-1697-4391-b17f-bf0aec4a67a2" providerId="ADAL" clId="{65058B1C-6A14-4072-AEEF-7498EF1F1384}" dt="2020-12-10T15:48:03.991" v="833"/>
        <pc:sldMkLst>
          <pc:docMk/>
          <pc:sldMk cId="1505726734" sldId="339"/>
        </pc:sldMkLst>
        <pc:spChg chg="mod">
          <ac:chgData name="Ronald van Buuren" userId="7041c8de-1697-4391-b17f-bf0aec4a67a2" providerId="ADAL" clId="{65058B1C-6A14-4072-AEEF-7498EF1F1384}" dt="2020-12-10T15:08:34.100" v="557" actId="20577"/>
          <ac:spMkLst>
            <pc:docMk/>
            <pc:sldMk cId="1505726734" sldId="33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9" creationId="{D02B4B2B-5DCD-438B-A91D-68783D18399B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10" creationId="{74C412E1-8963-454D-A72A-E5AA12A1266E}"/>
          </ac:spMkLst>
        </pc:spChg>
        <pc:picChg chg="mod">
          <ac:chgData name="Ronald van Buuren" userId="7041c8de-1697-4391-b17f-bf0aec4a67a2" providerId="ADAL" clId="{65058B1C-6A14-4072-AEEF-7498EF1F1384}" dt="2020-12-10T15:39:12.165" v="829" actId="1076"/>
          <ac:picMkLst>
            <pc:docMk/>
            <pc:sldMk cId="1505726734" sldId="33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65058B1C-6A14-4072-AEEF-7498EF1F1384}" dt="2020-12-10T15:39:21.329" v="830" actId="1076"/>
          <ac:picMkLst>
            <pc:docMk/>
            <pc:sldMk cId="1505726734" sldId="339"/>
            <ac:picMk id="6" creationId="{FB3F9BC0-0121-4AA5-84A5-E310C059054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7" creationId="{013F9126-25F0-48F4-869A-B9D48EB80E5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8" creationId="{DE6DA80F-F5C7-484F-90E9-1F1CE963D09A}"/>
          </ac:picMkLst>
        </pc:pic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1" creationId="{23E842F0-87E5-4191-A2B6-242CB8EBAB3D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2" creationId="{37F1657B-59BF-4538-9BBF-204404ED459F}"/>
          </ac:picMkLst>
        </pc:picChg>
        <pc:cxnChg chg="add del mod">
          <ac:chgData name="Ronald van Buuren" userId="7041c8de-1697-4391-b17f-bf0aec4a67a2" providerId="ADAL" clId="{65058B1C-6A14-4072-AEEF-7498EF1F1384}" dt="2020-12-10T15:38:43.556" v="823" actId="478"/>
          <ac:cxnSpMkLst>
            <pc:docMk/>
            <pc:sldMk cId="1505726734" sldId="339"/>
            <ac:cxnSpMk id="5" creationId="{C1793326-4941-4815-9DE8-7E952DE97A8B}"/>
          </ac:cxnSpMkLst>
        </pc:cxnChg>
      </pc:sldChg>
      <pc:sldChg chg="addSp delSp modSp add">
        <pc:chgData name="Ronald van Buuren" userId="7041c8de-1697-4391-b17f-bf0aec4a67a2" providerId="ADAL" clId="{65058B1C-6A14-4072-AEEF-7498EF1F1384}" dt="2020-12-10T15:48:03.991" v="833"/>
        <pc:sldMkLst>
          <pc:docMk/>
          <pc:sldMk cId="1257897646" sldId="340"/>
        </pc:sldMkLst>
        <pc:spChg chg="mod">
          <ac:chgData name="Ronald van Buuren" userId="7041c8de-1697-4391-b17f-bf0aec4a67a2" providerId="ADAL" clId="{65058B1C-6A14-4072-AEEF-7498EF1F1384}" dt="2020-12-09T13:01:16.889" v="234" actId="20577"/>
          <ac:spMkLst>
            <pc:docMk/>
            <pc:sldMk cId="1257897646" sldId="340"/>
            <ac:spMk id="2" creationId="{00000000-0000-0000-0000-000000000000}"/>
          </ac:spMkLst>
        </pc:spChg>
        <pc:spChg chg="mod">
          <ac:chgData name="Ronald van Buuren" userId="7041c8de-1697-4391-b17f-bf0aec4a67a2" providerId="ADAL" clId="{65058B1C-6A14-4072-AEEF-7498EF1F1384}" dt="2020-12-10T15:21:23.346" v="561" actId="6549"/>
          <ac:spMkLst>
            <pc:docMk/>
            <pc:sldMk cId="1257897646" sldId="34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5" creationId="{42F6B322-3650-47CF-B606-A7E4278E0F30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6" creationId="{85DB7F2E-6E4B-471A-B657-2F4047112586}"/>
          </ac:picMkLst>
        </pc:picChg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3940465274" sldId="341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916181475" sldId="346"/>
        </pc:sldMkLst>
        <pc:spChg chg="mod">
          <ac:chgData name="Ronald van Buuren" userId="7041c8de-1697-4391-b17f-bf0aec4a67a2" providerId="ADAL" clId="{65058B1C-6A14-4072-AEEF-7498EF1F1384}" dt="2020-12-09T12:35:41.926" v="178" actId="20577"/>
          <ac:spMkLst>
            <pc:docMk/>
            <pc:sldMk cId="916181475" sldId="346"/>
            <ac:spMk id="3" creationId="{F0272FB7-139A-43B9-9081-DF82EB5B637E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4" creationId="{44222DB2-1624-424D-BD54-5140BD301123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5" creationId="{12EEB0B4-98EF-45DB-89A6-05277A9CA249}"/>
          </ac:picMkLst>
        </pc:picChg>
      </pc:sldChg>
      <pc:sldChg chg="add del">
        <pc:chgData name="Ronald van Buuren" userId="7041c8de-1697-4391-b17f-bf0aec4a67a2" providerId="ADAL" clId="{65058B1C-6A14-4072-AEEF-7498EF1F1384}" dt="2020-12-09T12:38:49.883" v="206" actId="2696"/>
        <pc:sldMkLst>
          <pc:docMk/>
          <pc:sldMk cId="2632138149" sldId="347"/>
        </pc:sldMkLst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2865654939" sldId="348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599311525" sldId="364"/>
        </pc:sldMkLst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4" creationId="{ADDFA91A-8C31-4EAF-A2D2-9D1D8A6526FF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713146482" sldId="365"/>
        </pc:sldMkLst>
        <pc:spChg chg="mod">
          <ac:chgData name="Ronald van Buuren" userId="7041c8de-1697-4391-b17f-bf0aec4a67a2" providerId="ADAL" clId="{65058B1C-6A14-4072-AEEF-7498EF1F1384}" dt="2020-12-09T12:31:52.345" v="29" actId="20577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4" creationId="{9998B57C-2FBB-44DE-A5B3-B9AC0412360E}"/>
          </ac:picMkLst>
        </pc:picChg>
        <pc:picChg chg="del">
          <ac:chgData name="Ronald van Buuren" userId="7041c8de-1697-4391-b17f-bf0aec4a67a2" providerId="ADAL" clId="{65058B1C-6A14-4072-AEEF-7498EF1F1384}" dt="2020-12-09T12:31:05.324" v="2" actId="478"/>
          <ac:picMkLst>
            <pc:docMk/>
            <pc:sldMk cId="2713146482" sldId="365"/>
            <ac:picMk id="4" creationId="{ACCB1F46-A82F-4BA2-8769-5B82345B3704}"/>
          </ac:picMkLst>
        </pc:picChg>
        <pc:picChg chg="add mod">
          <ac:chgData name="Ronald van Buuren" userId="7041c8de-1697-4391-b17f-bf0aec4a67a2" providerId="ADAL" clId="{65058B1C-6A14-4072-AEEF-7498EF1F1384}" dt="2020-12-09T12:31:16.509" v="27" actId="14100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625130079" sldId="366"/>
        </pc:sldMkLst>
        <pc:spChg chg="mod">
          <ac:chgData name="Ronald van Buuren" userId="7041c8de-1697-4391-b17f-bf0aec4a67a2" providerId="ADAL" clId="{65058B1C-6A14-4072-AEEF-7498EF1F1384}" dt="2020-12-09T12:32:23.590" v="3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3" creationId="{E3770319-61DB-4C32-84C1-B496320347D9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4" creationId="{B25481EC-DBDF-4E79-9C78-399B36C1AD82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59756719" sldId="403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59756719" sldId="403"/>
            <ac:picMk id="2" creationId="{AC8A7039-45BF-4170-8466-E79F9F113DC9}"/>
          </ac:picMkLst>
        </pc:picChg>
      </pc:sldChg>
      <pc:sldChg chg="del">
        <pc:chgData name="Ronald van Buuren" userId="7041c8de-1697-4391-b17f-bf0aec4a67a2" providerId="ADAL" clId="{65058B1C-6A14-4072-AEEF-7498EF1F1384}" dt="2020-12-09T12:36:52.563" v="183" actId="2696"/>
        <pc:sldMkLst>
          <pc:docMk/>
          <pc:sldMk cId="4108251569" sldId="403"/>
        </pc:sldMkLst>
      </pc:sldChg>
      <pc:sldChg chg="del">
        <pc:chgData name="Ronald van Buuren" userId="7041c8de-1697-4391-b17f-bf0aec4a67a2" providerId="ADAL" clId="{65058B1C-6A14-4072-AEEF-7498EF1F1384}" dt="2020-12-09T12:49:38.183" v="217" actId="2696"/>
        <pc:sldMkLst>
          <pc:docMk/>
          <pc:sldMk cId="1142170925" sldId="404"/>
        </pc:sldMkLst>
      </pc:sldChg>
      <pc:sldChg chg="del">
        <pc:chgData name="Ronald van Buuren" userId="7041c8de-1697-4391-b17f-bf0aec4a67a2" providerId="ADAL" clId="{65058B1C-6A14-4072-AEEF-7498EF1F1384}" dt="2020-12-09T12:49:37.793" v="212" actId="2696"/>
        <pc:sldMkLst>
          <pc:docMk/>
          <pc:sldMk cId="4096788345" sldId="405"/>
        </pc:sldMkLst>
      </pc:sldChg>
      <pc:sldChg chg="del">
        <pc:chgData name="Ronald van Buuren" userId="7041c8de-1697-4391-b17f-bf0aec4a67a2" providerId="ADAL" clId="{65058B1C-6A14-4072-AEEF-7498EF1F1384}" dt="2020-12-09T12:36:52.525" v="181" actId="2696"/>
        <pc:sldMkLst>
          <pc:docMk/>
          <pc:sldMk cId="606329023" sldId="406"/>
        </pc:sldMkLst>
      </pc:sldChg>
      <pc:sldChg chg="add del">
        <pc:chgData name="Ronald van Buuren" userId="7041c8de-1697-4391-b17f-bf0aec4a67a2" providerId="ADAL" clId="{65058B1C-6A14-4072-AEEF-7498EF1F1384}" dt="2020-12-09T12:37:29.237" v="202" actId="2696"/>
        <pc:sldMkLst>
          <pc:docMk/>
          <pc:sldMk cId="625023184" sldId="406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47317395" sldId="407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47317395" sldId="407"/>
            <ac:picMk id="2" creationId="{FBFF2875-7FC3-4CBF-A274-2590D5CF39AC}"/>
          </ac:picMkLst>
        </pc:picChg>
      </pc:sldChg>
      <pc:sldChg chg="del">
        <pc:chgData name="Ronald van Buuren" userId="7041c8de-1697-4391-b17f-bf0aec4a67a2" providerId="ADAL" clId="{65058B1C-6A14-4072-AEEF-7498EF1F1384}" dt="2020-12-09T12:36:52.501" v="180" actId="2696"/>
        <pc:sldMkLst>
          <pc:docMk/>
          <pc:sldMk cId="2501477630" sldId="407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637064715" sldId="40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637064715" sldId="409"/>
            <ac:picMk id="2" creationId="{671913CD-3112-4830-A6D1-35A7D7458B57}"/>
          </ac:picMkLst>
        </pc:picChg>
      </pc:sldChg>
      <pc:sldChg chg="del">
        <pc:chgData name="Ronald van Buuren" userId="7041c8de-1697-4391-b17f-bf0aec4a67a2" providerId="ADAL" clId="{65058B1C-6A14-4072-AEEF-7498EF1F1384}" dt="2020-12-09T12:36:52.549" v="182" actId="2696"/>
        <pc:sldMkLst>
          <pc:docMk/>
          <pc:sldMk cId="3071266252" sldId="409"/>
        </pc:sldMkLst>
      </pc:sldChg>
      <pc:sldChg chg="del">
        <pc:chgData name="Ronald van Buuren" userId="7041c8de-1697-4391-b17f-bf0aec4a67a2" providerId="ADAL" clId="{65058B1C-6A14-4072-AEEF-7498EF1F1384}" dt="2020-12-09T12:49:37.807" v="213" actId="2696"/>
        <pc:sldMkLst>
          <pc:docMk/>
          <pc:sldMk cId="3405990628" sldId="410"/>
        </pc:sldMkLst>
      </pc:sldChg>
      <pc:sldChg chg="del">
        <pc:chgData name="Ronald van Buuren" userId="7041c8de-1697-4391-b17f-bf0aec4a67a2" providerId="ADAL" clId="{65058B1C-6A14-4072-AEEF-7498EF1F1384}" dt="2020-12-09T12:49:37.847" v="214" actId="2696"/>
        <pc:sldMkLst>
          <pc:docMk/>
          <pc:sldMk cId="812249356" sldId="411"/>
        </pc:sldMkLst>
      </pc:sldChg>
      <pc:sldChg chg="del">
        <pc:chgData name="Ronald van Buuren" userId="7041c8de-1697-4391-b17f-bf0aec4a67a2" providerId="ADAL" clId="{65058B1C-6A14-4072-AEEF-7498EF1F1384}" dt="2020-12-09T12:49:37.905" v="215" actId="2696"/>
        <pc:sldMkLst>
          <pc:docMk/>
          <pc:sldMk cId="892391946" sldId="412"/>
        </pc:sldMkLst>
      </pc:sldChg>
      <pc:sldChg chg="del">
        <pc:chgData name="Ronald van Buuren" userId="7041c8de-1697-4391-b17f-bf0aec4a67a2" providerId="ADAL" clId="{65058B1C-6A14-4072-AEEF-7498EF1F1384}" dt="2020-12-09T12:49:37.985" v="216" actId="2696"/>
        <pc:sldMkLst>
          <pc:docMk/>
          <pc:sldMk cId="3717611309" sldId="413"/>
        </pc:sldMkLst>
      </pc:sldChg>
      <pc:sldChg chg="add del">
        <pc:chgData name="Ronald van Buuren" userId="7041c8de-1697-4391-b17f-bf0aec4a67a2" providerId="ADAL" clId="{65058B1C-6A14-4072-AEEF-7498EF1F1384}" dt="2020-12-09T12:37:43.837" v="203" actId="2696"/>
        <pc:sldMkLst>
          <pc:docMk/>
          <pc:sldMk cId="1989994023" sldId="414"/>
        </pc:sldMkLst>
      </pc:sldChg>
      <pc:sldChg chg="add del">
        <pc:chgData name="Ronald van Buuren" userId="7041c8de-1697-4391-b17f-bf0aec4a67a2" providerId="ADAL" clId="{65058B1C-6A14-4072-AEEF-7498EF1F1384}" dt="2020-12-09T12:39:22.073" v="208" actId="2696"/>
        <pc:sldMkLst>
          <pc:docMk/>
          <pc:sldMk cId="951056532" sldId="415"/>
        </pc:sldMkLst>
      </pc:sldChg>
      <pc:sldChg chg="addSp delSp modSp add modAnim">
        <pc:chgData name="Ronald van Buuren" userId="7041c8de-1697-4391-b17f-bf0aec4a67a2" providerId="ADAL" clId="{65058B1C-6A14-4072-AEEF-7498EF1F1384}" dt="2020-12-10T15:07:49.275" v="555"/>
        <pc:sldMkLst>
          <pc:docMk/>
          <pc:sldMk cId="2308721759" sldId="416"/>
        </pc:sldMkLst>
        <pc:spChg chg="mod">
          <ac:chgData name="Ronald van Buuren" userId="7041c8de-1697-4391-b17f-bf0aec4a67a2" providerId="ADAL" clId="{65058B1C-6A14-4072-AEEF-7498EF1F1384}" dt="2020-12-10T14:29:58.950" v="452" actId="20577"/>
          <ac:spMkLst>
            <pc:docMk/>
            <pc:sldMk cId="2308721759" sldId="416"/>
            <ac:spMk id="71682" creationId="{00000000-0000-0000-0000-000000000000}"/>
          </ac:spMkLst>
        </pc:spChg>
        <pc:picChg chg="add mod">
          <ac:chgData name="Ronald van Buuren" userId="7041c8de-1697-4391-b17f-bf0aec4a67a2" providerId="ADAL" clId="{65058B1C-6A14-4072-AEEF-7498EF1F1384}" dt="2020-12-10T14:52:25.741" v="546" actId="1076"/>
          <ac:picMkLst>
            <pc:docMk/>
            <pc:sldMk cId="2308721759" sldId="416"/>
            <ac:picMk id="2" creationId="{6DF6ADCA-31B6-475B-B8F2-9152B8F91D1A}"/>
          </ac:picMkLst>
        </pc:picChg>
        <pc:picChg chg="add del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3" creationId="{D6F903A8-67C9-4B28-BBEA-86E55693275A}"/>
          </ac:picMkLst>
        </pc:picChg>
        <pc:picChg chg="add mod">
          <ac:chgData name="Ronald van Buuren" userId="7041c8de-1697-4391-b17f-bf0aec4a67a2" providerId="ADAL" clId="{65058B1C-6A14-4072-AEEF-7498EF1F1384}" dt="2020-12-10T14:55:37.813" v="553" actId="14100"/>
          <ac:picMkLst>
            <pc:docMk/>
            <pc:sldMk cId="2308721759" sldId="416"/>
            <ac:picMk id="4" creationId="{CD6A7EE5-AC96-4819-BC2D-F39619B4CDE0}"/>
          </ac:picMkLst>
        </pc:picChg>
        <pc:picChg chg="add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5" creationId="{5CC220A5-1ECE-4441-A2A5-DD1CD3D1BC18}"/>
          </ac:picMkLst>
        </pc:picChg>
        <pc:picChg chg="mod">
          <ac:chgData name="Ronald van Buuren" userId="7041c8de-1697-4391-b17f-bf0aec4a67a2" providerId="ADAL" clId="{65058B1C-6A14-4072-AEEF-7498EF1F1384}" dt="2020-12-10T14:54:54.707" v="552" actId="14100"/>
          <ac:picMkLst>
            <pc:docMk/>
            <pc:sldMk cId="2308721759" sldId="416"/>
            <ac:picMk id="7168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43:56.090" v="832"/>
        <pc:sldMkLst>
          <pc:docMk/>
          <pc:sldMk cId="1474176211" sldId="417"/>
        </pc:sldMkLst>
        <pc:picChg chg="add del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2" creationId="{77AA69BE-E89C-4988-B0BF-254A5251F168}"/>
          </ac:picMkLst>
        </pc:pic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79367724" sldId="418"/>
        </pc:sldMkLst>
        <pc:spChg chg="mod">
          <ac:chgData name="Ronald van Buuren" userId="7041c8de-1697-4391-b17f-bf0aec4a67a2" providerId="ADAL" clId="{65058B1C-6A14-4072-AEEF-7498EF1F1384}" dt="2020-12-09T12:37:13.939" v="201" actId="20577"/>
          <ac:spMkLst>
            <pc:docMk/>
            <pc:sldMk cId="79367724" sldId="418"/>
            <ac:spMk id="2" creationId="{790A5487-0651-4B0A-8765-1F911A5FC467}"/>
          </ac:spMkLst>
        </pc:sp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79367724" sldId="418"/>
            <ac:picMk id="4" creationId="{A2F2668F-19F0-4296-8F0D-AD8BFC5E817D}"/>
          </ac:picMkLst>
        </pc:picChg>
      </pc:sldChg>
      <pc:sldChg chg="addSp delSp modSp add ord modAnim">
        <pc:chgData name="Ronald van Buuren" userId="7041c8de-1697-4391-b17f-bf0aec4a67a2" providerId="ADAL" clId="{65058B1C-6A14-4072-AEEF-7498EF1F1384}" dt="2020-12-10T15:43:56.090" v="832"/>
        <pc:sldMkLst>
          <pc:docMk/>
          <pc:sldMk cId="3155466016" sldId="419"/>
        </pc:sldMkLst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9" creationId="{D02B4B2B-5DCD-438B-A91D-68783D18399B}"/>
          </ac:spMkLst>
        </pc:spChg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10" creationId="{74C412E1-8963-454D-A72A-E5AA12A1266E}"/>
          </ac:spMkLst>
        </pc:sp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3155466016" sldId="419"/>
            <ac:picMk id="3" creationId="{D7BF8919-8F7C-4315-994F-0B8A162EFE9D}"/>
          </ac:picMkLst>
        </pc:picChg>
        <pc:picChg chg="mod">
          <ac:chgData name="Ronald van Buuren" userId="7041c8de-1697-4391-b17f-bf0aec4a67a2" providerId="ADAL" clId="{65058B1C-6A14-4072-AEEF-7498EF1F1384}" dt="2020-12-10T15:34:52.194" v="607" actId="1076"/>
          <ac:picMkLst>
            <pc:docMk/>
            <pc:sldMk cId="3155466016" sldId="419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65058B1C-6A14-4072-AEEF-7498EF1F1384}" dt="2020-12-10T15:34:23.367" v="604" actId="478"/>
          <ac:picMkLst>
            <pc:docMk/>
            <pc:sldMk cId="3155466016" sldId="419"/>
            <ac:picMk id="6" creationId="{FB3F9BC0-0121-4AA5-84A5-E310C059054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7" creationId="{013F9126-25F0-48F4-869A-B9D48EB80E5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8" creationId="{DE6DA80F-F5C7-484F-90E9-1F1CE963D09A}"/>
          </ac:picMkLst>
        </pc:picChg>
        <pc:cxnChg chg="mod">
          <ac:chgData name="Ronald van Buuren" userId="7041c8de-1697-4391-b17f-bf0aec4a67a2" providerId="ADAL" clId="{65058B1C-6A14-4072-AEEF-7498EF1F1384}" dt="2020-12-10T15:35:22.319" v="817" actId="1076"/>
          <ac:cxnSpMkLst>
            <pc:docMk/>
            <pc:sldMk cId="3155466016" sldId="419"/>
            <ac:cxnSpMk id="5" creationId="{C1793326-4941-4815-9DE8-7E952DE97A8B}"/>
          </ac:cxnSpMkLst>
        </pc:cxnChg>
      </pc:sldChg>
    </pc:docChg>
  </pc:docChgLst>
  <pc:docChgLst>
    <pc:chgData name="Ronald van Buuren" userId="7041c8de-1697-4391-b17f-bf0aec4a67a2" providerId="ADAL" clId="{43247091-010B-458B-B556-BC3AF5D896E5}"/>
    <pc:docChg chg="undo custSel addSld delSld modSld sldOrd">
      <pc:chgData name="Ronald van Buuren" userId="7041c8de-1697-4391-b17f-bf0aec4a67a2" providerId="ADAL" clId="{43247091-010B-458B-B556-BC3AF5D896E5}" dt="2021-03-15T05:44:15.786" v="3690" actId="1036"/>
      <pc:docMkLst>
        <pc:docMk/>
      </pc:docMkLst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2199676160" sldId="297"/>
        </pc:sldMkLst>
        <pc:spChg chg="mod">
          <ac:chgData name="Ronald van Buuren" userId="7041c8de-1697-4391-b17f-bf0aec4a67a2" providerId="ADAL" clId="{43247091-010B-458B-B556-BC3AF5D896E5}" dt="2021-03-12T09:33:30.822" v="3675" actId="15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09:32:24.226" v="3638"/>
          <ac:picMkLst>
            <pc:docMk/>
            <pc:sldMk cId="2199676160" sldId="297"/>
            <ac:picMk id="2" creationId="{BF586899-F9C4-4F88-8413-607E801714DA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99676160" sldId="297"/>
            <ac:picMk id="3" creationId="{C7CA324C-9659-48DF-AD71-9E6D58F288BE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22859485" sldId="30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954733827" sldId="304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06616112" sldId="308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538705060" sldId="310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631487522" sldId="31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420221275" sldId="312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707436723" sldId="313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68238697" sldId="314"/>
        </pc:sldMkLst>
        <pc:spChg chg="mod">
          <ac:chgData name="Ronald van Buuren" userId="7041c8de-1697-4391-b17f-bf0aec4a67a2" providerId="ADAL" clId="{43247091-010B-458B-B556-BC3AF5D896E5}" dt="2021-03-12T04:35:18.454" v="2848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68238697" sldId="314"/>
            <ac:picMk id="2" creationId="{C34E7D71-5AF7-43A5-B0EA-1FC744CC163C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023635647" sldId="315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023635647" sldId="315"/>
            <ac:picMk id="3" creationId="{2322F38E-092D-47B7-B6A2-1E4D90D1913F}"/>
          </ac:picMkLst>
        </pc:picChg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760976527" sldId="316"/>
        </pc:sldMkLst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087037920" sldId="317"/>
        </pc:sldMkLst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3459351376" sldId="318"/>
        </pc:sldMkLst>
      </pc:sldChg>
      <pc:sldChg chg="addSp delSp modSp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648117770" sldId="319"/>
        </pc:sldMkLst>
        <pc:spChg chg="mod">
          <ac:chgData name="Ronald van Buuren" userId="7041c8de-1697-4391-b17f-bf0aec4a67a2" providerId="ADAL" clId="{43247091-010B-458B-B556-BC3AF5D896E5}" dt="2021-03-08T10:53:36.615" v="205" actId="6549"/>
          <ac:spMkLst>
            <pc:docMk/>
            <pc:sldMk cId="648117770" sldId="319"/>
            <ac:spMk id="2" creationId="{BD767C53-9E3D-4EB3-95D3-A7777DCCAF18}"/>
          </ac:spMkLst>
        </pc:spChg>
        <pc:spChg chg="mod">
          <ac:chgData name="Ronald van Buuren" userId="7041c8de-1697-4391-b17f-bf0aec4a67a2" providerId="ADAL" clId="{43247091-010B-458B-B556-BC3AF5D896E5}" dt="2021-03-08T11:01:26.406" v="340" actId="20577"/>
          <ac:spMkLst>
            <pc:docMk/>
            <pc:sldMk cId="648117770" sldId="319"/>
            <ac:spMk id="5" creationId="{4CAE19AC-A45C-43DF-89C7-248B6FCAB5D3}"/>
          </ac:spMkLst>
        </pc:spChg>
        <pc:picChg chg="mod">
          <ac:chgData name="Ronald van Buuren" userId="7041c8de-1697-4391-b17f-bf0aec4a67a2" providerId="ADAL" clId="{43247091-010B-458B-B556-BC3AF5D896E5}" dt="2021-03-08T10:59:23.075" v="296" actId="1035"/>
          <ac:picMkLst>
            <pc:docMk/>
            <pc:sldMk cId="648117770" sldId="319"/>
            <ac:picMk id="3" creationId="{69C2BE24-3E2B-4DF7-9F3E-A3E124B31F53}"/>
          </ac:picMkLst>
        </pc:picChg>
        <pc:picChg chg="add del mod">
          <ac:chgData name="Ronald van Buuren" userId="7041c8de-1697-4391-b17f-bf0aec4a67a2" providerId="ADAL" clId="{43247091-010B-458B-B556-BC3AF5D896E5}" dt="2021-03-12T08:37:37.839" v="3628"/>
          <ac:picMkLst>
            <pc:docMk/>
            <pc:sldMk cId="648117770" sldId="319"/>
            <ac:picMk id="6" creationId="{D68E9BBF-EF7B-4742-94A1-01FC1305A02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48117770" sldId="319"/>
            <ac:picMk id="7" creationId="{08B8BE08-14D4-4345-B1BC-DBD155774B68}"/>
          </ac:picMkLst>
        </pc:picChg>
        <pc:picChg chg="del">
          <ac:chgData name="Ronald van Buuren" userId="7041c8de-1697-4391-b17f-bf0aec4a67a2" providerId="ADAL" clId="{43247091-010B-458B-B556-BC3AF5D896E5}" dt="2021-03-08T10:59:08.963" v="234" actId="478"/>
          <ac:picMkLst>
            <pc:docMk/>
            <pc:sldMk cId="648117770" sldId="319"/>
            <ac:picMk id="7" creationId="{3AA4365A-37ED-4800-8CE2-12F1D474012A}"/>
          </ac:picMkLst>
        </pc:picChg>
      </pc:sldChg>
      <pc:sldChg chg="del">
        <pc:chgData name="Ronald van Buuren" userId="7041c8de-1697-4391-b17f-bf0aec4a67a2" providerId="ADAL" clId="{43247091-010B-458B-B556-BC3AF5D896E5}" dt="2021-03-08T11:01:49.201" v="343" actId="47"/>
        <pc:sldMkLst>
          <pc:docMk/>
          <pc:sldMk cId="1219808283" sldId="320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951077460" sldId="320"/>
        </pc:sldMkLst>
        <pc:spChg chg="mod">
          <ac:chgData name="Ronald van Buuren" userId="7041c8de-1697-4391-b17f-bf0aec4a67a2" providerId="ADAL" clId="{43247091-010B-458B-B556-BC3AF5D896E5}" dt="2021-03-11T15:57:01.191" v="2230" actId="20577"/>
          <ac:spMkLst>
            <pc:docMk/>
            <pc:sldMk cId="1951077460" sldId="320"/>
            <ac:spMk id="2" creationId="{8BE341D3-2990-4D63-A24E-5E60034C0287}"/>
          </ac:spMkLst>
        </pc:spChg>
        <pc:spChg chg="mod">
          <ac:chgData name="Ronald van Buuren" userId="7041c8de-1697-4391-b17f-bf0aec4a67a2" providerId="ADAL" clId="{43247091-010B-458B-B556-BC3AF5D896E5}" dt="2021-03-11T15:56:23.351" v="2210" actId="20577"/>
          <ac:spMkLst>
            <pc:docMk/>
            <pc:sldMk cId="1951077460" sldId="320"/>
            <ac:spMk id="3" creationId="{C10176F4-A860-440D-9346-02331CB46AE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51077460" sldId="320"/>
            <ac:picMk id="4" creationId="{A7FEF95B-CA1F-4838-B287-4955A299FC3C}"/>
          </ac:picMkLst>
        </pc:picChg>
        <pc:picChg chg="mod">
          <ac:chgData name="Ronald van Buuren" userId="7041c8de-1697-4391-b17f-bf0aec4a67a2" providerId="ADAL" clId="{43247091-010B-458B-B556-BC3AF5D896E5}" dt="2021-03-11T15:41:56.435" v="2093" actId="14100"/>
          <ac:picMkLst>
            <pc:docMk/>
            <pc:sldMk cId="1951077460" sldId="320"/>
            <ac:picMk id="1026" creationId="{AE15A29C-329E-486E-AFC0-FD494C448FF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180229388" sldId="321"/>
        </pc:sldMkLst>
        <pc:spChg chg="mod">
          <ac:chgData name="Ronald van Buuren" userId="7041c8de-1697-4391-b17f-bf0aec4a67a2" providerId="ADAL" clId="{43247091-010B-458B-B556-BC3AF5D896E5}" dt="2021-03-08T11:02:01.596" v="344" actId="6549"/>
          <ac:spMkLst>
            <pc:docMk/>
            <pc:sldMk cId="2180229388" sldId="321"/>
            <ac:spMk id="2" creationId="{4C1DE8E7-612F-4A72-9E27-BDF57DC20BAD}"/>
          </ac:spMkLst>
        </pc:spChg>
        <pc:spChg chg="mod">
          <ac:chgData name="Ronald van Buuren" userId="7041c8de-1697-4391-b17f-bf0aec4a67a2" providerId="ADAL" clId="{43247091-010B-458B-B556-BC3AF5D896E5}" dt="2021-03-08T11:28:53.467" v="409" actId="20577"/>
          <ac:spMkLst>
            <pc:docMk/>
            <pc:sldMk cId="2180229388" sldId="321"/>
            <ac:spMk id="5" creationId="{B4F8D0AE-1795-4F64-89D8-FE7459B301DB}"/>
          </ac:spMkLst>
        </pc:spChg>
        <pc:picChg chg="mod">
          <ac:chgData name="Ronald van Buuren" userId="7041c8de-1697-4391-b17f-bf0aec4a67a2" providerId="ADAL" clId="{43247091-010B-458B-B556-BC3AF5D896E5}" dt="2021-03-08T11:04:57.776" v="392" actId="1036"/>
          <ac:picMkLst>
            <pc:docMk/>
            <pc:sldMk cId="2180229388" sldId="321"/>
            <ac:picMk id="3" creationId="{FA6B17A2-4666-4B65-847B-9C3094146906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80229388" sldId="321"/>
            <ac:picMk id="7" creationId="{09D24236-626A-4D20-A897-8FC87F06B081}"/>
          </ac:picMkLst>
        </pc:picChg>
      </pc:sldChg>
      <pc:sldChg chg="addSp delSp modSp mod addAnim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4132547527" sldId="322"/>
        </pc:sldMkLst>
        <pc:spChg chg="mod">
          <ac:chgData name="Ronald van Buuren" userId="7041c8de-1697-4391-b17f-bf0aec4a67a2" providerId="ADAL" clId="{43247091-010B-458B-B556-BC3AF5D896E5}" dt="2021-03-08T13:24:36.915" v="664" actId="20577"/>
          <ac:spMkLst>
            <pc:docMk/>
            <pc:sldMk cId="4132547527" sldId="322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132547527" sldId="322"/>
            <ac:spMk id="3" creationId="{C47446B9-579C-4DE0-9DD7-17455CAB0AE4}"/>
          </ac:spMkLst>
        </pc:spChg>
        <pc:spChg chg="add del mod">
          <ac:chgData name="Ronald van Buuren" userId="7041c8de-1697-4391-b17f-bf0aec4a67a2" providerId="ADAL" clId="{43247091-010B-458B-B556-BC3AF5D896E5}" dt="2021-03-08T13:59:58.625" v="754" actId="478"/>
          <ac:spMkLst>
            <pc:docMk/>
            <pc:sldMk cId="4132547527" sldId="322"/>
            <ac:spMk id="5" creationId="{BA026CC7-5606-4C2B-818E-241AD2F1E29C}"/>
          </ac:spMkLst>
        </pc:spChg>
        <pc:spChg chg="mod">
          <ac:chgData name="Ronald van Buuren" userId="7041c8de-1697-4391-b17f-bf0aec4a67a2" providerId="ADAL" clId="{43247091-010B-458B-B556-BC3AF5D896E5}" dt="2021-03-08T16:34:58.206" v="1155" actId="14100"/>
          <ac:spMkLst>
            <pc:docMk/>
            <pc:sldMk cId="4132547527" sldId="322"/>
            <ac:spMk id="6" creationId="{127F15E8-2361-49B9-9DAD-EA5DDAD94B4F}"/>
          </ac:spMkLst>
        </pc:spChg>
        <pc:spChg chg="add mod">
          <ac:chgData name="Ronald van Buuren" userId="7041c8de-1697-4391-b17f-bf0aec4a67a2" providerId="ADAL" clId="{43247091-010B-458B-B556-BC3AF5D896E5}" dt="2021-03-11T09:28:43.854" v="1292" actId="27636"/>
          <ac:spMkLst>
            <pc:docMk/>
            <pc:sldMk cId="4132547527" sldId="322"/>
            <ac:spMk id="7" creationId="{17D5B2B2-D71B-4EB8-86EA-9104E72A1DEA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132547527" sldId="322"/>
            <ac:picMk id="3" creationId="{E13DE18F-C5E4-4D26-8D41-283DD7CD9712}"/>
          </ac:picMkLst>
        </pc:picChg>
        <pc:picChg chg="add del mod">
          <ac:chgData name="Ronald van Buuren" userId="7041c8de-1697-4391-b17f-bf0aec4a67a2" providerId="ADAL" clId="{43247091-010B-458B-B556-BC3AF5D896E5}" dt="2021-03-12T05:04:15.922" v="2988" actId="478"/>
          <ac:picMkLst>
            <pc:docMk/>
            <pc:sldMk cId="4132547527" sldId="322"/>
            <ac:picMk id="8" creationId="{019E5F20-2D73-474F-98DC-709AFA72D0A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790133126" sldId="323"/>
        </pc:sldMkLst>
        <pc:spChg chg="mod">
          <ac:chgData name="Ronald van Buuren" userId="7041c8de-1697-4391-b17f-bf0aec4a67a2" providerId="ADAL" clId="{43247091-010B-458B-B556-BC3AF5D896E5}" dt="2021-03-08T16:21:37.075" v="1010" actId="6549"/>
          <ac:spMkLst>
            <pc:docMk/>
            <pc:sldMk cId="2790133126" sldId="323"/>
            <ac:spMk id="2" creationId="{9CFB7DFF-39FC-427F-9C4D-C7D9DE029A7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2790133126" sldId="323"/>
            <ac:spMk id="3" creationId="{3E8313D9-8321-444E-BC60-B30CA07D1BDE}"/>
          </ac:spMkLst>
        </pc:spChg>
        <pc:spChg chg="add del mod">
          <ac:chgData name="Ronald van Buuren" userId="7041c8de-1697-4391-b17f-bf0aec4a67a2" providerId="ADAL" clId="{43247091-010B-458B-B556-BC3AF5D896E5}" dt="2021-03-08T16:32:47.886" v="1147" actId="478"/>
          <ac:spMkLst>
            <pc:docMk/>
            <pc:sldMk cId="2790133126" sldId="323"/>
            <ac:spMk id="4" creationId="{28A32218-1A29-47E4-A665-AD73233CA895}"/>
          </ac:spMkLst>
        </pc:spChg>
        <pc:spChg chg="add mod">
          <ac:chgData name="Ronald van Buuren" userId="7041c8de-1697-4391-b17f-bf0aec4a67a2" providerId="ADAL" clId="{43247091-010B-458B-B556-BC3AF5D896E5}" dt="2021-03-08T16:29:07.716" v="1083" actId="20577"/>
          <ac:spMkLst>
            <pc:docMk/>
            <pc:sldMk cId="2790133126" sldId="323"/>
            <ac:spMk id="6" creationId="{6927D54D-AC09-479A-974C-69273DDC907C}"/>
          </ac:spMkLst>
        </pc:spChg>
        <pc:spChg chg="add mod">
          <ac:chgData name="Ronald van Buuren" userId="7041c8de-1697-4391-b17f-bf0aec4a67a2" providerId="ADAL" clId="{43247091-010B-458B-B556-BC3AF5D896E5}" dt="2021-03-08T16:31:20.906" v="1100" actId="403"/>
          <ac:spMkLst>
            <pc:docMk/>
            <pc:sldMk cId="2790133126" sldId="323"/>
            <ac:spMk id="7" creationId="{C1FE0B3D-3E5C-4078-B980-17D289291340}"/>
          </ac:spMkLst>
        </pc:spChg>
        <pc:spChg chg="add mod">
          <ac:chgData name="Ronald van Buuren" userId="7041c8de-1697-4391-b17f-bf0aec4a67a2" providerId="ADAL" clId="{43247091-010B-458B-B556-BC3AF5D896E5}" dt="2021-03-08T16:33:16.896" v="1151" actId="207"/>
          <ac:spMkLst>
            <pc:docMk/>
            <pc:sldMk cId="2790133126" sldId="323"/>
            <ac:spMk id="8" creationId="{96FD4A8A-5DF2-4C97-B730-DF41E4D7F18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90133126" sldId="323"/>
            <ac:picMk id="3" creationId="{634727FB-B125-4F8C-86AC-E9C5B57BA8AE}"/>
          </ac:picMkLst>
        </pc:picChg>
        <pc:picChg chg="mod modCrop">
          <ac:chgData name="Ronald van Buuren" userId="7041c8de-1697-4391-b17f-bf0aec4a67a2" providerId="ADAL" clId="{43247091-010B-458B-B556-BC3AF5D896E5}" dt="2021-03-08T16:32:40.053" v="1146" actId="732"/>
          <ac:picMkLst>
            <pc:docMk/>
            <pc:sldMk cId="2790133126" sldId="323"/>
            <ac:picMk id="5" creationId="{937B08E2-0789-4C19-91FE-DCFDC83B59E7}"/>
          </ac:picMkLst>
        </pc:picChg>
        <pc:picChg chg="add mod">
          <ac:chgData name="Ronald van Buuren" userId="7041c8de-1697-4391-b17f-bf0aec4a67a2" providerId="ADAL" clId="{43247091-010B-458B-B556-BC3AF5D896E5}" dt="2021-03-08T16:29:43.772" v="1091" actId="1037"/>
          <ac:picMkLst>
            <pc:docMk/>
            <pc:sldMk cId="2790133126" sldId="323"/>
            <ac:picMk id="9" creationId="{59C8B176-DB11-476B-8319-F244C327EE24}"/>
          </ac:picMkLst>
        </pc:picChg>
        <pc:picChg chg="add mod">
          <ac:chgData name="Ronald van Buuren" userId="7041c8de-1697-4391-b17f-bf0aec4a67a2" providerId="ADAL" clId="{43247091-010B-458B-B556-BC3AF5D896E5}" dt="2021-03-08T16:31:26.946" v="1102" actId="1036"/>
          <ac:picMkLst>
            <pc:docMk/>
            <pc:sldMk cId="2790133126" sldId="323"/>
            <ac:picMk id="10" creationId="{CCE474DF-4824-406D-BCA2-72E25DC3A3C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83237529" sldId="324"/>
        </pc:sldMkLst>
        <pc:spChg chg="mod">
          <ac:chgData name="Ronald van Buuren" userId="7041c8de-1697-4391-b17f-bf0aec4a67a2" providerId="ADAL" clId="{43247091-010B-458B-B556-BC3AF5D896E5}" dt="2021-03-08T16:16:58.177" v="836" actId="20577"/>
          <ac:spMkLst>
            <pc:docMk/>
            <pc:sldMk cId="783237529" sldId="324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3" creationId="{82BFB6F8-898E-4A55-8FB0-0E629FD2E9D9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4" creationId="{B861B750-6789-4754-8041-C90BB5EB9A65}"/>
          </ac:spMkLst>
        </pc:spChg>
        <pc:spChg chg="mod">
          <ac:chgData name="Ronald van Buuren" userId="7041c8de-1697-4391-b17f-bf0aec4a67a2" providerId="ADAL" clId="{43247091-010B-458B-B556-BC3AF5D896E5}" dt="2021-03-11T09:27:13.469" v="1274" actId="14100"/>
          <ac:spMkLst>
            <pc:docMk/>
            <pc:sldMk cId="783237529" sldId="324"/>
            <ac:spMk id="7" creationId="{F427E007-04DC-4219-8072-38357D9EE0D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83237529" sldId="324"/>
            <ac:picMk id="3" creationId="{07EC7910-27CB-4538-A115-259D3EC0AA9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13847164" sldId="325"/>
        </pc:sldMkLst>
        <pc:spChg chg="mod">
          <ac:chgData name="Ronald van Buuren" userId="7041c8de-1697-4391-b17f-bf0aec4a67a2" providerId="ADAL" clId="{43247091-010B-458B-B556-BC3AF5D896E5}" dt="2021-03-08T16:19:21.783" v="998" actId="20577"/>
          <ac:spMkLst>
            <pc:docMk/>
            <pc:sldMk cId="813847164" sldId="325"/>
            <ac:spMk id="2" creationId="{2B8D540B-E91B-45CD-A48E-5A27E2B91B5B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3" creationId="{785B06AB-5E9F-4784-8BFE-A501286BC35B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4" creationId="{EB3C68A0-5EE5-40CC-96F8-E6DC60286A4E}"/>
          </ac:spMkLst>
        </pc:spChg>
        <pc:spChg chg="add mod">
          <ac:chgData name="Ronald van Buuren" userId="7041c8de-1697-4391-b17f-bf0aec4a67a2" providerId="ADAL" clId="{43247091-010B-458B-B556-BC3AF5D896E5}" dt="2021-03-11T10:14:31.989" v="1520" actId="20577"/>
          <ac:spMkLst>
            <pc:docMk/>
            <pc:sldMk cId="813847164" sldId="325"/>
            <ac:spMk id="5" creationId="{DA3FAD54-8DFB-4920-8AE3-117F53DBE82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13847164" sldId="325"/>
            <ac:picMk id="3" creationId="{8CC385AE-8141-4A1D-8BF0-1E439624E7EE}"/>
          </ac:picMkLst>
        </pc:picChg>
        <pc:picChg chg="mod">
          <ac:chgData name="Ronald van Buuren" userId="7041c8de-1697-4391-b17f-bf0aec4a67a2" providerId="ADAL" clId="{43247091-010B-458B-B556-BC3AF5D896E5}" dt="2021-03-11T09:56:19.503" v="1445" actId="1037"/>
          <ac:picMkLst>
            <pc:docMk/>
            <pc:sldMk cId="813847164" sldId="325"/>
            <ac:picMk id="6" creationId="{0520BB05-821A-4E90-88DC-9E6F09954D2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79080060" sldId="326"/>
        </pc:sldMkLst>
        <pc:spChg chg="mod">
          <ac:chgData name="Ronald van Buuren" userId="7041c8de-1697-4391-b17f-bf0aec4a67a2" providerId="ADAL" clId="{43247091-010B-458B-B556-BC3AF5D896E5}" dt="2021-03-11T15:07:51.478" v="1527" actId="20577"/>
          <ac:spMkLst>
            <pc:docMk/>
            <pc:sldMk cId="879080060" sldId="326"/>
            <ac:spMk id="2" creationId="{CFEBEB79-7EC8-40C7-B7A5-EB218C027ABD}"/>
          </ac:spMkLst>
        </pc:spChg>
        <pc:spChg chg="mod">
          <ac:chgData name="Ronald van Buuren" userId="7041c8de-1697-4391-b17f-bf0aec4a67a2" providerId="ADAL" clId="{43247091-010B-458B-B556-BC3AF5D896E5}" dt="2021-03-11T15:22:37.389" v="1707" actId="20577"/>
          <ac:spMkLst>
            <pc:docMk/>
            <pc:sldMk cId="879080060" sldId="326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79080060" sldId="326"/>
            <ac:picMk id="4" creationId="{66C51DBC-3EFE-4BC6-8530-F94664E2DC3E}"/>
          </ac:picMkLst>
        </pc:picChg>
        <pc:picChg chg="mod">
          <ac:chgData name="Ronald van Buuren" userId="7041c8de-1697-4391-b17f-bf0aec4a67a2" providerId="ADAL" clId="{43247091-010B-458B-B556-BC3AF5D896E5}" dt="2021-03-08T16:22:08.397" v="1011" actId="1076"/>
          <ac:picMkLst>
            <pc:docMk/>
            <pc:sldMk cId="879080060" sldId="326"/>
            <ac:picMk id="6" creationId="{F7AD957E-0DD9-4D0F-AB26-CC8FF7D67DF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064061897" sldId="327"/>
        </pc:sldMkLst>
        <pc:spChg chg="mod">
          <ac:chgData name="Ronald van Buuren" userId="7041c8de-1697-4391-b17f-bf0aec4a67a2" providerId="ADAL" clId="{43247091-010B-458B-B556-BC3AF5D896E5}" dt="2021-03-08T10:43:36.26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064061897" sldId="327"/>
            <ac:picMk id="2" creationId="{86EA1C4F-D88B-4B0B-AE9E-84AACC625B6F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603393903" sldId="328"/>
        </pc:sldMkLst>
        <pc:spChg chg="mod">
          <ac:chgData name="Ronald van Buuren" userId="7041c8de-1697-4391-b17f-bf0aec4a67a2" providerId="ADAL" clId="{43247091-010B-458B-B556-BC3AF5D896E5}" dt="2021-03-11T15:46:15.451" v="2149" actId="20577"/>
          <ac:spMkLst>
            <pc:docMk/>
            <pc:sldMk cId="603393903" sldId="328"/>
            <ac:spMk id="2" creationId="{FE61E282-74E6-48E4-B835-9DC0263BEF62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603393903" sldId="328"/>
            <ac:spMk id="3" creationId="{1DB13BC3-E9D0-4594-BD00-0CABFB74EA03}"/>
          </ac:spMkLst>
        </pc:spChg>
        <pc:spChg chg="add mod">
          <ac:chgData name="Ronald van Buuren" userId="7041c8de-1697-4391-b17f-bf0aec4a67a2" providerId="ADAL" clId="{43247091-010B-458B-B556-BC3AF5D896E5}" dt="2021-03-11T16:28:25.037" v="2669" actId="1582"/>
          <ac:spMkLst>
            <pc:docMk/>
            <pc:sldMk cId="603393903" sldId="328"/>
            <ac:spMk id="3" creationId="{89DCEFA4-07F8-4B29-9980-F9F2074FE85A}"/>
          </ac:spMkLst>
        </pc:spChg>
        <pc:spChg chg="add del mod">
          <ac:chgData name="Ronald van Buuren" userId="7041c8de-1697-4391-b17f-bf0aec4a67a2" providerId="ADAL" clId="{43247091-010B-458B-B556-BC3AF5D896E5}" dt="2021-03-11T16:24:29.440" v="2517" actId="478"/>
          <ac:spMkLst>
            <pc:docMk/>
            <pc:sldMk cId="603393903" sldId="328"/>
            <ac:spMk id="4" creationId="{D34CA688-2E2E-4A5D-BBA0-1466D33F27EF}"/>
          </ac:spMkLst>
        </pc:spChg>
        <pc:spChg chg="add mod">
          <ac:chgData name="Ronald van Buuren" userId="7041c8de-1697-4391-b17f-bf0aec4a67a2" providerId="ADAL" clId="{43247091-010B-458B-B556-BC3AF5D896E5}" dt="2021-03-11T16:25:56.983" v="2580" actId="1076"/>
          <ac:spMkLst>
            <pc:docMk/>
            <pc:sldMk cId="603393903" sldId="328"/>
            <ac:spMk id="6" creationId="{CB445B74-3CA2-49B4-A53C-2B94C57A758B}"/>
          </ac:spMkLst>
        </pc:spChg>
        <pc:spChg chg="add mod">
          <ac:chgData name="Ronald van Buuren" userId="7041c8de-1697-4391-b17f-bf0aec4a67a2" providerId="ADAL" clId="{43247091-010B-458B-B556-BC3AF5D896E5}" dt="2021-03-11T16:26:22.773" v="2628" actId="313"/>
          <ac:spMkLst>
            <pc:docMk/>
            <pc:sldMk cId="603393903" sldId="328"/>
            <ac:spMk id="7" creationId="{E1B77391-445C-425E-A4E6-5E95562EAB94}"/>
          </ac:spMkLst>
        </pc:spChg>
        <pc:spChg chg="add mod">
          <ac:chgData name="Ronald van Buuren" userId="7041c8de-1697-4391-b17f-bf0aec4a67a2" providerId="ADAL" clId="{43247091-010B-458B-B556-BC3AF5D896E5}" dt="2021-03-11T16:35:06.649" v="2843" actId="20577"/>
          <ac:spMkLst>
            <pc:docMk/>
            <pc:sldMk cId="603393903" sldId="328"/>
            <ac:spMk id="8" creationId="{12698699-F992-4B0B-8FB5-88F502541720}"/>
          </ac:spMkLst>
        </pc:spChg>
        <pc:spChg chg="add mod">
          <ac:chgData name="Ronald van Buuren" userId="7041c8de-1697-4391-b17f-bf0aec4a67a2" providerId="ADAL" clId="{43247091-010B-458B-B556-BC3AF5D896E5}" dt="2021-03-11T16:33:10.903" v="2819" actId="207"/>
          <ac:spMkLst>
            <pc:docMk/>
            <pc:sldMk cId="603393903" sldId="328"/>
            <ac:spMk id="9" creationId="{E69848D2-CEC6-4A1D-9375-2F52BA407386}"/>
          </ac:spMkLst>
        </pc:spChg>
        <pc:spChg chg="add mod">
          <ac:chgData name="Ronald van Buuren" userId="7041c8de-1697-4391-b17f-bf0aec4a67a2" providerId="ADAL" clId="{43247091-010B-458B-B556-BC3AF5D896E5}" dt="2021-03-11T16:28:57.297" v="2673" actId="14100"/>
          <ac:spMkLst>
            <pc:docMk/>
            <pc:sldMk cId="603393903" sldId="328"/>
            <ac:spMk id="10" creationId="{ADCED997-533C-4681-86E3-5656B5CBF154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1" creationId="{173D285B-E7AD-4303-9875-761BAABB06CF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2" creationId="{A7BA5A62-B296-44CC-A70E-89948F0647AC}"/>
          </ac:spMkLst>
        </pc:spChg>
        <pc:spChg chg="add mod">
          <ac:chgData name="Ronald van Buuren" userId="7041c8de-1697-4391-b17f-bf0aec4a67a2" providerId="ADAL" clId="{43247091-010B-458B-B556-BC3AF5D896E5}" dt="2021-03-11T16:30:35.510" v="2731" actId="1035"/>
          <ac:spMkLst>
            <pc:docMk/>
            <pc:sldMk cId="603393903" sldId="328"/>
            <ac:spMk id="13" creationId="{A28BF816-9046-4725-8799-0519577465AE}"/>
          </ac:spMkLst>
        </pc:spChg>
        <pc:spChg chg="add mod">
          <ac:chgData name="Ronald van Buuren" userId="7041c8de-1697-4391-b17f-bf0aec4a67a2" providerId="ADAL" clId="{43247091-010B-458B-B556-BC3AF5D896E5}" dt="2021-03-11T16:30:27.750" v="2723" actId="208"/>
          <ac:spMkLst>
            <pc:docMk/>
            <pc:sldMk cId="603393903" sldId="328"/>
            <ac:spMk id="14" creationId="{1C03944D-2F8D-45B1-BFBA-F75EA32C9F48}"/>
          </ac:spMkLst>
        </pc:spChg>
        <pc:spChg chg="add mod">
          <ac:chgData name="Ronald van Buuren" userId="7041c8de-1697-4391-b17f-bf0aec4a67a2" providerId="ADAL" clId="{43247091-010B-458B-B556-BC3AF5D896E5}" dt="2021-03-11T16:31:14.006" v="2772" actId="1038"/>
          <ac:spMkLst>
            <pc:docMk/>
            <pc:sldMk cId="603393903" sldId="328"/>
            <ac:spMk id="15" creationId="{FB10367E-D176-485C-B440-E162005837EE}"/>
          </ac:spMkLst>
        </pc:spChg>
        <pc:spChg chg="add mod">
          <ac:chgData name="Ronald van Buuren" userId="7041c8de-1697-4391-b17f-bf0aec4a67a2" providerId="ADAL" clId="{43247091-010B-458B-B556-BC3AF5D896E5}" dt="2021-03-11T16:31:02.569" v="2752" actId="208"/>
          <ac:spMkLst>
            <pc:docMk/>
            <pc:sldMk cId="603393903" sldId="328"/>
            <ac:spMk id="16" creationId="{F28E99B4-7E7B-42C7-A34C-A688184246AC}"/>
          </ac:spMkLst>
        </pc:spChg>
        <pc:spChg chg="add mod">
          <ac:chgData name="Ronald van Buuren" userId="7041c8de-1697-4391-b17f-bf0aec4a67a2" providerId="ADAL" clId="{43247091-010B-458B-B556-BC3AF5D896E5}" dt="2021-03-11T16:34:31.932" v="2835" actId="207"/>
          <ac:spMkLst>
            <pc:docMk/>
            <pc:sldMk cId="603393903" sldId="328"/>
            <ac:spMk id="17" creationId="{CB65DEEC-BCD2-4E2F-BDC8-058C9DC18553}"/>
          </ac:spMkLst>
        </pc:spChg>
        <pc:picChg chg="add del mod">
          <ac:chgData name="Ronald van Buuren" userId="7041c8de-1697-4391-b17f-bf0aec4a67a2" providerId="ADAL" clId="{43247091-010B-458B-B556-BC3AF5D896E5}" dt="2021-03-12T09:31:02.003" v="3636"/>
          <ac:picMkLst>
            <pc:docMk/>
            <pc:sldMk cId="603393903" sldId="328"/>
            <ac:picMk id="4" creationId="{F44028E8-E29C-4C04-AF56-1B45067C3273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03393903" sldId="328"/>
            <ac:picMk id="18" creationId="{E58C11F6-B86B-4605-869A-29AB6D8302B2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037429094" sldId="329"/>
        </pc:sldMkLst>
        <pc:spChg chg="mod">
          <ac:chgData name="Ronald van Buuren" userId="7041c8de-1697-4391-b17f-bf0aec4a67a2" providerId="ADAL" clId="{43247091-010B-458B-B556-BC3AF5D896E5}" dt="2021-03-11T15:46:37.950" v="2152" actId="20577"/>
          <ac:spMkLst>
            <pc:docMk/>
            <pc:sldMk cId="2037429094" sldId="329"/>
            <ac:spMk id="2" creationId="{D6E5F70E-C273-4B4C-8495-01A82F72A457}"/>
          </ac:spMkLst>
        </pc:spChg>
        <pc:spChg chg="mod">
          <ac:chgData name="Ronald van Buuren" userId="7041c8de-1697-4391-b17f-bf0aec4a67a2" providerId="ADAL" clId="{43247091-010B-458B-B556-BC3AF5D896E5}" dt="2021-03-08T11:30:26.430" v="412"/>
          <ac:spMkLst>
            <pc:docMk/>
            <pc:sldMk cId="2037429094" sldId="329"/>
            <ac:spMk id="3" creationId="{987AE8B3-74FC-46BE-A0AA-B8D0F5582605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37429094" sldId="329"/>
            <ac:picMk id="4" creationId="{E50A38D7-0BFD-4D84-A23B-9707D360A89B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268682531" sldId="330"/>
        </pc:sldMkLst>
        <pc:spChg chg="mod">
          <ac:chgData name="Ronald van Buuren" userId="7041c8de-1697-4391-b17f-bf0aec4a67a2" providerId="ADAL" clId="{43247091-010B-458B-B556-BC3AF5D896E5}" dt="2021-03-11T15:42:33.020" v="2118" actId="20577"/>
          <ac:spMkLst>
            <pc:docMk/>
            <pc:sldMk cId="4268682531" sldId="330"/>
            <ac:spMk id="2" creationId="{EA96BF12-1232-4FC4-9A24-3E8C56E4BF09}"/>
          </ac:spMkLst>
        </pc:spChg>
        <pc:spChg chg="del">
          <ac:chgData name="Ronald van Buuren" userId="7041c8de-1697-4391-b17f-bf0aec4a67a2" providerId="ADAL" clId="{43247091-010B-458B-B556-BC3AF5D896E5}" dt="2021-03-08T11:30:16.604" v="411"/>
          <ac:spMkLst>
            <pc:docMk/>
            <pc:sldMk cId="4268682531" sldId="330"/>
            <ac:spMk id="3" creationId="{C79048B3-A96C-4EA0-A0D3-40C69C906214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4" creationId="{8626DEB0-7D50-41F2-B8C4-984017004891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7" creationId="{2C510B28-3AC3-4730-85E7-3F1E54B8447C}"/>
          </ac:spMkLst>
        </pc:spChg>
        <pc:spChg chg="add mod">
          <ac:chgData name="Ronald van Buuren" userId="7041c8de-1697-4391-b17f-bf0aec4a67a2" providerId="ADAL" clId="{43247091-010B-458B-B556-BC3AF5D896E5}" dt="2021-03-12T04:45:10.957" v="2981" actId="14100"/>
          <ac:spMkLst>
            <pc:docMk/>
            <pc:sldMk cId="4268682531" sldId="330"/>
            <ac:spMk id="8" creationId="{F6EE3797-33C7-43A5-AC63-05E668C494A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268682531" sldId="330"/>
            <ac:picMk id="3" creationId="{CB4DD8CB-31C7-47FD-928F-41A16E513BCB}"/>
          </ac:picMkLst>
        </pc:picChg>
        <pc:picChg chg="mod">
          <ac:chgData name="Ronald van Buuren" userId="7041c8de-1697-4391-b17f-bf0aec4a67a2" providerId="ADAL" clId="{43247091-010B-458B-B556-BC3AF5D896E5}" dt="2021-03-12T04:44:42.427" v="2887" actId="1076"/>
          <ac:picMkLst>
            <pc:docMk/>
            <pc:sldMk cId="4268682531" sldId="330"/>
            <ac:picMk id="5" creationId="{8B35D6BF-1833-44CD-883E-AA357C4AA910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879338921" sldId="331"/>
        </pc:sldMkLst>
        <pc:spChg chg="mod">
          <ac:chgData name="Ronald van Buuren" userId="7041c8de-1697-4391-b17f-bf0aec4a67a2" providerId="ADAL" clId="{43247091-010B-458B-B556-BC3AF5D896E5}" dt="2021-03-11T16:21:14.318" v="2516" actId="20577"/>
          <ac:spMkLst>
            <pc:docMk/>
            <pc:sldMk cId="3879338921" sldId="331"/>
            <ac:spMk id="2" creationId="{C5C39428-3843-4215-8506-11F5BE4E791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3879338921" sldId="331"/>
            <ac:spMk id="3" creationId="{C4CBB98D-A640-4F07-A17F-FB53FBFDADBF}"/>
          </ac:spMkLst>
        </pc:spChg>
        <pc:spChg chg="add del mod">
          <ac:chgData name="Ronald van Buuren" userId="7041c8de-1697-4391-b17f-bf0aec4a67a2" providerId="ADAL" clId="{43247091-010B-458B-B556-BC3AF5D896E5}" dt="2021-03-11T16:19:37.938" v="2491" actId="478"/>
          <ac:spMkLst>
            <pc:docMk/>
            <pc:sldMk cId="3879338921" sldId="331"/>
            <ac:spMk id="4" creationId="{F4C6966D-943C-46D3-9FA7-DB92DFF6814D}"/>
          </ac:spMkLst>
        </pc:spChg>
        <pc:spChg chg="add mod">
          <ac:chgData name="Ronald van Buuren" userId="7041c8de-1697-4391-b17f-bf0aec4a67a2" providerId="ADAL" clId="{43247091-010B-458B-B556-BC3AF5D896E5}" dt="2021-03-11T16:20:41.278" v="2499" actId="2085"/>
          <ac:spMkLst>
            <pc:docMk/>
            <pc:sldMk cId="3879338921" sldId="331"/>
            <ac:spMk id="11" creationId="{7D878A38-50E1-4B88-A4B6-BC808ED0C213}"/>
          </ac:spMkLst>
        </pc:spChg>
        <pc:spChg chg="add mod">
          <ac:chgData name="Ronald van Buuren" userId="7041c8de-1697-4391-b17f-bf0aec4a67a2" providerId="ADAL" clId="{43247091-010B-458B-B556-BC3AF5D896E5}" dt="2021-03-11T16:20:34.337" v="2498" actId="2085"/>
          <ac:spMkLst>
            <pc:docMk/>
            <pc:sldMk cId="3879338921" sldId="331"/>
            <ac:spMk id="12" creationId="{8E182029-830E-459A-A09D-AFB779147427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879338921" sldId="331"/>
            <ac:picMk id="3" creationId="{F1D45C87-71DF-49FB-AF01-819EA994670A}"/>
          </ac:picMkLst>
        </pc:picChg>
        <pc:picChg chg="mod">
          <ac:chgData name="Ronald van Buuren" userId="7041c8de-1697-4391-b17f-bf0aec4a67a2" providerId="ADAL" clId="{43247091-010B-458B-B556-BC3AF5D896E5}" dt="2021-03-11T16:17:38.664" v="2326" actId="1036"/>
          <ac:picMkLst>
            <pc:docMk/>
            <pc:sldMk cId="3879338921" sldId="331"/>
            <ac:picMk id="5" creationId="{9B00E6FE-C0E7-4FBC-98AD-D805EA16EF87}"/>
          </ac:picMkLst>
        </pc:pic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7" creationId="{8A3BDD2A-116E-4136-9DCE-F1CF0356D77F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8" creationId="{9C7DFDC7-6BE5-45B3-B46F-913C5212C19C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10" creationId="{CB4A4756-F051-4B65-AF04-BB9702EF0B7C}"/>
          </ac:cxnSpMkLst>
        </pc:cxn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575503969" sldId="332"/>
        </pc:sldMkLst>
        <pc:spChg chg="mod">
          <ac:chgData name="Ronald van Buuren" userId="7041c8de-1697-4391-b17f-bf0aec4a67a2" providerId="ADAL" clId="{43247091-010B-458B-B556-BC3AF5D896E5}" dt="2021-03-11T15:50:22.020" v="2154" actId="20577"/>
          <ac:spMkLst>
            <pc:docMk/>
            <pc:sldMk cId="575503969" sldId="332"/>
            <ac:spMk id="2" creationId="{4D09A346-F7AB-46B1-970A-14209B8245B7}"/>
          </ac:spMkLst>
        </pc:spChg>
        <pc:spChg chg="mod">
          <ac:chgData name="Ronald van Buuren" userId="7041c8de-1697-4391-b17f-bf0aec4a67a2" providerId="ADAL" clId="{43247091-010B-458B-B556-BC3AF5D896E5}" dt="2021-03-12T08:27:45.695" v="3622" actId="20577"/>
          <ac:spMkLst>
            <pc:docMk/>
            <pc:sldMk cId="575503969" sldId="332"/>
            <ac:spMk id="3" creationId="{AD5DE060-50B4-45D4-9EB7-08A8405E6329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575503969" sldId="332"/>
            <ac:picMk id="4" creationId="{8BF75621-857E-4D4E-89CF-575D9BBA57D4}"/>
          </ac:picMkLst>
        </pc:picChg>
        <pc:picChg chg="mod">
          <ac:chgData name="Ronald van Buuren" userId="7041c8de-1697-4391-b17f-bf0aec4a67a2" providerId="ADAL" clId="{43247091-010B-458B-B556-BC3AF5D896E5}" dt="2021-03-12T08:28:02.866" v="3626" actId="1036"/>
          <ac:picMkLst>
            <pc:docMk/>
            <pc:sldMk cId="575503969" sldId="332"/>
            <ac:picMk id="4098" creationId="{DBAE157C-2558-410C-94CA-59B12A478A8F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3486102893" sldId="338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486102893" sldId="338"/>
            <ac:picMk id="4" creationId="{3E4CE2F4-1EE6-408B-8BA7-3346EB81F5A6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2599311525" sldId="364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599311525" sldId="364"/>
            <ac:picMk id="4" creationId="{6498EF27-BF21-4337-B470-34AA9BFBB44E}"/>
          </ac:picMkLst>
        </pc:picChg>
      </pc:sldChg>
      <pc:sldChg chg="addSp delSp modSp mod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2713146482" sldId="365"/>
        </pc:sldMkLst>
        <pc:spChg chg="add del mod">
          <ac:chgData name="Ronald van Buuren" userId="7041c8de-1697-4391-b17f-bf0aec4a67a2" providerId="ADAL" clId="{43247091-010B-458B-B556-BC3AF5D896E5}" dt="2021-03-12T07:51:20.827" v="3290" actId="478"/>
          <ac:spMkLst>
            <pc:docMk/>
            <pc:sldMk cId="2713146482" sldId="365"/>
            <ac:spMk id="6" creationId="{61269068-D1C5-4693-B361-4E1F70296EC7}"/>
          </ac:spMkLst>
        </pc:spChg>
        <pc:picChg chg="del">
          <ac:chgData name="Ronald van Buuren" userId="7041c8de-1697-4391-b17f-bf0aec4a67a2" providerId="ADAL" clId="{43247091-010B-458B-B556-BC3AF5D896E5}" dt="2021-03-08T10:44:41.496" v="1" actId="478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13146482" sldId="365"/>
            <ac:picMk id="4" creationId="{F9DC7CAA-5B0F-4523-AC36-B985B6654CCF}"/>
          </ac:picMkLst>
        </pc:picChg>
        <pc:picChg chg="add mod">
          <ac:chgData name="Ronald van Buuren" userId="7041c8de-1697-4391-b17f-bf0aec4a67a2" providerId="ADAL" clId="{43247091-010B-458B-B556-BC3AF5D896E5}" dt="2021-03-08T10:44:53.317" v="30" actId="14100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625130079" sldId="366"/>
        </pc:sldMkLst>
        <pc:spChg chg="mod">
          <ac:chgData name="Ronald van Buuren" userId="7041c8de-1697-4391-b17f-bf0aec4a67a2" providerId="ADAL" clId="{43247091-010B-458B-B556-BC3AF5D896E5}" dt="2021-03-08T10:45:46.844" v="38" actId="2057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625130079" sldId="366"/>
            <ac:picMk id="3" creationId="{3A76CA74-2E53-4A60-8140-55EF33DFE285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25609013" sldId="367"/>
        </pc:sldMkLst>
      </pc:sldChg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3035395704" sldId="368"/>
        </pc:sldMkLst>
        <pc:spChg chg="mod">
          <ac:chgData name="Ronald van Buuren" userId="7041c8de-1697-4391-b17f-bf0aec4a67a2" providerId="ADAL" clId="{43247091-010B-458B-B556-BC3AF5D896E5}" dt="2021-03-08T10:50:51.700" v="199" actId="6549"/>
          <ac:spMkLst>
            <pc:docMk/>
            <pc:sldMk cId="3035395704" sldId="368"/>
            <ac:spMk id="8" creationId="{7F7CC193-82B3-491C-93BF-20DFF11DB1E9}"/>
          </ac:spMkLst>
        </pc:spChg>
        <pc:picChg chg="add del mod">
          <ac:chgData name="Ronald van Buuren" userId="7041c8de-1697-4391-b17f-bf0aec4a67a2" providerId="ADAL" clId="{43247091-010B-458B-B556-BC3AF5D896E5}" dt="2021-03-12T08:42:50.485" v="3629"/>
          <ac:picMkLst>
            <pc:docMk/>
            <pc:sldMk cId="3035395704" sldId="368"/>
            <ac:picMk id="3" creationId="{E882BD98-9ECE-46F6-ACEF-779AD246A41E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035395704" sldId="368"/>
            <ac:picMk id="6" creationId="{08A10446-3ABA-4BCE-A4F6-50895ECB758A}"/>
          </ac:picMkLst>
        </pc:picChg>
        <pc:cxnChg chg="mod">
          <ac:chgData name="Ronald van Buuren" userId="7041c8de-1697-4391-b17f-bf0aec4a67a2" providerId="ADAL" clId="{43247091-010B-458B-B556-BC3AF5D896E5}" dt="2021-03-08T10:51:31.719" v="203" actId="1036"/>
          <ac:cxnSpMkLst>
            <pc:docMk/>
            <pc:sldMk cId="3035395704" sldId="368"/>
            <ac:cxnSpMk id="13" creationId="{DA73BA90-75DA-40AA-8506-D3DCBD041507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7846010" sldId="369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553024718" sldId="369"/>
        </pc:sldMkLst>
        <pc:spChg chg="mod">
          <ac:chgData name="Ronald van Buuren" userId="7041c8de-1697-4391-b17f-bf0aec4a67a2" providerId="ADAL" clId="{43247091-010B-458B-B556-BC3AF5D896E5}" dt="2021-03-08T11:30:42.852" v="414" actId="20577"/>
          <ac:spMkLst>
            <pc:docMk/>
            <pc:sldMk cId="3553024718" sldId="369"/>
            <ac:spMk id="2" creationId="{BBF2F7FB-38F7-449E-B83A-757874B72EE0}"/>
          </ac:spMkLst>
        </pc:spChg>
        <pc:spChg chg="mod">
          <ac:chgData name="Ronald van Buuren" userId="7041c8de-1697-4391-b17f-bf0aec4a67a2" providerId="ADAL" clId="{43247091-010B-458B-B556-BC3AF5D896E5}" dt="2021-03-08T13:22:36.464" v="632" actId="114"/>
          <ac:spMkLst>
            <pc:docMk/>
            <pc:sldMk cId="3553024718" sldId="369"/>
            <ac:spMk id="3" creationId="{F78F89BE-ADC3-4F51-8A95-5E705D2D7378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553024718" sldId="369"/>
            <ac:picMk id="4" creationId="{AA2C7CA6-DADB-4F10-A15B-BE52D73B59E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5T05:44:15.786" v="3690" actId="1036"/>
        <pc:sldMkLst>
          <pc:docMk/>
          <pc:sldMk cId="3322916410" sldId="370"/>
        </pc:sldMkLst>
        <pc:spChg chg="mod">
          <ac:chgData name="Ronald van Buuren" userId="7041c8de-1697-4391-b17f-bf0aec4a67a2" providerId="ADAL" clId="{43247091-010B-458B-B556-BC3AF5D896E5}" dt="2021-03-11T15:23:14.019" v="1724" actId="6549"/>
          <ac:spMkLst>
            <pc:docMk/>
            <pc:sldMk cId="3322916410" sldId="370"/>
            <ac:spMk id="2" creationId="{445366AF-DF3F-4951-A00A-068CC20591EF}"/>
          </ac:spMkLst>
        </pc:spChg>
        <pc:spChg chg="mod">
          <ac:chgData name="Ronald van Buuren" userId="7041c8de-1697-4391-b17f-bf0aec4a67a2" providerId="ADAL" clId="{43247091-010B-458B-B556-BC3AF5D896E5}" dt="2021-03-12T08:21:11.643" v="3514" actId="14100"/>
          <ac:spMkLst>
            <pc:docMk/>
            <pc:sldMk cId="3322916410" sldId="370"/>
            <ac:spMk id="3" creationId="{0E69A6CA-22F7-4F6B-9972-EF81FA652BA3}"/>
          </ac:spMkLst>
        </pc:spChg>
        <pc:spChg chg="add mod">
          <ac:chgData name="Ronald van Buuren" userId="7041c8de-1697-4391-b17f-bf0aec4a67a2" providerId="ADAL" clId="{43247091-010B-458B-B556-BC3AF5D896E5}" dt="2021-03-12T08:21:25.232" v="3519" actId="20577"/>
          <ac:spMkLst>
            <pc:docMk/>
            <pc:sldMk cId="3322916410" sldId="370"/>
            <ac:spMk id="4" creationId="{C2D7C8CE-05E1-4612-A343-3B49264318FF}"/>
          </ac:spMkLst>
        </pc:spChg>
        <pc:spChg chg="add mod">
          <ac:chgData name="Ronald van Buuren" userId="7041c8de-1697-4391-b17f-bf0aec4a67a2" providerId="ADAL" clId="{43247091-010B-458B-B556-BC3AF5D896E5}" dt="2021-03-11T15:52:47.121" v="2176" actId="207"/>
          <ac:spMkLst>
            <pc:docMk/>
            <pc:sldMk cId="3322916410" sldId="370"/>
            <ac:spMk id="5" creationId="{8EEB3EB3-54A0-4C9B-9C1B-BB1A2484B3C6}"/>
          </ac:spMkLst>
        </pc:spChg>
        <pc:spChg chg="add mod">
          <ac:chgData name="Ronald van Buuren" userId="7041c8de-1697-4391-b17f-bf0aec4a67a2" providerId="ADAL" clId="{43247091-010B-458B-B556-BC3AF5D896E5}" dt="2021-03-11T15:53:08.950" v="2192" actId="207"/>
          <ac:spMkLst>
            <pc:docMk/>
            <pc:sldMk cId="3322916410" sldId="370"/>
            <ac:spMk id="7" creationId="{7827BF24-0941-4BE5-B15A-95BF7BF23B1A}"/>
          </ac:spMkLst>
        </pc:spChg>
        <pc:spChg chg="add mod">
          <ac:chgData name="Ronald van Buuren" userId="7041c8de-1697-4391-b17f-bf0aec4a67a2" providerId="ADAL" clId="{43247091-010B-458B-B556-BC3AF5D896E5}" dt="2021-03-11T15:53:29.806" v="2205" actId="20577"/>
          <ac:spMkLst>
            <pc:docMk/>
            <pc:sldMk cId="3322916410" sldId="370"/>
            <ac:spMk id="8" creationId="{F8047891-871F-455A-AFA5-45D3F8080AEE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22916410" sldId="370"/>
            <ac:picMk id="13" creationId="{72A461D1-35EF-4F6D-B302-DBCE0A3AD3D4}"/>
          </ac:picMkLst>
        </pc:picChg>
        <pc:picChg chg="mod">
          <ac:chgData name="Ronald van Buuren" userId="7041c8de-1697-4391-b17f-bf0aec4a67a2" providerId="ADAL" clId="{43247091-010B-458B-B556-BC3AF5D896E5}" dt="2021-03-15T05:44:15.786" v="3690" actId="1036"/>
          <ac:picMkLst>
            <pc:docMk/>
            <pc:sldMk cId="3322916410" sldId="370"/>
            <ac:picMk id="2050" creationId="{447EE207-EE2E-4351-9CAE-86F3E77FB9A0}"/>
          </ac:picMkLst>
        </pc:picChg>
        <pc:cxnChg chg="add mod">
          <ac:chgData name="Ronald van Buuren" userId="7041c8de-1697-4391-b17f-bf0aec4a67a2" providerId="ADAL" clId="{43247091-010B-458B-B556-BC3AF5D896E5}" dt="2021-03-12T08:21:55.131" v="3522" actId="14100"/>
          <ac:cxnSpMkLst>
            <pc:docMk/>
            <pc:sldMk cId="3322916410" sldId="370"/>
            <ac:cxnSpMk id="9" creationId="{0FFA63C8-67E6-41E8-80C0-3F62001E0319}"/>
          </ac:cxnSpMkLst>
        </pc:cxnChg>
        <pc:cxnChg chg="add mod">
          <ac:chgData name="Ronald van Buuren" userId="7041c8de-1697-4391-b17f-bf0aec4a67a2" providerId="ADAL" clId="{43247091-010B-458B-B556-BC3AF5D896E5}" dt="2021-03-12T08:22:07.908" v="3524" actId="14100"/>
          <ac:cxnSpMkLst>
            <pc:docMk/>
            <pc:sldMk cId="3322916410" sldId="370"/>
            <ac:cxnSpMk id="10" creationId="{D7A0AD85-1A61-4148-9B09-C2C1E43A5FBC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36809933" sldId="370"/>
        </pc:sldMkLst>
      </pc:sldChg>
      <pc:sldChg chg="modSp del modAnim">
        <pc:chgData name="Ronald van Buuren" userId="7041c8de-1697-4391-b17f-bf0aec4a67a2" providerId="ADAL" clId="{43247091-010B-458B-B556-BC3AF5D896E5}" dt="2021-03-08T11:01:40.333" v="341" actId="47"/>
        <pc:sldMkLst>
          <pc:docMk/>
          <pc:sldMk cId="14578772" sldId="371"/>
        </pc:sldMkLst>
        <pc:spChg chg="mod">
          <ac:chgData name="Ronald van Buuren" userId="7041c8de-1697-4391-b17f-bf0aec4a67a2" providerId="ADAL" clId="{43247091-010B-458B-B556-BC3AF5D896E5}" dt="2021-03-08T10:55:07.913" v="218" actId="403"/>
          <ac:spMkLst>
            <pc:docMk/>
            <pc:sldMk cId="14578772" sldId="371"/>
            <ac:spMk id="8" creationId="{9E3C30B3-415E-453D-A79A-ECDA2CB2902D}"/>
          </ac:spMkLst>
        </pc:spChg>
      </pc:sldChg>
      <pc:sldChg chg="addSp delSp modSp new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31145068" sldId="371"/>
        </pc:sldMkLst>
        <pc:spChg chg="mod">
          <ac:chgData name="Ronald van Buuren" userId="7041c8de-1697-4391-b17f-bf0aec4a67a2" providerId="ADAL" clId="{43247091-010B-458B-B556-BC3AF5D896E5}" dt="2021-03-08T13:54:15.215" v="714" actId="20577"/>
          <ac:spMkLst>
            <pc:docMk/>
            <pc:sldMk cId="831145068" sldId="371"/>
            <ac:spMk id="2" creationId="{7F95CA66-DBA9-4358-9609-62BCE0EA7471}"/>
          </ac:spMkLst>
        </pc:spChg>
        <pc:spChg chg="add mod">
          <ac:chgData name="Ronald van Buuren" userId="7041c8de-1697-4391-b17f-bf0aec4a67a2" providerId="ADAL" clId="{43247091-010B-458B-B556-BC3AF5D896E5}" dt="2021-03-08T13:27:15.175" v="704" actId="14100"/>
          <ac:spMkLst>
            <pc:docMk/>
            <pc:sldMk cId="831145068" sldId="371"/>
            <ac:spMk id="5" creationId="{32BBD9C2-B8FB-4AFD-A35D-2CAD3A075F31}"/>
          </ac:spMkLst>
        </pc:spChg>
        <pc:picChg chg="add mod">
          <ac:chgData name="Ronald van Buuren" userId="7041c8de-1697-4391-b17f-bf0aec4a67a2" providerId="ADAL" clId="{43247091-010B-458B-B556-BC3AF5D896E5}" dt="2021-03-08T13:26:36.215" v="697"/>
          <ac:picMkLst>
            <pc:docMk/>
            <pc:sldMk cId="831145068" sldId="371"/>
            <ac:picMk id="4" creationId="{5A96AB41-35A7-4D53-8375-4182F0A1C0BF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31145068" sldId="371"/>
            <ac:picMk id="6" creationId="{76E3975E-CCDD-4AF1-AC85-5EF55DC0B87C}"/>
          </ac:picMkLst>
        </pc:picChg>
      </pc:sldChg>
      <pc:sldChg chg="del">
        <pc:chgData name="Ronald van Buuren" userId="7041c8de-1697-4391-b17f-bf0aec4a67a2" providerId="ADAL" clId="{43247091-010B-458B-B556-BC3AF5D896E5}" dt="2021-03-08T11:01:47.195" v="342" actId="47"/>
        <pc:sldMkLst>
          <pc:docMk/>
          <pc:sldMk cId="1002453608" sldId="372"/>
        </pc:sldMkLst>
      </pc:sldChg>
      <pc:sldChg chg="addSp delSp modSp new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1901883032" sldId="372"/>
        </pc:sldMkLst>
        <pc:spChg chg="mod">
          <ac:chgData name="Ronald van Buuren" userId="7041c8de-1697-4391-b17f-bf0aec4a67a2" providerId="ADAL" clId="{43247091-010B-458B-B556-BC3AF5D896E5}" dt="2021-03-10T10:16:32.282" v="1270"/>
          <ac:spMkLst>
            <pc:docMk/>
            <pc:sldMk cId="1901883032" sldId="372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0.742" v="1249" actId="478"/>
          <ac:spMkLst>
            <pc:docMk/>
            <pc:sldMk cId="1901883032" sldId="372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01883032" sldId="372"/>
            <ac:picMk id="3" creationId="{F713C632-AA05-4E50-A960-37E31FE961A5}"/>
          </ac:picMkLst>
        </pc:picChg>
        <pc:picChg chg="add mod">
          <ac:chgData name="Ronald van Buuren" userId="7041c8de-1697-4391-b17f-bf0aec4a67a2" providerId="ADAL" clId="{43247091-010B-458B-B556-BC3AF5D896E5}" dt="2021-03-12T05:10:45.669" v="3099" actId="14861"/>
          <ac:picMkLst>
            <pc:docMk/>
            <pc:sldMk cId="1901883032" sldId="372"/>
            <ac:picMk id="4" creationId="{03576698-C5E9-46A7-A395-B9EE0A77D832}"/>
          </ac:picMkLst>
        </pc:picChg>
        <pc:picChg chg="add del mod">
          <ac:chgData name="Ronald van Buuren" userId="7041c8de-1697-4391-b17f-bf0aec4a67a2" providerId="ADAL" clId="{43247091-010B-458B-B556-BC3AF5D896E5}" dt="2021-03-10T10:16:00.672" v="1220" actId="478"/>
          <ac:picMkLst>
            <pc:docMk/>
            <pc:sldMk cId="1901883032" sldId="372"/>
            <ac:picMk id="5" creationId="{1405AE9D-3690-4A59-A4C9-7B2D3F355301}"/>
          </ac:picMkLst>
        </pc:picChg>
      </pc:sldChg>
      <pc:sldChg chg="addSp delSp modSp add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207444094" sldId="373"/>
        </pc:sldMkLst>
        <pc:spChg chg="mod">
          <ac:chgData name="Ronald van Buuren" userId="7041c8de-1697-4391-b17f-bf0aec4a67a2" providerId="ADAL" clId="{43247091-010B-458B-B556-BC3AF5D896E5}" dt="2021-03-10T10:16:24.022" v="1269" actId="20577"/>
          <ac:spMkLst>
            <pc:docMk/>
            <pc:sldMk cId="207444094" sldId="373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6.352" v="1250" actId="478"/>
          <ac:spMkLst>
            <pc:docMk/>
            <pc:sldMk cId="207444094" sldId="373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7444094" sldId="373"/>
            <ac:picMk id="3" creationId="{4D192FFB-D170-4452-B332-E56F71C15233}"/>
          </ac:picMkLst>
        </pc:picChg>
        <pc:picChg chg="del">
          <ac:chgData name="Ronald van Buuren" userId="7041c8de-1697-4391-b17f-bf0aec4a67a2" providerId="ADAL" clId="{43247091-010B-458B-B556-BC3AF5D896E5}" dt="2021-03-10T10:15:47.782" v="1217" actId="478"/>
          <ac:picMkLst>
            <pc:docMk/>
            <pc:sldMk cId="207444094" sldId="373"/>
            <ac:picMk id="4" creationId="{03576698-C5E9-46A7-A395-B9EE0A77D832}"/>
          </ac:picMkLst>
        </pc:picChg>
        <pc:picChg chg="mod">
          <ac:chgData name="Ronald van Buuren" userId="7041c8de-1697-4391-b17f-bf0aec4a67a2" providerId="ADAL" clId="{43247091-010B-458B-B556-BC3AF5D896E5}" dt="2021-03-12T05:11:17.009" v="3101" actId="1038"/>
          <ac:picMkLst>
            <pc:docMk/>
            <pc:sldMk cId="207444094" sldId="373"/>
            <ac:picMk id="5" creationId="{1405AE9D-3690-4A59-A4C9-7B2D3F355301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302797216" sldId="374"/>
        </pc:sldMkLst>
        <pc:spChg chg="mod">
          <ac:chgData name="Ronald van Buuren" userId="7041c8de-1697-4391-b17f-bf0aec4a67a2" providerId="ADAL" clId="{43247091-010B-458B-B556-BC3AF5D896E5}" dt="2021-03-12T05:17:21.728" v="3181" actId="6549"/>
          <ac:spMkLst>
            <pc:docMk/>
            <pc:sldMk cId="3302797216" sldId="374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02797216" sldId="374"/>
            <ac:picMk id="4" creationId="{4C42CF1C-A51E-49D6-8420-DC5D57E5B0F8}"/>
          </ac:picMkLst>
        </pc:picChg>
      </pc:sldChg>
      <pc:sldChg chg="addSp delSp modSp add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1197203786" sldId="375"/>
        </pc:sldMkLst>
        <pc:spChg chg="mod">
          <ac:chgData name="Ronald van Buuren" userId="7041c8de-1697-4391-b17f-bf0aec4a67a2" providerId="ADAL" clId="{43247091-010B-458B-B556-BC3AF5D896E5}" dt="2021-03-12T09:05:25.464" v="3634" actId="20577"/>
          <ac:spMkLst>
            <pc:docMk/>
            <pc:sldMk cId="1197203786" sldId="375"/>
            <ac:spMk id="3" creationId="{322F79F2-3DE6-4BDA-A399-D6D2CC3075B3}"/>
          </ac:spMkLst>
        </pc:spChg>
        <pc:spChg chg="add mod">
          <ac:chgData name="Ronald van Buuren" userId="7041c8de-1697-4391-b17f-bf0aec4a67a2" providerId="ADAL" clId="{43247091-010B-458B-B556-BC3AF5D896E5}" dt="2021-03-12T07:52:29.662" v="3313" actId="1038"/>
          <ac:spMkLst>
            <pc:docMk/>
            <pc:sldMk cId="1197203786" sldId="375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05:24:43.094" v="3259" actId="478"/>
          <ac:picMkLst>
            <pc:docMk/>
            <pc:sldMk cId="1197203786" sldId="375"/>
            <ac:picMk id="5" creationId="{3898C7E4-7927-4647-BB43-5CAD6542A3FF}"/>
          </ac:picMkLst>
        </pc:picChg>
        <pc:picChg chg="add del mod">
          <ac:chgData name="Ronald van Buuren" userId="7041c8de-1697-4391-b17f-bf0aec4a67a2" providerId="ADAL" clId="{43247091-010B-458B-B556-BC3AF5D896E5}" dt="2021-03-12T09:01:02.945" v="3631"/>
          <ac:picMkLst>
            <pc:docMk/>
            <pc:sldMk cId="1197203786" sldId="375"/>
            <ac:picMk id="5" creationId="{7450C134-8C8B-4464-84FE-DB56ACE35EC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197203786" sldId="375"/>
            <ac:picMk id="7" creationId="{35CD4077-E3F2-4927-AD26-8679009E569A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239247520" sldId="376"/>
        </pc:sldMkLst>
        <pc:spChg chg="mod">
          <ac:chgData name="Ronald van Buuren" userId="7041c8de-1697-4391-b17f-bf0aec4a67a2" providerId="ADAL" clId="{43247091-010B-458B-B556-BC3AF5D896E5}" dt="2021-03-12T08:17:09.181" v="3481" actId="20577"/>
          <ac:spMkLst>
            <pc:docMk/>
            <pc:sldMk cId="2239247520" sldId="376"/>
            <ac:spMk id="3" creationId="{322F79F2-3DE6-4BDA-A399-D6D2CC3075B3}"/>
          </ac:spMkLst>
        </pc:spChg>
        <pc:spChg chg="mod">
          <ac:chgData name="Ronald van Buuren" userId="7041c8de-1697-4391-b17f-bf0aec4a67a2" providerId="ADAL" clId="{43247091-010B-458B-B556-BC3AF5D896E5}" dt="2021-03-12T07:55:01.034" v="3345" actId="1076"/>
          <ac:spMkLst>
            <pc:docMk/>
            <pc:sldMk cId="2239247520" sldId="376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239247520" sldId="376"/>
            <ac:picMk id="5" creationId="{DBFAD5DD-4B5D-4362-B2E2-AFE524128106}"/>
          </ac:picMkLst>
        </pc:picChg>
      </pc:sldChg>
      <pc:sldChg chg="add del">
        <pc:chgData name="Ronald van Buuren" userId="7041c8de-1697-4391-b17f-bf0aec4a67a2" providerId="ADAL" clId="{43247091-010B-458B-B556-BC3AF5D896E5}" dt="2021-03-12T05:16:03.290" v="3162" actId="47"/>
        <pc:sldMkLst>
          <pc:docMk/>
          <pc:sldMk cId="2994423032" sldId="376"/>
        </pc:sldMkLst>
      </pc:sldChg>
    </pc:docChg>
  </pc:docChgLst>
  <pc:docChgLst>
    <pc:chgData name="Ronald van Buuren" userId="7041c8de-1697-4391-b17f-bf0aec4a67a2" providerId="ADAL" clId="{B7FD05B5-CBDC-4774-B570-A7D185ECCF08}"/>
    <pc:docChg chg="delSld modSld">
      <pc:chgData name="Ronald van Buuren" userId="7041c8de-1697-4391-b17f-bf0aec4a67a2" providerId="ADAL" clId="{B7FD05B5-CBDC-4774-B570-A7D185ECCF08}" dt="2022-04-07T08:59:17.575" v="14" actId="20577"/>
      <pc:docMkLst>
        <pc:docMk/>
      </pc:docMkLst>
      <pc:sldChg chg="modSp mod">
        <pc:chgData name="Ronald van Buuren" userId="7041c8de-1697-4391-b17f-bf0aec4a67a2" providerId="ADAL" clId="{B7FD05B5-CBDC-4774-B570-A7D185ECCF08}" dt="2022-04-07T08:57:20.551" v="1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B7FD05B5-CBDC-4774-B570-A7D185ECCF08}" dt="2022-04-07T08:57:20.551" v="1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B7FD05B5-CBDC-4774-B570-A7D185ECCF08}" dt="2022-04-07T08:59:17.575" v="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7FD05B5-CBDC-4774-B570-A7D185ECCF08}" dt="2022-04-07T08:59:17.575" v="14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B7FD05B5-CBDC-4774-B570-A7D185ECCF08}" dt="2022-04-07T08:54:28.383" v="0" actId="47"/>
        <pc:sldMkLst>
          <pc:docMk/>
          <pc:sldMk cId="2599311525" sldId="364"/>
        </pc:sldMkLst>
      </pc:sldChg>
      <pc:sldChg chg="modSp mod">
        <pc:chgData name="Ronald van Buuren" userId="7041c8de-1697-4391-b17f-bf0aec4a67a2" providerId="ADAL" clId="{B7FD05B5-CBDC-4774-B570-A7D185ECCF08}" dt="2022-04-07T08:54:31.950" v="1" actId="6549"/>
        <pc:sldMkLst>
          <pc:docMk/>
          <pc:sldMk cId="2713146482" sldId="365"/>
        </pc:sldMkLst>
        <pc:spChg chg="mod">
          <ac:chgData name="Ronald van Buuren" userId="7041c8de-1697-4391-b17f-bf0aec4a67a2" providerId="ADAL" clId="{B7FD05B5-CBDC-4774-B570-A7D185ECCF08}" dt="2022-04-07T08:54:31.950" v="1" actId="6549"/>
          <ac:spMkLst>
            <pc:docMk/>
            <pc:sldMk cId="2713146482" sldId="365"/>
            <ac:spMk id="3" creationId="{EF42057C-5464-458F-88BF-92DEDCC0483C}"/>
          </ac:spMkLst>
        </pc:spChg>
      </pc:sldChg>
      <pc:sldChg chg="modSp mod">
        <pc:chgData name="Ronald van Buuren" userId="7041c8de-1697-4391-b17f-bf0aec4a67a2" providerId="ADAL" clId="{B7FD05B5-CBDC-4774-B570-A7D185ECCF08}" dt="2022-04-07T08:56:44.742" v="8"/>
        <pc:sldMkLst>
          <pc:docMk/>
          <pc:sldMk cId="735494272" sldId="372"/>
        </pc:sldMkLst>
        <pc:spChg chg="mod">
          <ac:chgData name="Ronald van Buuren" userId="7041c8de-1697-4391-b17f-bf0aec4a67a2" providerId="ADAL" clId="{B7FD05B5-CBDC-4774-B570-A7D185ECCF08}" dt="2022-04-07T08:56:44.742" v="8"/>
          <ac:spMkLst>
            <pc:docMk/>
            <pc:sldMk cId="735494272" sldId="372"/>
            <ac:spMk id="2" creationId="{00000000-0000-0000-0000-000000000000}"/>
          </ac:spMkLst>
        </pc:spChg>
      </pc:sldChg>
    </pc:docChg>
  </pc:docChgLst>
  <pc:docChgLst>
    <pc:chgData name="Ronald van Buuren" userId="7041c8de-1697-4391-b17f-bf0aec4a67a2" providerId="ADAL" clId="{83854F37-6454-42FB-AABB-10CB8291AD98}"/>
    <pc:docChg chg="undo custSel addSld delSld modSld sldOrd">
      <pc:chgData name="Ronald van Buuren" userId="7041c8de-1697-4391-b17f-bf0aec4a67a2" providerId="ADAL" clId="{83854F37-6454-42FB-AABB-10CB8291AD98}" dt="2020-11-19T17:40:16.298" v="1831"/>
      <pc:docMkLst>
        <pc:docMk/>
      </pc:docMkLst>
      <pc:sldChg chg="addSp delSp modSp modAnim">
        <pc:chgData name="Ronald van Buuren" userId="7041c8de-1697-4391-b17f-bf0aec4a67a2" providerId="ADAL" clId="{83854F37-6454-42FB-AABB-10CB8291AD98}" dt="2020-11-16T13:39:39.465" v="206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83854F37-6454-42FB-AABB-10CB8291AD98}" dt="2020-11-16T13:34:36.714" v="136" actId="1076"/>
          <ac:spMkLst>
            <pc:docMk/>
            <pc:sldMk cId="2203424095" sldId="289"/>
            <ac:spMk id="16387" creationId="{00000000-0000-0000-0000-000000000000}"/>
          </ac:spMkLst>
        </pc:spChg>
        <pc:picChg chg="del mod">
          <ac:chgData name="Ronald van Buuren" userId="7041c8de-1697-4391-b17f-bf0aec4a67a2" providerId="ADAL" clId="{83854F37-6454-42FB-AABB-10CB8291AD98}" dt="2020-11-16T13:39:12.773" v="202" actId="478"/>
          <ac:picMkLst>
            <pc:docMk/>
            <pc:sldMk cId="2203424095" sldId="289"/>
            <ac:picMk id="9" creationId="{B4F8EE14-2D1C-45DB-8174-152A6329113A}"/>
          </ac:picMkLst>
        </pc:picChg>
        <pc:picChg chg="del">
          <ac:chgData name="Ronald van Buuren" userId="7041c8de-1697-4391-b17f-bf0aec4a67a2" providerId="ADAL" clId="{83854F37-6454-42FB-AABB-10CB8291AD98}" dt="2020-11-16T13:39:09.433" v="200" actId="478"/>
          <ac:picMkLst>
            <pc:docMk/>
            <pc:sldMk cId="2203424095" sldId="289"/>
            <ac:picMk id="10" creationId="{8CA3B279-00A1-4B28-BFC2-1F498A19FB46}"/>
          </ac:picMkLst>
        </pc:picChg>
        <pc:picChg chg="mod">
          <ac:chgData name="Ronald van Buuren" userId="7041c8de-1697-4391-b17f-bf0aec4a67a2" providerId="ADAL" clId="{83854F37-6454-42FB-AABB-10CB8291AD98}" dt="2020-11-16T13:39:39.465" v="206" actId="14100"/>
          <ac:picMkLst>
            <pc:docMk/>
            <pc:sldMk cId="2203424095" sldId="289"/>
            <ac:picMk id="11" creationId="{3E404B6F-899F-4762-B10B-6789089374F7}"/>
          </ac:picMkLst>
        </pc:picChg>
        <pc:picChg chg="del">
          <ac:chgData name="Ronald van Buuren" userId="7041c8de-1697-4391-b17f-bf0aec4a67a2" providerId="ADAL" clId="{83854F37-6454-42FB-AABB-10CB8291AD98}" dt="2020-11-16T13:35:22.454" v="140" actId="478"/>
          <ac:picMkLst>
            <pc:docMk/>
            <pc:sldMk cId="2203424095" sldId="289"/>
            <ac:picMk id="12" creationId="{FF1E0CC2-3722-4E9D-8F72-8BAD7FA09694}"/>
          </ac:picMkLst>
        </pc:picChg>
        <pc:picChg chg="del">
          <ac:chgData name="Ronald van Buuren" userId="7041c8de-1697-4391-b17f-bf0aec4a67a2" providerId="ADAL" clId="{83854F37-6454-42FB-AABB-10CB8291AD98}" dt="2020-11-16T13:36:41.831" v="146" actId="478"/>
          <ac:picMkLst>
            <pc:docMk/>
            <pc:sldMk cId="2203424095" sldId="289"/>
            <ac:picMk id="13" creationId="{00000000-0000-0000-0000-000000000000}"/>
          </ac:picMkLst>
        </pc:picChg>
        <pc:picChg chg="add del">
          <ac:chgData name="Ronald van Buuren" userId="7041c8de-1697-4391-b17f-bf0aec4a67a2" providerId="ADAL" clId="{83854F37-6454-42FB-AABB-10CB8291AD98}" dt="2020-11-16T13:34:21.244" v="42"/>
          <ac:picMkLst>
            <pc:docMk/>
            <pc:sldMk cId="2203424095" sldId="289"/>
            <ac:picMk id="14" creationId="{E5B2204E-8216-4CE7-ACC1-7196F197D702}"/>
          </ac:picMkLst>
        </pc:picChg>
        <pc:picChg chg="add mod">
          <ac:chgData name="Ronald van Buuren" userId="7041c8de-1697-4391-b17f-bf0aec4a67a2" providerId="ADAL" clId="{83854F37-6454-42FB-AABB-10CB8291AD98}" dt="2020-11-16T13:35:17.757" v="139" actId="1076"/>
          <ac:picMkLst>
            <pc:docMk/>
            <pc:sldMk cId="2203424095" sldId="289"/>
            <ac:picMk id="15" creationId="{6B6DDBD3-E7EA-449E-B026-6AF79446C013}"/>
          </ac:picMkLst>
        </pc:picChg>
        <pc:picChg chg="add mod modCrop">
          <ac:chgData name="Ronald van Buuren" userId="7041c8de-1697-4391-b17f-bf0aec4a67a2" providerId="ADAL" clId="{83854F37-6454-42FB-AABB-10CB8291AD98}" dt="2020-11-16T13:39:27.015" v="204" actId="1076"/>
          <ac:picMkLst>
            <pc:docMk/>
            <pc:sldMk cId="2203424095" sldId="289"/>
            <ac:picMk id="16" creationId="{0E13B229-4229-403E-BF85-EFEC8FA740CA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7" creationId="{F34871D9-BF03-4EB8-8F7A-7C004AD46E94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8" creationId="{AD0CD6A7-9BD8-46CE-B4C2-6DBE6EDDCABF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9" creationId="{F44749A6-44C6-4CF7-917E-56066784A10E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20" creationId="{CF5F5B5F-3D74-41A1-9E0A-6D80571F49A9}"/>
          </ac:picMkLst>
        </pc:picChg>
        <pc:picChg chg="del">
          <ac:chgData name="Ronald van Buuren" userId="7041c8de-1697-4391-b17f-bf0aec4a67a2" providerId="ADAL" clId="{83854F37-6454-42FB-AABB-10CB8291AD98}" dt="2020-11-16T13:34:16.398" v="40"/>
          <ac:picMkLst>
            <pc:docMk/>
            <pc:sldMk cId="2203424095" sldId="289"/>
            <ac:picMk id="16392" creationId="{00000000-0000-0000-0000-000000000000}"/>
          </ac:picMkLst>
        </pc:picChg>
      </pc:sldChg>
      <pc:sldChg chg="del">
        <pc:chgData name="Ronald van Buuren" userId="7041c8de-1697-4391-b17f-bf0aec4a67a2" providerId="ADAL" clId="{83854F37-6454-42FB-AABB-10CB8291AD98}" dt="2020-11-16T13:53:04.310" v="296" actId="2696"/>
        <pc:sldMkLst>
          <pc:docMk/>
          <pc:sldMk cId="1156772925" sldId="291"/>
        </pc:sldMkLst>
      </pc:sldChg>
      <pc:sldChg chg="modSp">
        <pc:chgData name="Ronald van Buuren" userId="7041c8de-1697-4391-b17f-bf0aec4a67a2" providerId="ADAL" clId="{83854F37-6454-42FB-AABB-10CB8291AD98}" dt="2020-11-19T16:17:22.379" v="1370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83854F37-6454-42FB-AABB-10CB8291AD98}" dt="2020-11-19T16:17:22.379" v="1370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410" v="308" actId="2696"/>
        <pc:sldMkLst>
          <pc:docMk/>
          <pc:sldMk cId="635695628" sldId="298"/>
        </pc:sldMkLst>
      </pc:sldChg>
      <pc:sldChg chg="addSp delSp modSp ord">
        <pc:chgData name="Ronald van Buuren" userId="7041c8de-1697-4391-b17f-bf0aec4a67a2" providerId="ADAL" clId="{83854F37-6454-42FB-AABB-10CB8291AD98}" dt="2020-11-16T13:43:49.563" v="289" actId="1035"/>
        <pc:sldMkLst>
          <pc:docMk/>
          <pc:sldMk cId="1272227845" sldId="299"/>
        </pc:sldMkLst>
        <pc:spChg chg="add mod">
          <ac:chgData name="Ronald van Buuren" userId="7041c8de-1697-4391-b17f-bf0aec4a67a2" providerId="ADAL" clId="{83854F37-6454-42FB-AABB-10CB8291AD98}" dt="2020-11-16T13:43:36.262" v="273" actId="122"/>
          <ac:spMkLst>
            <pc:docMk/>
            <pc:sldMk cId="1272227845" sldId="299"/>
            <ac:spMk id="6" creationId="{2F78D84B-FA50-4D35-A80C-9E957C77A16E}"/>
          </ac:spMkLst>
        </pc:spChg>
        <pc:picChg chg="mod">
          <ac:chgData name="Ronald van Buuren" userId="7041c8de-1697-4391-b17f-bf0aec4a67a2" providerId="ADAL" clId="{83854F37-6454-42FB-AABB-10CB8291AD98}" dt="2020-11-16T13:43:29.371" v="263" actId="1076"/>
          <ac:picMkLst>
            <pc:docMk/>
            <pc:sldMk cId="1272227845" sldId="299"/>
            <ac:picMk id="2" creationId="{406094DC-7EF5-4F04-B0B1-6C0FD04E19B0}"/>
          </ac:picMkLst>
        </pc:picChg>
        <pc:picChg chg="del">
          <ac:chgData name="Ronald van Buuren" userId="7041c8de-1697-4391-b17f-bf0aec4a67a2" providerId="ADAL" clId="{83854F37-6454-42FB-AABB-10CB8291AD98}" dt="2020-11-16T13:42:08.211" v="210" actId="478"/>
          <ac:picMkLst>
            <pc:docMk/>
            <pc:sldMk cId="1272227845" sldId="299"/>
            <ac:picMk id="3" creationId="{95D2BA29-7775-4460-83FC-12B4732DD658}"/>
          </ac:picMkLst>
        </pc:picChg>
        <pc:picChg chg="mod">
          <ac:chgData name="Ronald van Buuren" userId="7041c8de-1697-4391-b17f-bf0aec4a67a2" providerId="ADAL" clId="{83854F37-6454-42FB-AABB-10CB8291AD98}" dt="2020-11-16T13:43:43.392" v="282" actId="1036"/>
          <ac:picMkLst>
            <pc:docMk/>
            <pc:sldMk cId="1272227845" sldId="299"/>
            <ac:picMk id="4" creationId="{E1895EEB-203D-4F62-A64E-433F9D082DB0}"/>
          </ac:picMkLst>
        </pc:picChg>
        <pc:picChg chg="mod">
          <ac:chgData name="Ronald van Buuren" userId="7041c8de-1697-4391-b17f-bf0aec4a67a2" providerId="ADAL" clId="{83854F37-6454-42FB-AABB-10CB8291AD98}" dt="2020-11-16T13:43:49.563" v="289" actId="1035"/>
          <ac:picMkLst>
            <pc:docMk/>
            <pc:sldMk cId="1272227845" sldId="299"/>
            <ac:picMk id="5" creationId="{8B217806-D1D3-4526-BD5F-BC217EF8BFD9}"/>
          </ac:picMkLst>
        </pc:picChg>
      </pc:sldChg>
      <pc:sldChg chg="del">
        <pc:chgData name="Ronald van Buuren" userId="7041c8de-1697-4391-b17f-bf0aec4a67a2" providerId="ADAL" clId="{83854F37-6454-42FB-AABB-10CB8291AD98}" dt="2020-11-16T13:53:04.426" v="309" actId="2696"/>
        <pc:sldMkLst>
          <pc:docMk/>
          <pc:sldMk cId="3025690272" sldId="300"/>
        </pc:sldMkLst>
      </pc:sldChg>
      <pc:sldChg chg="del">
        <pc:chgData name="Ronald van Buuren" userId="7041c8de-1697-4391-b17f-bf0aec4a67a2" providerId="ADAL" clId="{83854F37-6454-42FB-AABB-10CB8291AD98}" dt="2020-11-16T13:53:04.372" v="305" actId="2696"/>
        <pc:sldMkLst>
          <pc:docMk/>
          <pc:sldMk cId="121711214" sldId="302"/>
        </pc:sldMkLst>
      </pc:sldChg>
      <pc:sldChg chg="addSp delSp modSp add">
        <pc:chgData name="Ronald van Buuren" userId="7041c8de-1697-4391-b17f-bf0aec4a67a2" providerId="ADAL" clId="{83854F37-6454-42FB-AABB-10CB8291AD98}" dt="2020-11-16T14:27:39.938" v="414" actId="14100"/>
        <pc:sldMkLst>
          <pc:docMk/>
          <pc:sldMk cId="3039927218" sldId="304"/>
        </pc:sldMkLst>
        <pc:spChg chg="add mod">
          <ac:chgData name="Ronald van Buuren" userId="7041c8de-1697-4391-b17f-bf0aec4a67a2" providerId="ADAL" clId="{83854F37-6454-42FB-AABB-10CB8291AD98}" dt="2020-11-16T14:27:39.938" v="414" actId="14100"/>
          <ac:spMkLst>
            <pc:docMk/>
            <pc:sldMk cId="3039927218" sldId="304"/>
            <ac:spMk id="4" creationId="{22E7D16C-2D4F-40A9-8AF9-B1985B53D9F3}"/>
          </ac:spMkLst>
        </pc:spChg>
        <pc:spChg chg="mod">
          <ac:chgData name="Ronald van Buuren" userId="7041c8de-1697-4391-b17f-bf0aec4a67a2" providerId="ADAL" clId="{83854F37-6454-42FB-AABB-10CB8291AD98}" dt="2020-11-16T13:53:25.851" v="311" actId="6549"/>
          <ac:spMkLst>
            <pc:docMk/>
            <pc:sldMk cId="3039927218" sldId="304"/>
            <ac:spMk id="44034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6T14:25:31.886" v="316" actId="478"/>
          <ac:picMkLst>
            <pc:docMk/>
            <pc:sldMk cId="3039927218" sldId="304"/>
            <ac:picMk id="3" creationId="{C618F617-E3B6-456E-9FCE-6994F41DFD51}"/>
          </ac:picMkLst>
        </pc:picChg>
        <pc:picChg chg="mod">
          <ac:chgData name="Ronald van Buuren" userId="7041c8de-1697-4391-b17f-bf0aec4a67a2" providerId="ADAL" clId="{83854F37-6454-42FB-AABB-10CB8291AD98}" dt="2020-11-16T14:27:06.391" v="409" actId="1038"/>
          <ac:picMkLst>
            <pc:docMk/>
            <pc:sldMk cId="3039927218" sldId="304"/>
            <ac:picMk id="4403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83854F37-6454-42FB-AABB-10CB8291AD98}" dt="2020-11-19T14:52:42.607" v="840"/>
        <pc:sldMkLst>
          <pc:docMk/>
          <pc:sldMk cId="2300027498" sldId="305"/>
        </pc:sldMkLst>
        <pc:spChg chg="add del mod">
          <ac:chgData name="Ronald van Buuren" userId="7041c8de-1697-4391-b17f-bf0aec4a67a2" providerId="ADAL" clId="{83854F37-6454-42FB-AABB-10CB8291AD98}" dt="2020-11-19T14:52:42.607" v="840"/>
          <ac:spMkLst>
            <pc:docMk/>
            <pc:sldMk cId="2300027498" sldId="305"/>
            <ac:spMk id="2" creationId="{9DB47D0D-94B1-4C44-81C3-F7BAB49647CC}"/>
          </ac:spMkLst>
        </pc:spChg>
        <pc:spChg chg="add mod">
          <ac:chgData name="Ronald van Buuren" userId="7041c8de-1697-4391-b17f-bf0aec4a67a2" providerId="ADAL" clId="{83854F37-6454-42FB-AABB-10CB8291AD98}" dt="2020-11-19T14:52:33.501" v="838" actId="207"/>
          <ac:spMkLst>
            <pc:docMk/>
            <pc:sldMk cId="2300027498" sldId="305"/>
            <ac:spMk id="5" creationId="{B5C185AE-B464-44E3-935B-42622287BFA1}"/>
          </ac:spMkLst>
        </pc:spChg>
        <pc:spChg chg="add mod">
          <ac:chgData name="Ronald van Buuren" userId="7041c8de-1697-4391-b17f-bf0aec4a67a2" providerId="ADAL" clId="{83854F37-6454-42FB-AABB-10CB8291AD98}" dt="2020-11-19T14:50:36.111" v="782" actId="1076"/>
          <ac:spMkLst>
            <pc:docMk/>
            <pc:sldMk cId="2300027498" sldId="305"/>
            <ac:spMk id="6" creationId="{D6C7F1DA-B7BD-4135-9359-CB7D89DFF57E}"/>
          </ac:spMkLst>
        </pc:spChg>
        <pc:cxnChg chg="add mod ord">
          <ac:chgData name="Ronald van Buuren" userId="7041c8de-1697-4391-b17f-bf0aec4a67a2" providerId="ADAL" clId="{83854F37-6454-42FB-AABB-10CB8291AD98}" dt="2020-11-19T14:51:17.853" v="793" actId="1582"/>
          <ac:cxnSpMkLst>
            <pc:docMk/>
            <pc:sldMk cId="2300027498" sldId="305"/>
            <ac:cxnSpMk id="4" creationId="{7A05868D-A75F-4842-874F-307CDE0747C3}"/>
          </ac:cxnSpMkLst>
        </pc:cxnChg>
      </pc:sldChg>
      <pc:sldChg chg="modSp add del">
        <pc:chgData name="Ronald van Buuren" userId="7041c8de-1697-4391-b17f-bf0aec4a67a2" providerId="ADAL" clId="{83854F37-6454-42FB-AABB-10CB8291AD98}" dt="2020-11-19T16:45:11.069" v="1462" actId="2696"/>
        <pc:sldMkLst>
          <pc:docMk/>
          <pc:sldMk cId="1345462137" sldId="307"/>
        </pc:sldMkLst>
        <pc:spChg chg="mod">
          <ac:chgData name="Ronald van Buuren" userId="7041c8de-1697-4391-b17f-bf0aec4a67a2" providerId="ADAL" clId="{83854F37-6454-42FB-AABB-10CB8291AD98}" dt="2020-11-16T15:06:35.063" v="475" actId="20577"/>
          <ac:spMkLst>
            <pc:docMk/>
            <pc:sldMk cId="1345462137" sldId="307"/>
            <ac:spMk id="49154" creationId="{00000000-0000-0000-0000-000000000000}"/>
          </ac:spMkLst>
        </pc:spChg>
      </pc:sldChg>
      <pc:sldChg chg="modSp add del">
        <pc:chgData name="Ronald van Buuren" userId="7041c8de-1697-4391-b17f-bf0aec4a67a2" providerId="ADAL" clId="{83854F37-6454-42FB-AABB-10CB8291AD98}" dt="2020-11-19T16:45:13.362" v="1463" actId="2696"/>
        <pc:sldMkLst>
          <pc:docMk/>
          <pc:sldMk cId="537920231" sldId="308"/>
        </pc:sldMkLst>
        <pc:spChg chg="mod">
          <ac:chgData name="Ronald van Buuren" userId="7041c8de-1697-4391-b17f-bf0aec4a67a2" providerId="ADAL" clId="{83854F37-6454-42FB-AABB-10CB8291AD98}" dt="2020-11-16T15:07:57.113" v="491" actId="20577"/>
          <ac:spMkLst>
            <pc:docMk/>
            <pc:sldMk cId="537920231" sldId="308"/>
            <ac:spMk id="51202" creationId="{00000000-0000-0000-0000-000000000000}"/>
          </ac:spMkLst>
        </pc:spChg>
      </pc:sldChg>
      <pc:sldChg chg="addSp modSp add">
        <pc:chgData name="Ronald van Buuren" userId="7041c8de-1697-4391-b17f-bf0aec4a67a2" providerId="ADAL" clId="{83854F37-6454-42FB-AABB-10CB8291AD98}" dt="2020-11-19T16:47:45.266" v="1477" actId="1076"/>
        <pc:sldMkLst>
          <pc:docMk/>
          <pc:sldMk cId="1517911964" sldId="309"/>
        </pc:sldMkLst>
        <pc:spChg chg="mod">
          <ac:chgData name="Ronald van Buuren" userId="7041c8de-1697-4391-b17f-bf0aec4a67a2" providerId="ADAL" clId="{83854F37-6454-42FB-AABB-10CB8291AD98}" dt="2020-11-16T15:08:27.199" v="508" actId="20577"/>
          <ac:spMkLst>
            <pc:docMk/>
            <pc:sldMk cId="1517911964" sldId="309"/>
            <ac:spMk id="53250" creationId="{00000000-0000-0000-0000-000000000000}"/>
          </ac:spMkLst>
        </pc:spChg>
        <pc:picChg chg="add mod">
          <ac:chgData name="Ronald van Buuren" userId="7041c8de-1697-4391-b17f-bf0aec4a67a2" providerId="ADAL" clId="{83854F37-6454-42FB-AABB-10CB8291AD98}" dt="2020-11-19T16:47:45.266" v="1477" actId="1076"/>
          <ac:picMkLst>
            <pc:docMk/>
            <pc:sldMk cId="1517911964" sldId="309"/>
            <ac:picMk id="2" creationId="{78AA02F4-12D3-4F04-9748-F96AE943DA52}"/>
          </ac:picMkLst>
        </pc:picChg>
        <pc:picChg chg="mod">
          <ac:chgData name="Ronald van Buuren" userId="7041c8de-1697-4391-b17f-bf0aec4a67a2" providerId="ADAL" clId="{83854F37-6454-42FB-AABB-10CB8291AD98}" dt="2020-11-19T16:47:34.020" v="1473" actId="1076"/>
          <ac:picMkLst>
            <pc:docMk/>
            <pc:sldMk cId="1517911964" sldId="309"/>
            <ac:picMk id="53252" creationId="{00000000-0000-0000-0000-000000000000}"/>
          </ac:picMkLst>
        </pc:picChg>
      </pc:sldChg>
      <pc:sldChg chg="addSp modSp add ord">
        <pc:chgData name="Ronald van Buuren" userId="7041c8de-1697-4391-b17f-bf0aec4a67a2" providerId="ADAL" clId="{83854F37-6454-42FB-AABB-10CB8291AD98}" dt="2020-11-19T17:40:16.298" v="1831"/>
        <pc:sldMkLst>
          <pc:docMk/>
          <pc:sldMk cId="3827288831" sldId="310"/>
        </pc:sldMkLst>
        <pc:spChg chg="add mod">
          <ac:chgData name="Ronald van Buuren" userId="7041c8de-1697-4391-b17f-bf0aec4a67a2" providerId="ADAL" clId="{83854F37-6454-42FB-AABB-10CB8291AD98}" dt="2020-11-19T16:48:54.860" v="1488" actId="1076"/>
          <ac:spMkLst>
            <pc:docMk/>
            <pc:sldMk cId="3827288831" sldId="310"/>
            <ac:spMk id="2" creationId="{95CC183B-A1ED-4896-BBB8-7A70A259F4CB}"/>
          </ac:spMkLst>
        </pc:spChg>
        <pc:spChg chg="mod">
          <ac:chgData name="Ronald van Buuren" userId="7041c8de-1697-4391-b17f-bf0aec4a67a2" providerId="ADAL" clId="{83854F37-6454-42FB-AABB-10CB8291AD98}" dt="2020-11-19T17:40:11.042" v="1830" actId="20577"/>
          <ac:spMkLst>
            <pc:docMk/>
            <pc:sldMk cId="3827288831" sldId="310"/>
            <ac:spMk id="54274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7:32:29.195" v="1723" actId="1076"/>
          <ac:picMkLst>
            <pc:docMk/>
            <pc:sldMk cId="3827288831" sldId="310"/>
            <ac:picMk id="7" creationId="{CA69F055-5BFA-4FB6-BA56-EF18258AC819}"/>
          </ac:picMkLst>
        </pc:picChg>
        <pc:picChg chg="mod">
          <ac:chgData name="Ronald van Buuren" userId="7041c8de-1697-4391-b17f-bf0aec4a67a2" providerId="ADAL" clId="{83854F37-6454-42FB-AABB-10CB8291AD98}" dt="2020-11-19T17:32:32.490" v="1724" actId="1076"/>
          <ac:picMkLst>
            <pc:docMk/>
            <pc:sldMk cId="3827288831" sldId="310"/>
            <ac:picMk id="8" creationId="{9FD5829B-A90F-49C3-BF91-09274BF8B794}"/>
          </ac:picMkLst>
        </pc:picChg>
      </pc:sldChg>
      <pc:sldChg chg="addSp modSp add modAnim">
        <pc:chgData name="Ronald van Buuren" userId="7041c8de-1697-4391-b17f-bf0aec4a67a2" providerId="ADAL" clId="{83854F37-6454-42FB-AABB-10CB8291AD98}" dt="2020-11-16T14:58:04.064" v="470" actId="1076"/>
        <pc:sldMkLst>
          <pc:docMk/>
          <pc:sldMk cId="2772289083" sldId="311"/>
        </pc:sldMkLst>
        <pc:picChg chg="add mod">
          <ac:chgData name="Ronald van Buuren" userId="7041c8de-1697-4391-b17f-bf0aec4a67a2" providerId="ADAL" clId="{83854F37-6454-42FB-AABB-10CB8291AD98}" dt="2020-11-16T14:58:04.064" v="470" actId="1076"/>
          <ac:picMkLst>
            <pc:docMk/>
            <pc:sldMk cId="2772289083" sldId="311"/>
            <ac:picMk id="2" creationId="{98E4DB9F-A59A-40C9-B976-114CE9A9A591}"/>
          </ac:picMkLst>
        </pc:picChg>
        <pc:picChg chg="add mod">
          <ac:chgData name="Ronald van Buuren" userId="7041c8de-1697-4391-b17f-bf0aec4a67a2" providerId="ADAL" clId="{83854F37-6454-42FB-AABB-10CB8291AD98}" dt="2020-11-16T14:57:48.279" v="468" actId="1076"/>
          <ac:picMkLst>
            <pc:docMk/>
            <pc:sldMk cId="2772289083" sldId="311"/>
            <ac:picMk id="3" creationId="{3568AC80-CAC9-4ED6-9632-D3FF2C012416}"/>
          </ac:picMkLst>
        </pc:picChg>
      </pc:sldChg>
      <pc:sldChg chg="addSp delSp modSp add ord">
        <pc:chgData name="Ronald van Buuren" userId="7041c8de-1697-4391-b17f-bf0aec4a67a2" providerId="ADAL" clId="{83854F37-6454-42FB-AABB-10CB8291AD98}" dt="2020-11-19T15:09:59.850" v="912"/>
        <pc:sldMkLst>
          <pc:docMk/>
          <pc:sldMk cId="2589390079" sldId="313"/>
        </pc:sldMkLst>
        <pc:spChg chg="mod">
          <ac:chgData name="Ronald van Buuren" userId="7041c8de-1697-4391-b17f-bf0aec4a67a2" providerId="ADAL" clId="{83854F37-6454-42FB-AABB-10CB8291AD98}" dt="2020-11-16T14:28:20.655" v="423" actId="20577"/>
          <ac:spMkLst>
            <pc:docMk/>
            <pc:sldMk cId="2589390079" sldId="313"/>
            <ac:spMk id="45058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9T15:03:55.926" v="850" actId="478"/>
          <ac:picMkLst>
            <pc:docMk/>
            <pc:sldMk cId="2589390079" sldId="313"/>
            <ac:picMk id="2" creationId="{3D5528A8-4CA1-42D1-8BD3-E7325EAE54D8}"/>
          </ac:picMkLst>
        </pc:picChg>
        <pc:picChg chg="add mod">
          <ac:chgData name="Ronald van Buuren" userId="7041c8de-1697-4391-b17f-bf0aec4a67a2" providerId="ADAL" clId="{83854F37-6454-42FB-AABB-10CB8291AD98}" dt="2020-11-19T15:04:41.336" v="868" actId="1036"/>
          <ac:picMkLst>
            <pc:docMk/>
            <pc:sldMk cId="2589390079" sldId="313"/>
            <ac:picMk id="3" creationId="{85C1613A-DCC5-4B60-A6E2-064E4CBE7332}"/>
          </ac:picMkLst>
        </pc:picChg>
        <pc:picChg chg="add mod">
          <ac:chgData name="Ronald van Buuren" userId="7041c8de-1697-4391-b17f-bf0aec4a67a2" providerId="ADAL" clId="{83854F37-6454-42FB-AABB-10CB8291AD98}" dt="2020-11-19T15:04:19.395" v="853" actId="14100"/>
          <ac:picMkLst>
            <pc:docMk/>
            <pc:sldMk cId="2589390079" sldId="313"/>
            <ac:picMk id="4" creationId="{A37E5332-891A-4254-B68F-CDC128D30F59}"/>
          </ac:picMkLst>
        </pc:picChg>
        <pc:picChg chg="add mod">
          <ac:chgData name="Ronald van Buuren" userId="7041c8de-1697-4391-b17f-bf0aec4a67a2" providerId="ADAL" clId="{83854F37-6454-42FB-AABB-10CB8291AD98}" dt="2020-11-19T15:04:52.288" v="907" actId="14100"/>
          <ac:picMkLst>
            <pc:docMk/>
            <pc:sldMk cId="2589390079" sldId="313"/>
            <ac:picMk id="5" creationId="{413250D1-CAFC-43BF-99B1-89A339030C9D}"/>
          </ac:picMkLst>
        </pc:picChg>
        <pc:picChg chg="add mod">
          <ac:chgData name="Ronald van Buuren" userId="7041c8de-1697-4391-b17f-bf0aec4a67a2" providerId="ADAL" clId="{83854F37-6454-42FB-AABB-10CB8291AD98}" dt="2020-11-19T15:05:16.695" v="911" actId="14100"/>
          <ac:picMkLst>
            <pc:docMk/>
            <pc:sldMk cId="2589390079" sldId="313"/>
            <ac:picMk id="6" creationId="{C54DA567-9415-4714-A970-536368DE4BE0}"/>
          </ac:picMkLst>
        </pc:picChg>
        <pc:picChg chg="mod">
          <ac:chgData name="Ronald van Buuren" userId="7041c8de-1697-4391-b17f-bf0aec4a67a2" providerId="ADAL" clId="{83854F37-6454-42FB-AABB-10CB8291AD98}" dt="2020-11-19T15:03:23.838" v="846" actId="1076"/>
          <ac:picMkLst>
            <pc:docMk/>
            <pc:sldMk cId="2589390079" sldId="313"/>
            <ac:picMk id="45060" creationId="{00000000-0000-0000-0000-000000000000}"/>
          </ac:picMkLst>
        </pc:picChg>
      </pc:sldChg>
      <pc:sldChg chg="addSp delSp modSp add ord modAnim">
        <pc:chgData name="Ronald van Buuren" userId="7041c8de-1697-4391-b17f-bf0aec4a67a2" providerId="ADAL" clId="{83854F37-6454-42FB-AABB-10CB8291AD98}" dt="2020-11-19T16:45:37.955" v="1469" actId="14100"/>
        <pc:sldMkLst>
          <pc:docMk/>
          <pc:sldMk cId="307056604" sldId="314"/>
        </pc:sldMkLst>
        <pc:spChg chg="mod">
          <ac:chgData name="Ronald van Buuren" userId="7041c8de-1697-4391-b17f-bf0aec4a67a2" providerId="ADAL" clId="{83854F37-6454-42FB-AABB-10CB8291AD98}" dt="2020-11-16T15:07:07.308" v="488" actId="20577"/>
          <ac:spMkLst>
            <pc:docMk/>
            <pc:sldMk cId="307056604" sldId="314"/>
            <ac:spMk id="49154" creationId="{00000000-0000-0000-0000-000000000000}"/>
          </ac:spMkLst>
        </pc:spChg>
        <pc:picChg chg="add del">
          <ac:chgData name="Ronald van Buuren" userId="7041c8de-1697-4391-b17f-bf0aec4a67a2" providerId="ADAL" clId="{83854F37-6454-42FB-AABB-10CB8291AD98}" dt="2020-11-19T16:34:37.171" v="1381" actId="478"/>
          <ac:picMkLst>
            <pc:docMk/>
            <pc:sldMk cId="307056604" sldId="314"/>
            <ac:picMk id="2" creationId="{9FF48A2A-65DA-4058-9E4D-D9B84E25A05F}"/>
          </ac:picMkLst>
        </pc:picChg>
        <pc:picChg chg="add mod">
          <ac:chgData name="Ronald van Buuren" userId="7041c8de-1697-4391-b17f-bf0aec4a67a2" providerId="ADAL" clId="{83854F37-6454-42FB-AABB-10CB8291AD98}" dt="2020-11-19T16:41:07.655" v="1461" actId="1038"/>
          <ac:picMkLst>
            <pc:docMk/>
            <pc:sldMk cId="307056604" sldId="314"/>
            <ac:picMk id="3" creationId="{F00ECFB1-B143-4B6E-A9F9-8892C2E649D5}"/>
          </ac:picMkLst>
        </pc:picChg>
        <pc:picChg chg="mod">
          <ac:chgData name="Ronald van Buuren" userId="7041c8de-1697-4391-b17f-bf0aec4a67a2" providerId="ADAL" clId="{83854F37-6454-42FB-AABB-10CB8291AD98}" dt="2020-11-19T16:45:37.955" v="1469" actId="14100"/>
          <ac:picMkLst>
            <pc:docMk/>
            <pc:sldMk cId="307056604" sldId="314"/>
            <ac:picMk id="4" creationId="{ABABE5FA-47D0-4803-B9CA-45852FB2930B}"/>
          </ac:picMkLst>
        </pc:picChg>
        <pc:picChg chg="mod">
          <ac:chgData name="Ronald van Buuren" userId="7041c8de-1697-4391-b17f-bf0aec4a67a2" providerId="ADAL" clId="{83854F37-6454-42FB-AABB-10CB8291AD98}" dt="2020-11-19T16:31:36.636" v="1373" actId="1076"/>
          <ac:picMkLst>
            <pc:docMk/>
            <pc:sldMk cId="307056604" sldId="314"/>
            <ac:picMk id="5" creationId="{CCBC311D-D1E1-4052-AE1C-C5E79258887A}"/>
          </ac:picMkLst>
        </pc:picChg>
        <pc:picChg chg="mod">
          <ac:chgData name="Ronald van Buuren" userId="7041c8de-1697-4391-b17f-bf0aec4a67a2" providerId="ADAL" clId="{83854F37-6454-42FB-AABB-10CB8291AD98}" dt="2020-11-19T16:32:10.460" v="1378" actId="14100"/>
          <ac:picMkLst>
            <pc:docMk/>
            <pc:sldMk cId="307056604" sldId="314"/>
            <ac:picMk id="49156" creationId="{00000000-0000-0000-0000-000000000000}"/>
          </ac:picMkLst>
        </pc:picChg>
      </pc:sldChg>
      <pc:sldChg chg="addSp modSp add">
        <pc:chgData name="Ronald van Buuren" userId="7041c8de-1697-4391-b17f-bf0aec4a67a2" providerId="ADAL" clId="{83854F37-6454-42FB-AABB-10CB8291AD98}" dt="2020-11-19T17:06:55.380" v="1721" actId="6549"/>
        <pc:sldMkLst>
          <pc:docMk/>
          <pc:sldMk cId="2087649259" sldId="316"/>
        </pc:sldMkLst>
        <pc:spChg chg="mod">
          <ac:chgData name="Ronald van Buuren" userId="7041c8de-1697-4391-b17f-bf0aec4a67a2" providerId="ADAL" clId="{83854F37-6454-42FB-AABB-10CB8291AD98}" dt="2020-11-19T17:06:55.380" v="1721" actId="6549"/>
          <ac:spMkLst>
            <pc:docMk/>
            <pc:sldMk cId="2087649259" sldId="316"/>
            <ac:spMk id="51202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6:45:25.682" v="1465" actId="1076"/>
          <ac:picMkLst>
            <pc:docMk/>
            <pc:sldMk cId="2087649259" sldId="316"/>
            <ac:picMk id="4" creationId="{83CE0DFE-EA39-457F-B627-7DB60D88B0A6}"/>
          </ac:picMkLst>
        </pc:picChg>
        <pc:picChg chg="mod">
          <ac:chgData name="Ronald van Buuren" userId="7041c8de-1697-4391-b17f-bf0aec4a67a2" providerId="ADAL" clId="{83854F37-6454-42FB-AABB-10CB8291AD98}" dt="2020-11-19T16:45:30.651" v="1467" actId="14100"/>
          <ac:picMkLst>
            <pc:docMk/>
            <pc:sldMk cId="2087649259" sldId="316"/>
            <ac:picMk id="5" creationId="{56E691F4-8CC6-419A-AB10-5F34988EF067}"/>
          </ac:picMkLst>
        </pc:picChg>
        <pc:picChg chg="add">
          <ac:chgData name="Ronald van Buuren" userId="7041c8de-1697-4391-b17f-bf0aec4a67a2" providerId="ADAL" clId="{83854F37-6454-42FB-AABB-10CB8291AD98}" dt="2020-11-19T16:45:42.431" v="1470"/>
          <ac:picMkLst>
            <pc:docMk/>
            <pc:sldMk cId="2087649259" sldId="316"/>
            <ac:picMk id="6" creationId="{5822BA93-555E-43E4-8414-A28CA785364A}"/>
          </ac:picMkLst>
        </pc:picChg>
        <pc:picChg chg="mod">
          <ac:chgData name="Ronald van Buuren" userId="7041c8de-1697-4391-b17f-bf0aec4a67a2" providerId="ADAL" clId="{83854F37-6454-42FB-AABB-10CB8291AD98}" dt="2020-11-19T16:45:57.611" v="1472" actId="14100"/>
          <ac:picMkLst>
            <pc:docMk/>
            <pc:sldMk cId="2087649259" sldId="316"/>
            <ac:picMk id="51204" creationId="{00000000-0000-0000-0000-000000000000}"/>
          </ac:picMkLst>
        </pc:picChg>
      </pc:sldChg>
      <pc:sldChg chg="modSp add">
        <pc:chgData name="Ronald van Buuren" userId="7041c8de-1697-4391-b17f-bf0aec4a67a2" providerId="ADAL" clId="{83854F37-6454-42FB-AABB-10CB8291AD98}" dt="2020-11-16T15:11:24.987" v="644" actId="20577"/>
        <pc:sldMkLst>
          <pc:docMk/>
          <pc:sldMk cId="3487333678" sldId="317"/>
        </pc:sldMkLst>
        <pc:spChg chg="mod">
          <ac:chgData name="Ronald van Buuren" userId="7041c8de-1697-4391-b17f-bf0aec4a67a2" providerId="ADAL" clId="{83854F37-6454-42FB-AABB-10CB8291AD98}" dt="2020-11-16T15:09:00.149" v="521" actId="20577"/>
          <ac:spMkLst>
            <pc:docMk/>
            <pc:sldMk cId="3487333678" sldId="317"/>
            <ac:spMk id="2" creationId="{84693FF2-38CA-4D46-99C7-C18C971D6AF8}"/>
          </ac:spMkLst>
        </pc:spChg>
        <pc:spChg chg="mod">
          <ac:chgData name="Ronald van Buuren" userId="7041c8de-1697-4391-b17f-bf0aec4a67a2" providerId="ADAL" clId="{83854F37-6454-42FB-AABB-10CB8291AD98}" dt="2020-11-16T15:11:24.987" v="644" actId="20577"/>
          <ac:spMkLst>
            <pc:docMk/>
            <pc:sldMk cId="3487333678" sldId="317"/>
            <ac:spMk id="3" creationId="{674251E6-E1A8-469D-AFA6-22DE57288497}"/>
          </ac:spMkLst>
        </pc:spChg>
      </pc:sldChg>
      <pc:sldChg chg="modSp">
        <pc:chgData name="Ronald van Buuren" userId="7041c8de-1697-4391-b17f-bf0aec4a67a2" providerId="ADAL" clId="{83854F37-6454-42FB-AABB-10CB8291AD98}" dt="2020-11-16T13:31:24.085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83854F37-6454-42FB-AABB-10CB8291AD98}" dt="2020-11-16T13:31:24.085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83854F37-6454-42FB-AABB-10CB8291AD98}" dt="2020-11-16T13:53:04.258" v="291" actId="2696"/>
        <pc:sldMkLst>
          <pc:docMk/>
          <pc:sldMk cId="1836641338" sldId="334"/>
        </pc:sldMkLst>
      </pc:sldChg>
      <pc:sldChg chg="addSp delSp modSp">
        <pc:chgData name="Ronald van Buuren" userId="7041c8de-1697-4391-b17f-bf0aec4a67a2" providerId="ADAL" clId="{83854F37-6454-42FB-AABB-10CB8291AD98}" dt="2020-11-16T13:32:43.632" v="31" actId="1035"/>
        <pc:sldMkLst>
          <pc:docMk/>
          <pc:sldMk cId="2713146482" sldId="365"/>
        </pc:sldMkLst>
        <pc:picChg chg="add mod">
          <ac:chgData name="Ronald van Buuren" userId="7041c8de-1697-4391-b17f-bf0aec4a67a2" providerId="ADAL" clId="{83854F37-6454-42FB-AABB-10CB8291AD98}" dt="2020-11-16T13:32:43.632" v="31" actId="1035"/>
          <ac:picMkLst>
            <pc:docMk/>
            <pc:sldMk cId="2713146482" sldId="365"/>
            <ac:picMk id="4" creationId="{3659715A-0400-400F-B2AF-EDE2D8A9014C}"/>
          </ac:picMkLst>
        </pc:picChg>
        <pc:picChg chg="del">
          <ac:chgData name="Ronald van Buuren" userId="7041c8de-1697-4391-b17f-bf0aec4a67a2" providerId="ADAL" clId="{83854F37-6454-42FB-AABB-10CB8291AD98}" dt="2020-11-16T13:32:24.805" v="4" actId="478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83854F37-6454-42FB-AABB-10CB8291AD98}" dt="2020-11-16T13:33:20.818" v="33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83854F37-6454-42FB-AABB-10CB8291AD98}" dt="2020-11-16T13:33:20.818" v="33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274" v="292" actId="2696"/>
        <pc:sldMkLst>
          <pc:docMk/>
          <pc:sldMk cId="4103348029" sldId="371"/>
        </pc:sldMkLst>
      </pc:sldChg>
      <pc:sldChg chg="del">
        <pc:chgData name="Ronald van Buuren" userId="7041c8de-1697-4391-b17f-bf0aec4a67a2" providerId="ADAL" clId="{83854F37-6454-42FB-AABB-10CB8291AD98}" dt="2020-11-16T13:53:04.310" v="297" actId="2696"/>
        <pc:sldMkLst>
          <pc:docMk/>
          <pc:sldMk cId="794998196" sldId="372"/>
        </pc:sldMkLst>
      </pc:sldChg>
      <pc:sldChg chg="del">
        <pc:chgData name="Ronald van Buuren" userId="7041c8de-1697-4391-b17f-bf0aec4a67a2" providerId="ADAL" clId="{83854F37-6454-42FB-AABB-10CB8291AD98}" dt="2020-11-16T13:53:04.326" v="298" actId="2696"/>
        <pc:sldMkLst>
          <pc:docMk/>
          <pc:sldMk cId="2836882330" sldId="373"/>
        </pc:sldMkLst>
      </pc:sldChg>
      <pc:sldChg chg="del">
        <pc:chgData name="Ronald van Buuren" userId="7041c8de-1697-4391-b17f-bf0aec4a67a2" providerId="ADAL" clId="{83854F37-6454-42FB-AABB-10CB8291AD98}" dt="2020-11-16T13:53:04.341" v="299" actId="2696"/>
        <pc:sldMkLst>
          <pc:docMk/>
          <pc:sldMk cId="1353256983" sldId="374"/>
        </pc:sldMkLst>
      </pc:sldChg>
      <pc:sldChg chg="del">
        <pc:chgData name="Ronald van Buuren" userId="7041c8de-1697-4391-b17f-bf0aec4a67a2" providerId="ADAL" clId="{83854F37-6454-42FB-AABB-10CB8291AD98}" dt="2020-11-16T13:53:04.357" v="303" actId="2696"/>
        <pc:sldMkLst>
          <pc:docMk/>
          <pc:sldMk cId="1035693488" sldId="375"/>
        </pc:sldMkLst>
      </pc:sldChg>
      <pc:sldChg chg="ord">
        <pc:chgData name="Ronald van Buuren" userId="7041c8de-1697-4391-b17f-bf0aec4a67a2" providerId="ADAL" clId="{83854F37-6454-42FB-AABB-10CB8291AD98}" dt="2020-11-16T13:40:40.920" v="207"/>
        <pc:sldMkLst>
          <pc:docMk/>
          <pc:sldMk cId="2098189774" sldId="376"/>
        </pc:sldMkLst>
      </pc:sldChg>
      <pc:sldChg chg="addSp delSp modSp add delAnim modAnim">
        <pc:chgData name="Ronald van Buuren" userId="7041c8de-1697-4391-b17f-bf0aec4a67a2" providerId="ADAL" clId="{83854F37-6454-42FB-AABB-10CB8291AD98}" dt="2020-11-19T15:34:11.391" v="1333" actId="113"/>
        <pc:sldMkLst>
          <pc:docMk/>
          <pc:sldMk cId="1313332795" sldId="377"/>
        </pc:sldMkLst>
        <pc:spChg chg="add mod">
          <ac:chgData name="Ronald van Buuren" userId="7041c8de-1697-4391-b17f-bf0aec4a67a2" providerId="ADAL" clId="{83854F37-6454-42FB-AABB-10CB8291AD98}" dt="2020-11-19T15:34:11.391" v="1333" actId="113"/>
          <ac:spMkLst>
            <pc:docMk/>
            <pc:sldMk cId="1313332795" sldId="377"/>
            <ac:spMk id="11" creationId="{C3C8CB84-631A-4E03-ADC8-4C164FFF8F1B}"/>
          </ac:spMkLst>
        </pc:spChg>
        <pc:spChg chg="add mod">
          <ac:chgData name="Ronald van Buuren" userId="7041c8de-1697-4391-b17f-bf0aec4a67a2" providerId="ADAL" clId="{83854F37-6454-42FB-AABB-10CB8291AD98}" dt="2020-11-19T15:34:04.083" v="1331" actId="113"/>
          <ac:spMkLst>
            <pc:docMk/>
            <pc:sldMk cId="1313332795" sldId="377"/>
            <ac:spMk id="18" creationId="{45F467D4-3760-4F7D-85E2-3774EB06658E}"/>
          </ac:spMkLst>
        </pc:sp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3" creationId="{85C1613A-DCC5-4B60-A6E2-064E4CBE7332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4" creationId="{A37E5332-891A-4254-B68F-CDC128D30F59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5" creationId="{413250D1-CAFC-43BF-99B1-89A339030C9D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6" creationId="{C54DA567-9415-4714-A970-536368DE4BE0}"/>
          </ac:picMkLst>
        </pc:picChg>
        <pc:picChg chg="add del mod">
          <ac:chgData name="Ronald van Buuren" userId="7041c8de-1697-4391-b17f-bf0aec4a67a2" providerId="ADAL" clId="{83854F37-6454-42FB-AABB-10CB8291AD98}" dt="2020-11-19T15:10:59.271" v="917" actId="478"/>
          <ac:picMkLst>
            <pc:docMk/>
            <pc:sldMk cId="1313332795" sldId="377"/>
            <ac:picMk id="8" creationId="{395A6E35-7B6E-4AAA-A27F-F217A0828FD9}"/>
          </ac:picMkLst>
        </pc:picChg>
        <pc:picChg chg="mod">
          <ac:chgData name="Ronald van Buuren" userId="7041c8de-1697-4391-b17f-bf0aec4a67a2" providerId="ADAL" clId="{83854F37-6454-42FB-AABB-10CB8291AD98}" dt="2020-11-19T15:10:47.118" v="915" actId="1076"/>
          <ac:picMkLst>
            <pc:docMk/>
            <pc:sldMk cId="1313332795" sldId="377"/>
            <ac:picMk id="45060" creationId="{00000000-0000-0000-0000-000000000000}"/>
          </ac:picMkLst>
        </pc:picChg>
        <pc:cxnChg chg="add mod">
          <ac:chgData name="Ronald van Buuren" userId="7041c8de-1697-4391-b17f-bf0aec4a67a2" providerId="ADAL" clId="{83854F37-6454-42FB-AABB-10CB8291AD98}" dt="2020-11-19T15:15:49.774" v="1159" actId="1035"/>
          <ac:cxnSpMkLst>
            <pc:docMk/>
            <pc:sldMk cId="1313332795" sldId="377"/>
            <ac:cxnSpMk id="7" creationId="{14E7902D-927B-4F11-B2CB-4915E387D12D}"/>
          </ac:cxnSpMkLst>
        </pc:cxnChg>
        <pc:cxnChg chg="add del mod">
          <ac:chgData name="Ronald van Buuren" userId="7041c8de-1697-4391-b17f-bf0aec4a67a2" providerId="ADAL" clId="{83854F37-6454-42FB-AABB-10CB8291AD98}" dt="2020-11-19T15:16:03.111" v="1160" actId="478"/>
          <ac:cxnSpMkLst>
            <pc:docMk/>
            <pc:sldMk cId="1313332795" sldId="377"/>
            <ac:cxnSpMk id="12" creationId="{5FC6C923-4DFA-4423-9A0D-89B6ACA0E614}"/>
          </ac:cxnSpMkLst>
        </pc:cxnChg>
        <pc:cxnChg chg="add mod">
          <ac:chgData name="Ronald van Buuren" userId="7041c8de-1697-4391-b17f-bf0aec4a67a2" providerId="ADAL" clId="{83854F37-6454-42FB-AABB-10CB8291AD98}" dt="2020-11-19T15:12:53.112" v="1068" actId="1582"/>
          <ac:cxnSpMkLst>
            <pc:docMk/>
            <pc:sldMk cId="1313332795" sldId="377"/>
            <ac:cxnSpMk id="13" creationId="{5CB58910-11DA-4956-811B-1657F05F2FF9}"/>
          </ac:cxnSpMkLst>
        </pc:cxnChg>
        <pc:cxnChg chg="add del mod">
          <ac:chgData name="Ronald van Buuren" userId="7041c8de-1697-4391-b17f-bf0aec4a67a2" providerId="ADAL" clId="{83854F37-6454-42FB-AABB-10CB8291AD98}" dt="2020-11-19T15:16:14.117" v="1240" actId="478"/>
          <ac:cxnSpMkLst>
            <pc:docMk/>
            <pc:sldMk cId="1313332795" sldId="377"/>
            <ac:cxnSpMk id="17" creationId="{AFF7C51B-9498-4284-9254-5ABF51544B0C}"/>
          </ac:cxnSpMkLst>
        </pc:cxnChg>
      </pc:sldChg>
      <pc:sldChg chg="del">
        <pc:chgData name="Ronald van Buuren" userId="7041c8de-1697-4391-b17f-bf0aec4a67a2" providerId="ADAL" clId="{83854F37-6454-42FB-AABB-10CB8291AD98}" dt="2020-11-16T13:53:04.372" v="304" actId="2696"/>
        <pc:sldMkLst>
          <pc:docMk/>
          <pc:sldMk cId="3675143321" sldId="377"/>
        </pc:sldMkLst>
      </pc:sldChg>
      <pc:sldChg chg="addSp delSp modSp add">
        <pc:chgData name="Ronald van Buuren" userId="7041c8de-1697-4391-b17f-bf0aec4a67a2" providerId="ADAL" clId="{83854F37-6454-42FB-AABB-10CB8291AD98}" dt="2020-11-19T17:05:06.266" v="1718"/>
        <pc:sldMkLst>
          <pc:docMk/>
          <pc:sldMk cId="1600424617" sldId="378"/>
        </pc:sldMkLst>
        <pc:spChg chg="mod">
          <ac:chgData name="Ronald van Buuren" userId="7041c8de-1697-4391-b17f-bf0aec4a67a2" providerId="ADAL" clId="{83854F37-6454-42FB-AABB-10CB8291AD98}" dt="2020-11-19T16:57:13.583" v="1504" actId="20577"/>
          <ac:spMkLst>
            <pc:docMk/>
            <pc:sldMk cId="1600424617" sldId="378"/>
            <ac:spMk id="2" creationId="{C9E9C11B-4322-466F-98A3-C4FABE9CA291}"/>
          </ac:spMkLst>
        </pc:spChg>
        <pc:spChg chg="mod">
          <ac:chgData name="Ronald van Buuren" userId="7041c8de-1697-4391-b17f-bf0aec4a67a2" providerId="ADAL" clId="{83854F37-6454-42FB-AABB-10CB8291AD98}" dt="2020-11-19T17:02:02.556" v="1648" actId="6549"/>
          <ac:spMkLst>
            <pc:docMk/>
            <pc:sldMk cId="1600424617" sldId="378"/>
            <ac:spMk id="3" creationId="{518EC4D5-437D-460C-9C74-4FE958DDF308}"/>
          </ac:spMkLst>
        </pc:spChg>
        <pc:picChg chg="add del mod">
          <ac:chgData name="Ronald van Buuren" userId="7041c8de-1697-4391-b17f-bf0aec4a67a2" providerId="ADAL" clId="{83854F37-6454-42FB-AABB-10CB8291AD98}" dt="2020-11-19T17:02:06.011" v="1649" actId="478"/>
          <ac:picMkLst>
            <pc:docMk/>
            <pc:sldMk cId="1600424617" sldId="378"/>
            <ac:picMk id="4" creationId="{9EC60566-B904-4FD7-BB35-7600A0B78E18}"/>
          </ac:picMkLst>
        </pc:picChg>
        <pc:picChg chg="add mod">
          <ac:chgData name="Ronald van Buuren" userId="7041c8de-1697-4391-b17f-bf0aec4a67a2" providerId="ADAL" clId="{83854F37-6454-42FB-AABB-10CB8291AD98}" dt="2020-11-19T17:02:32.811" v="1654" actId="14100"/>
          <ac:picMkLst>
            <pc:docMk/>
            <pc:sldMk cId="1600424617" sldId="378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6.266" v="1718"/>
          <ac:picMkLst>
            <pc:docMk/>
            <pc:sldMk cId="1600424617" sldId="378"/>
            <ac:picMk id="6" creationId="{B4C1C844-2245-4602-A633-8863F9004F7B}"/>
          </ac:picMkLst>
        </pc:picChg>
      </pc:sldChg>
      <pc:sldChg chg="del">
        <pc:chgData name="Ronald van Buuren" userId="7041c8de-1697-4391-b17f-bf0aec4a67a2" providerId="ADAL" clId="{83854F37-6454-42FB-AABB-10CB8291AD98}" dt="2020-11-16T13:53:04.274" v="293" actId="2696"/>
        <pc:sldMkLst>
          <pc:docMk/>
          <pc:sldMk cId="3300084179" sldId="378"/>
        </pc:sldMkLst>
      </pc:sldChg>
      <pc:sldChg chg="addSp delSp modSp add">
        <pc:chgData name="Ronald van Buuren" userId="7041c8de-1697-4391-b17f-bf0aec4a67a2" providerId="ADAL" clId="{83854F37-6454-42FB-AABB-10CB8291AD98}" dt="2020-11-19T17:05:08.256" v="1719"/>
        <pc:sldMkLst>
          <pc:docMk/>
          <pc:sldMk cId="2295629971" sldId="379"/>
        </pc:sldMkLst>
        <pc:spChg chg="mod">
          <ac:chgData name="Ronald van Buuren" userId="7041c8de-1697-4391-b17f-bf0aec4a67a2" providerId="ADAL" clId="{83854F37-6454-42FB-AABB-10CB8291AD98}" dt="2020-11-19T17:04:30.069" v="1717" actId="114"/>
          <ac:spMkLst>
            <pc:docMk/>
            <pc:sldMk cId="2295629971" sldId="379"/>
            <ac:spMk id="3" creationId="{518EC4D5-437D-460C-9C74-4FE958DDF308}"/>
          </ac:spMkLst>
        </pc:spChg>
        <pc:picChg chg="mod">
          <ac:chgData name="Ronald van Buuren" userId="7041c8de-1697-4391-b17f-bf0aec4a67a2" providerId="ADAL" clId="{83854F37-6454-42FB-AABB-10CB8291AD98}" dt="2020-11-19T17:04:01.227" v="1658" actId="14100"/>
          <ac:picMkLst>
            <pc:docMk/>
            <pc:sldMk cId="2295629971" sldId="379"/>
            <ac:picMk id="4" creationId="{9EC60566-B904-4FD7-BB35-7600A0B78E18}"/>
          </ac:picMkLst>
        </pc:picChg>
        <pc:picChg chg="del">
          <ac:chgData name="Ronald van Buuren" userId="7041c8de-1697-4391-b17f-bf0aec4a67a2" providerId="ADAL" clId="{83854F37-6454-42FB-AABB-10CB8291AD98}" dt="2020-11-19T17:03:41.845" v="1655" actId="478"/>
          <ac:picMkLst>
            <pc:docMk/>
            <pc:sldMk cId="2295629971" sldId="379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8.256" v="1719"/>
          <ac:picMkLst>
            <pc:docMk/>
            <pc:sldMk cId="2295629971" sldId="379"/>
            <ac:picMk id="6" creationId="{267D8C19-25B4-4162-AB1B-68367948C09D}"/>
          </ac:picMkLst>
        </pc:picChg>
      </pc:sldChg>
      <pc:sldChg chg="del">
        <pc:chgData name="Ronald van Buuren" userId="7041c8de-1697-4391-b17f-bf0aec4a67a2" providerId="ADAL" clId="{83854F37-6454-42FB-AABB-10CB8291AD98}" dt="2020-11-16T13:53:04.289" v="294" actId="2696"/>
        <pc:sldMkLst>
          <pc:docMk/>
          <pc:sldMk cId="3544911431" sldId="379"/>
        </pc:sldMkLst>
      </pc:sldChg>
      <pc:sldChg chg="del">
        <pc:chgData name="Ronald van Buuren" userId="7041c8de-1697-4391-b17f-bf0aec4a67a2" providerId="ADAL" clId="{83854F37-6454-42FB-AABB-10CB8291AD98}" dt="2020-11-16T13:53:04.305" v="295" actId="2696"/>
        <pc:sldMkLst>
          <pc:docMk/>
          <pc:sldMk cId="3997157054" sldId="380"/>
        </pc:sldMkLst>
      </pc:sldChg>
      <pc:sldChg chg="addSp modSp add">
        <pc:chgData name="Ronald van Buuren" userId="7041c8de-1697-4391-b17f-bf0aec4a67a2" providerId="ADAL" clId="{83854F37-6454-42FB-AABB-10CB8291AD98}" dt="2020-11-19T17:38:41.794" v="1810" actId="14100"/>
        <pc:sldMkLst>
          <pc:docMk/>
          <pc:sldMk cId="4045372924" sldId="380"/>
        </pc:sldMkLst>
        <pc:spChg chg="mod">
          <ac:chgData name="Ronald van Buuren" userId="7041c8de-1697-4391-b17f-bf0aec4a67a2" providerId="ADAL" clId="{83854F37-6454-42FB-AABB-10CB8291AD98}" dt="2020-11-19T17:37:19.747" v="1767" actId="20577"/>
          <ac:spMkLst>
            <pc:docMk/>
            <pc:sldMk cId="4045372924" sldId="380"/>
            <ac:spMk id="2" creationId="{6EF7E59E-1074-431A-9B73-DA9ADE10C0BA}"/>
          </ac:spMkLst>
        </pc:spChg>
        <pc:picChg chg="add mod">
          <ac:chgData name="Ronald van Buuren" userId="7041c8de-1697-4391-b17f-bf0aec4a67a2" providerId="ADAL" clId="{83854F37-6454-42FB-AABB-10CB8291AD98}" dt="2020-11-19T17:37:05.146" v="1746" actId="14100"/>
          <ac:picMkLst>
            <pc:docMk/>
            <pc:sldMk cId="4045372924" sldId="380"/>
            <ac:picMk id="4" creationId="{7995ABE3-8667-4644-A59B-77CC2056C818}"/>
          </ac:picMkLst>
        </pc:picChg>
        <pc:picChg chg="add mod">
          <ac:chgData name="Ronald van Buuren" userId="7041c8de-1697-4391-b17f-bf0aec4a67a2" providerId="ADAL" clId="{83854F37-6454-42FB-AABB-10CB8291AD98}" dt="2020-11-19T17:37:49.234" v="1773" actId="1037"/>
          <ac:picMkLst>
            <pc:docMk/>
            <pc:sldMk cId="4045372924" sldId="380"/>
            <ac:picMk id="5" creationId="{78DB461C-0A87-4CC0-904F-62F00C03718D}"/>
          </ac:picMkLst>
        </pc:picChg>
        <pc:picChg chg="add mod">
          <ac:chgData name="Ronald van Buuren" userId="7041c8de-1697-4391-b17f-bf0aec4a67a2" providerId="ADAL" clId="{83854F37-6454-42FB-AABB-10CB8291AD98}" dt="2020-11-19T17:38:41.794" v="1810" actId="14100"/>
          <ac:picMkLst>
            <pc:docMk/>
            <pc:sldMk cId="4045372924" sldId="380"/>
            <ac:picMk id="6" creationId="{340C0400-5E03-4A31-AD1D-ED2FC136EA1D}"/>
          </ac:picMkLst>
        </pc:picChg>
      </pc:sldChg>
      <pc:sldChg chg="del">
        <pc:chgData name="Ronald van Buuren" userId="7041c8de-1697-4391-b17f-bf0aec4a67a2" providerId="ADAL" clId="{83854F37-6454-42FB-AABB-10CB8291AD98}" dt="2020-11-16T13:53:04.341" v="301" actId="2696"/>
        <pc:sldMkLst>
          <pc:docMk/>
          <pc:sldMk cId="1480513890" sldId="381"/>
        </pc:sldMkLst>
      </pc:sldChg>
      <pc:sldChg chg="del">
        <pc:chgData name="Ronald van Buuren" userId="7041c8de-1697-4391-b17f-bf0aec4a67a2" providerId="ADAL" clId="{83854F37-6454-42FB-AABB-10CB8291AD98}" dt="2020-11-16T13:53:04.357" v="302" actId="2696"/>
        <pc:sldMkLst>
          <pc:docMk/>
          <pc:sldMk cId="3680827041" sldId="382"/>
        </pc:sldMkLst>
      </pc:sldChg>
      <pc:sldChg chg="del">
        <pc:chgData name="Ronald van Buuren" userId="7041c8de-1697-4391-b17f-bf0aec4a67a2" providerId="ADAL" clId="{83854F37-6454-42FB-AABB-10CB8291AD98}" dt="2020-11-16T13:53:04.341" v="300" actId="2696"/>
        <pc:sldMkLst>
          <pc:docMk/>
          <pc:sldMk cId="2066922078" sldId="383"/>
        </pc:sldMkLst>
      </pc:sldChg>
      <pc:sldChg chg="del">
        <pc:chgData name="Ronald van Buuren" userId="7041c8de-1697-4391-b17f-bf0aec4a67a2" providerId="ADAL" clId="{83854F37-6454-42FB-AABB-10CB8291AD98}" dt="2020-11-16T13:53:04.372" v="306" actId="2696"/>
        <pc:sldMkLst>
          <pc:docMk/>
          <pc:sldMk cId="329877281" sldId="384"/>
        </pc:sldMkLst>
      </pc:sldChg>
      <pc:sldChg chg="del">
        <pc:chgData name="Ronald van Buuren" userId="7041c8de-1697-4391-b17f-bf0aec4a67a2" providerId="ADAL" clId="{83854F37-6454-42FB-AABB-10CB8291AD98}" dt="2020-11-16T13:53:04.388" v="307" actId="2696"/>
        <pc:sldMkLst>
          <pc:docMk/>
          <pc:sldMk cId="960927804" sldId="385"/>
        </pc:sldMkLst>
      </pc:sldChg>
      <pc:sldChg chg="del">
        <pc:chgData name="Ronald van Buuren" userId="7041c8de-1697-4391-b17f-bf0aec4a67a2" providerId="ADAL" clId="{83854F37-6454-42FB-AABB-10CB8291AD98}" dt="2020-11-16T13:53:04.426" v="310" actId="2696"/>
        <pc:sldMkLst>
          <pc:docMk/>
          <pc:sldMk cId="367862406" sldId="386"/>
        </pc:sldMkLst>
      </pc:sldChg>
      <pc:sldChg chg="del">
        <pc:chgData name="Ronald van Buuren" userId="7041c8de-1697-4391-b17f-bf0aec4a67a2" providerId="ADAL" clId="{83854F37-6454-42FB-AABB-10CB8291AD98}" dt="2020-11-16T13:31:37.043" v="2" actId="2696"/>
        <pc:sldMkLst>
          <pc:docMk/>
          <pc:sldMk cId="541153977" sldId="387"/>
        </pc:sldMkLst>
      </pc:sldChg>
      <pc:sldChg chg="del">
        <pc:chgData name="Ronald van Buuren" userId="7041c8de-1697-4391-b17f-bf0aec4a67a2" providerId="ADAL" clId="{83854F37-6454-42FB-AABB-10CB8291AD98}" dt="2020-11-16T13:31:33.689" v="1" actId="2696"/>
        <pc:sldMkLst>
          <pc:docMk/>
          <pc:sldMk cId="1049842985" sldId="388"/>
        </pc:sldMkLst>
      </pc:sldChg>
      <pc:sldChg chg="del">
        <pc:chgData name="Ronald van Buuren" userId="7041c8de-1697-4391-b17f-bf0aec4a67a2" providerId="ADAL" clId="{83854F37-6454-42FB-AABB-10CB8291AD98}" dt="2020-11-16T13:31:46.452" v="3" actId="2696"/>
        <pc:sldMkLst>
          <pc:docMk/>
          <pc:sldMk cId="1946535429" sldId="389"/>
        </pc:sldMkLst>
      </pc:sldChg>
    </pc:docChg>
  </pc:docChgLst>
  <pc:docChgLst>
    <pc:chgData name="Ronald van Buuren" userId="7041c8de-1697-4391-b17f-bf0aec4a67a2" providerId="ADAL" clId="{9A08B337-23E5-414E-84A6-0CD230D01145}"/>
    <pc:docChg chg="custSel addSld delSld modSld">
      <pc:chgData name="Ronald van Buuren" userId="7041c8de-1697-4391-b17f-bf0aec4a67a2" providerId="ADAL" clId="{9A08B337-23E5-414E-84A6-0CD230D01145}" dt="2021-03-08T05:13:43.489" v="544" actId="6549"/>
      <pc:docMkLst>
        <pc:docMk/>
      </pc:docMkLst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561887155" sldId="291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99676160" sldId="297"/>
        </pc:sldMkLst>
        <pc:spChg chg="mod">
          <ac:chgData name="Ronald van Buuren" userId="7041c8de-1697-4391-b17f-bf0aec4a67a2" providerId="ADAL" clId="{9A08B337-23E5-414E-84A6-0CD230D01145}" dt="2021-03-04T06:14:13.339" v="30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99676160" sldId="297"/>
            <ac:picMk id="2" creationId="{029FB5BB-B1AA-4733-8147-29B66ABE225C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2859485" sldId="301"/>
        </pc:sldMkLst>
        <pc:spChg chg="mod">
          <ac:chgData name="Ronald van Buuren" userId="7041c8de-1697-4391-b17f-bf0aec4a67a2" providerId="ADAL" clId="{9A08B337-23E5-414E-84A6-0CD230D01145}" dt="2021-03-04T06:10:29.178" v="158" actId="20577"/>
          <ac:spMkLst>
            <pc:docMk/>
            <pc:sldMk cId="22859485" sldId="30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3" creationId="{51C6055E-E5CE-4E3D-B5C0-708E89B50436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5" creationId="{01279295-BCEE-4F2A-A235-933CBAD1C476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2859485" sldId="301"/>
            <ac:picMk id="6" creationId="{302E752B-B171-4254-8D06-98121B51ED08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954733827" sldId="304"/>
        </pc:sldMkLst>
        <pc:spChg chg="mod">
          <ac:chgData name="Ronald van Buuren" userId="7041c8de-1697-4391-b17f-bf0aec4a67a2" providerId="ADAL" clId="{9A08B337-23E5-414E-84A6-0CD230D01145}" dt="2021-03-04T06:11:31.385" v="204" actId="20577"/>
          <ac:spMkLst>
            <pc:docMk/>
            <pc:sldMk cId="954733827" sldId="30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3" creationId="{0D3E71B5-E2A7-49B0-863C-534CD14D427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5" creationId="{C07C1881-AD20-4A4C-8E4D-022A4FED064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954733827" sldId="304"/>
            <ac:picMk id="3" creationId="{E2B8415B-1553-4AF1-B403-584230902F9A}"/>
          </ac:picMkLst>
        </pc:picChg>
      </pc:sldChg>
      <pc:sldChg chg="addSp delSp modSp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106616112" sldId="308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2" creationId="{671E59B8-BCA8-418B-AC9C-C1F2888B7BF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3" creationId="{6FA395E6-A067-41E2-A8AB-2A542C8CD97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4" creationId="{5FE8B856-B4F8-45E7-8B5B-D31F387C8DB4}"/>
          </ac:spMkLst>
        </pc:spChg>
        <pc:picChg chg="add del mod">
          <ac:chgData name="Ronald van Buuren" userId="7041c8de-1697-4391-b17f-bf0aec4a67a2" providerId="ADAL" clId="{9A08B337-23E5-414E-84A6-0CD230D01145}" dt="2021-03-06T06:25:24.092" v="519"/>
          <ac:picMkLst>
            <pc:docMk/>
            <pc:sldMk cId="1106616112" sldId="308"/>
            <ac:picMk id="8" creationId="{6DB48F82-7711-490F-BA41-3B6C9780BFD5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06616112" sldId="308"/>
            <ac:picMk id="9" creationId="{C538B0E1-929F-47EF-8ECC-977DD0A22149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538705060" sldId="310"/>
        </pc:sldMkLst>
        <pc:spChg chg="mod">
          <ac:chgData name="Ronald van Buuren" userId="7041c8de-1697-4391-b17f-bf0aec4a67a2" providerId="ADAL" clId="{9A08B337-23E5-414E-84A6-0CD230D01145}" dt="2021-03-04T06:10:43.978" v="176" actId="20577"/>
          <ac:spMkLst>
            <pc:docMk/>
            <pc:sldMk cId="538705060" sldId="310"/>
            <ac:spMk id="2" creationId="{97C27ECC-275F-49F0-8E16-744B508BDFD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3" creationId="{B8AB8317-EC23-4595-8464-B48A5A7FB3DC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4" creationId="{4F6CA2D0-CA62-40AA-BAA0-B210A24CEC7D}"/>
          </ac:spMkLst>
        </pc:spChg>
        <pc:picChg chg="add del mod">
          <ac:chgData name="Ronald van Buuren" userId="7041c8de-1697-4391-b17f-bf0aec4a67a2" providerId="ADAL" clId="{9A08B337-23E5-414E-84A6-0CD230D01145}" dt="2021-03-06T06:25:51.112" v="520"/>
          <ac:picMkLst>
            <pc:docMk/>
            <pc:sldMk cId="538705060" sldId="310"/>
            <ac:picMk id="3" creationId="{A1774E63-7CDC-4C91-886A-88DD890C22A0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538705060" sldId="310"/>
            <ac:picMk id="8" creationId="{79A6C171-7D1A-4959-9468-85CB30E69296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8T05:13:43.489" v="544" actId="6549"/>
        <pc:sldMkLst>
          <pc:docMk/>
          <pc:sldMk cId="3631487522" sldId="311"/>
        </pc:sldMkLst>
        <pc:spChg chg="mod">
          <ac:chgData name="Ronald van Buuren" userId="7041c8de-1697-4391-b17f-bf0aec4a67a2" providerId="ADAL" clId="{9A08B337-23E5-414E-84A6-0CD230D01145}" dt="2021-03-08T05:13:43.489" v="544" actId="6549"/>
          <ac:spMkLst>
            <pc:docMk/>
            <pc:sldMk cId="3631487522" sldId="311"/>
            <ac:spMk id="2" creationId="{772372F6-D6B0-4F67-9796-E197755299DC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3" creationId="{7986738B-954C-4D30-B5BF-F25E9EA3AF9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5" creationId="{24DF2259-D1CF-4D1F-8C61-D1A0D7A0AE2A}"/>
          </ac:spMkLst>
        </pc:spChg>
        <pc:picChg chg="add del mod">
          <ac:chgData name="Ronald van Buuren" userId="7041c8de-1697-4391-b17f-bf0aec4a67a2" providerId="ADAL" clId="{9A08B337-23E5-414E-84A6-0CD230D01145}" dt="2021-03-06T06:36:47.332" v="522"/>
          <ac:picMkLst>
            <pc:docMk/>
            <pc:sldMk cId="3631487522" sldId="311"/>
            <ac:picMk id="3" creationId="{9F6A5671-AE3E-487A-AC47-DCD9F5809C52}"/>
          </ac:picMkLst>
        </pc:picChg>
        <pc:picChg chg="add del mod">
          <ac:chgData name="Ronald van Buuren" userId="7041c8de-1697-4391-b17f-bf0aec4a67a2" providerId="ADAL" clId="{9A08B337-23E5-414E-84A6-0CD230D01145}" dt="2021-03-06T06:43:38.994" v="524"/>
          <ac:picMkLst>
            <pc:docMk/>
            <pc:sldMk cId="3631487522" sldId="311"/>
            <ac:picMk id="6" creationId="{FDB2897B-4776-4995-9729-2C19171556D3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31487522" sldId="311"/>
            <ac:picMk id="7" creationId="{D3FCB56F-3CF3-4D1F-B85E-03C89919C529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20221275" sldId="312"/>
        </pc:sldMkLst>
        <pc:spChg chg="mod">
          <ac:chgData name="Ronald van Buuren" userId="7041c8de-1697-4391-b17f-bf0aec4a67a2" providerId="ADAL" clId="{9A08B337-23E5-414E-84A6-0CD230D01145}" dt="2021-03-04T06:11:45.811" v="218" actId="20577"/>
          <ac:spMkLst>
            <pc:docMk/>
            <pc:sldMk cId="420221275" sldId="312"/>
            <ac:spMk id="2" creationId="{1FDB23ED-0A4D-479C-9F08-D98EF966256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3" creationId="{EE9B8693-62F6-465C-846B-938DC3D2FEB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5" creationId="{BA182222-30A3-4211-AC44-99B2D4B506F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20221275" sldId="312"/>
            <ac:picMk id="3" creationId="{2C738542-8D3E-4496-BA39-A826E84040A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07436723" sldId="313"/>
        </pc:sldMkLst>
        <pc:spChg chg="mod">
          <ac:chgData name="Ronald van Buuren" userId="7041c8de-1697-4391-b17f-bf0aec4a67a2" providerId="ADAL" clId="{9A08B337-23E5-414E-84A6-0CD230D01145}" dt="2021-03-04T06:10:06.700" v="136" actId="20577"/>
          <ac:spMkLst>
            <pc:docMk/>
            <pc:sldMk cId="3707436723" sldId="31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3" creationId="{B5CB09DF-0EF6-4B7A-A9D6-6B0C0D290DB8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5" creationId="{1B5C9A07-25D5-42F0-8AFD-F04D2460E86F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07436723" sldId="313"/>
            <ac:picMk id="8" creationId="{445222D7-E711-45AD-9212-99860DF83364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768238697" sldId="314"/>
        </pc:sldMkLst>
        <pc:spChg chg="mod">
          <ac:chgData name="Ronald van Buuren" userId="7041c8de-1697-4391-b17f-bf0aec4a67a2" providerId="ADAL" clId="{9A08B337-23E5-414E-84A6-0CD230D01145}" dt="2021-03-04T06:07:47.005" v="20" actId="20577"/>
          <ac:spMkLst>
            <pc:docMk/>
            <pc:sldMk cId="768238697" sldId="314"/>
            <ac:spMk id="8" creationId="{E5795543-D08C-4574-8704-C023852A8399}"/>
          </ac:spMkLst>
        </pc:spChg>
        <pc:spChg chg="mod">
          <ac:chgData name="Ronald van Buuren" userId="7041c8de-1697-4391-b17f-bf0aec4a67a2" providerId="ADAL" clId="{9A08B337-23E5-414E-84A6-0CD230D01145}" dt="2021-03-04T06:09:49.584" v="116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768238697" sldId="314"/>
            <ac:picMk id="2" creationId="{9B9156A5-20F2-4109-B19D-F86F3684B7AA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023635647" sldId="315"/>
        </pc:sldMkLst>
        <pc:spChg chg="mod">
          <ac:chgData name="Ronald van Buuren" userId="7041c8de-1697-4391-b17f-bf0aec4a67a2" providerId="ADAL" clId="{9A08B337-23E5-414E-84A6-0CD230D01145}" dt="2021-03-04T06:11:56.071" v="231" actId="20577"/>
          <ac:spMkLst>
            <pc:docMk/>
            <pc:sldMk cId="1023635647" sldId="315"/>
            <ac:spMk id="2" creationId="{5A823E2B-3709-4E60-933D-30F28FB8257E}"/>
          </ac:spMkLst>
        </pc:spChg>
        <pc:spChg chg="del mod">
          <ac:chgData name="Ronald van Buuren" userId="7041c8de-1697-4391-b17f-bf0aec4a67a2" providerId="ADAL" clId="{9A08B337-23E5-414E-84A6-0CD230D01145}" dt="2021-03-06T05:39:32.481" v="306" actId="478"/>
          <ac:spMkLst>
            <pc:docMk/>
            <pc:sldMk cId="1023635647" sldId="315"/>
            <ac:spMk id="5" creationId="{73F0265B-3338-4541-8873-2A057985E6E0}"/>
          </ac:spMkLst>
        </pc:spChg>
        <pc:spChg chg="add del mod">
          <ac:chgData name="Ronald van Buuren" userId="7041c8de-1697-4391-b17f-bf0aec4a67a2" providerId="ADAL" clId="{9A08B337-23E5-414E-84A6-0CD230D01145}" dt="2021-03-06T05:39:34.809" v="307" actId="478"/>
          <ac:spMkLst>
            <pc:docMk/>
            <pc:sldMk cId="1023635647" sldId="315"/>
            <ac:spMk id="7" creationId="{8B07F96E-E3F8-4D02-B760-1125D9B04EEF}"/>
          </ac:spMkLst>
        </pc:spChg>
        <pc:picChg chg="add del mod">
          <ac:chgData name="Ronald van Buuren" userId="7041c8de-1697-4391-b17f-bf0aec4a67a2" providerId="ADAL" clId="{9A08B337-23E5-414E-84A6-0CD230D01145}" dt="2021-03-06T06:51:13.347" v="526"/>
          <ac:picMkLst>
            <pc:docMk/>
            <pc:sldMk cId="1023635647" sldId="315"/>
            <ac:picMk id="8" creationId="{F3DFB36B-FFC1-4866-940C-36E9D96EEF4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23635647" sldId="315"/>
            <ac:picMk id="9" creationId="{B7CFF457-A735-442D-87FB-DB6BBCE13263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60976527" sldId="316"/>
        </pc:sldMkLst>
        <pc:spChg chg="mod">
          <ac:chgData name="Ronald van Buuren" userId="7041c8de-1697-4391-b17f-bf0aec4a67a2" providerId="ADAL" clId="{9A08B337-23E5-414E-84A6-0CD230D01145}" dt="2021-03-04T06:12:18.658" v="246" actId="20577"/>
          <ac:spMkLst>
            <pc:docMk/>
            <pc:sldMk cId="3760976527" sldId="316"/>
            <ac:spMk id="2" creationId="{4513213B-71F8-475F-82AB-833A17FC9E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3" creationId="{332A21D2-0099-40AD-8E7A-62F7FBD6C3A2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4" creationId="{B616BEF9-ECC3-4237-B448-7D073CF361C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60976527" sldId="316"/>
            <ac:picMk id="3" creationId="{013DC68A-86D6-4C70-8578-53EE38906CCE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087037920" sldId="317"/>
        </pc:sldMkLst>
        <pc:spChg chg="mod">
          <ac:chgData name="Ronald van Buuren" userId="7041c8de-1697-4391-b17f-bf0aec4a67a2" providerId="ADAL" clId="{9A08B337-23E5-414E-84A6-0CD230D01145}" dt="2021-03-04T06:12:57.669" v="257" actId="20577"/>
          <ac:spMkLst>
            <pc:docMk/>
            <pc:sldMk cId="3087037920" sldId="317"/>
            <ac:spMk id="2" creationId="{46010278-4624-41F9-ADB2-53F2790E8B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3" creationId="{9F1B3E19-BEAF-487B-8C48-86F25548879F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6" creationId="{852A626A-D4BA-4179-BF8B-AB7CD0BBC41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87037920" sldId="317"/>
            <ac:picMk id="3" creationId="{19EDA08E-40FA-4F63-A911-DA8399B71980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459351376" sldId="318"/>
        </pc:sldMkLst>
        <pc:spChg chg="mod">
          <ac:chgData name="Ronald van Buuren" userId="7041c8de-1697-4391-b17f-bf0aec4a67a2" providerId="ADAL" clId="{9A08B337-23E5-414E-84A6-0CD230D01145}" dt="2021-03-04T06:13:10.416" v="264" actId="20577"/>
          <ac:spMkLst>
            <pc:docMk/>
            <pc:sldMk cId="3459351376" sldId="318"/>
            <ac:spMk id="2" creationId="{A7BD92CD-760E-4F83-ABE2-0FD0D721BD3F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3459351376" sldId="318"/>
            <ac:spMk id="3" creationId="{957D0F0B-8343-48EA-AFE9-4A631565957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4" creationId="{19086A1C-C61B-4310-A52A-C6D38954DDC4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7" creationId="{6A52FBDB-F479-4226-97B7-78BC4863EFD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59351376" sldId="318"/>
            <ac:picMk id="3" creationId="{C32B2F8B-4FBF-447A-9602-97F455F111A8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648117770" sldId="319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2" creationId="{BD767C53-9E3D-4EB3-95D3-A7777DCCAF18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648117770" sldId="319"/>
            <ac:spMk id="3" creationId="{CB81C41E-AA49-4F0B-A0EA-9B60D01F278E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5" creationId="{ABD08284-B6E9-419F-8639-C800D58F60C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6" creationId="{4228DC50-95A1-4F57-879E-F93CD4BEDC5E}"/>
          </ac:spMkLst>
        </pc:spChg>
        <pc:picChg chg="add del mod">
          <ac:chgData name="Ronald van Buuren" userId="7041c8de-1697-4391-b17f-bf0aec4a67a2" providerId="ADAL" clId="{9A08B337-23E5-414E-84A6-0CD230D01145}" dt="2021-03-06T07:04:38.238" v="528"/>
          <ac:picMkLst>
            <pc:docMk/>
            <pc:sldMk cId="648117770" sldId="319"/>
            <ac:picMk id="6" creationId="{15B0CD06-19DD-46A2-B7EE-28BFBBBC2DD5}"/>
          </ac:picMkLst>
        </pc:picChg>
        <pc:picChg chg="mod modCrop">
          <ac:chgData name="Ronald van Buuren" userId="7041c8de-1697-4391-b17f-bf0aec4a67a2" providerId="ADAL" clId="{9A08B337-23E5-414E-84A6-0CD230D01145}" dt="2021-03-06T05:36:05.176" v="305" actId="14100"/>
          <ac:picMkLst>
            <pc:docMk/>
            <pc:sldMk cId="648117770" sldId="319"/>
            <ac:picMk id="7" creationId="{3AA4365A-37ED-4800-8CE2-12F1D474012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648117770" sldId="319"/>
            <ac:picMk id="8" creationId="{6C0AEAEA-5663-4632-ADDB-96A1BE883DFB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1219808283" sldId="320"/>
        </pc:sldMkLst>
        <pc:spChg chg="mod">
          <ac:chgData name="Ronald van Buuren" userId="7041c8de-1697-4391-b17f-bf0aec4a67a2" providerId="ADAL" clId="{9A08B337-23E5-414E-84A6-0CD230D01145}" dt="2021-03-04T06:13:18.890" v="271" actId="20577"/>
          <ac:spMkLst>
            <pc:docMk/>
            <pc:sldMk cId="1219808283" sldId="320"/>
            <ac:spMk id="2" creationId="{30C8C44B-5C86-4062-B584-F7EBF5BAF12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219808283" sldId="320"/>
            <ac:spMk id="3" creationId="{B75071F6-B069-49E0-8102-B95886A3ADEA}"/>
          </ac:spMkLst>
        </pc:spChg>
        <pc:spChg chg="add del mod">
          <ac:chgData name="Ronald van Buuren" userId="7041c8de-1697-4391-b17f-bf0aec4a67a2" providerId="ADAL" clId="{9A08B337-23E5-414E-84A6-0CD230D01145}" dt="2021-03-06T06:01:53.777" v="495" actId="478"/>
          <ac:spMkLst>
            <pc:docMk/>
            <pc:sldMk cId="1219808283" sldId="320"/>
            <ac:spMk id="4" creationId="{76EA846B-4933-46A0-92E8-595079EA3444}"/>
          </ac:spMkLst>
        </pc:spChg>
        <pc:picChg chg="add mod">
          <ac:chgData name="Ronald van Buuren" userId="7041c8de-1697-4391-b17f-bf0aec4a67a2" providerId="ADAL" clId="{9A08B337-23E5-414E-84A6-0CD230D01145}" dt="2021-03-06T06:05:19.348" v="500" actId="1076"/>
          <ac:picMkLst>
            <pc:docMk/>
            <pc:sldMk cId="1219808283" sldId="320"/>
            <ac:picMk id="8" creationId="{52095C76-780E-4292-95FE-D62F38AADDD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219808283" sldId="320"/>
            <ac:picMk id="21" creationId="{CD95633F-59CC-4A53-8E5D-ECCE0EA84409}"/>
          </ac:picMkLst>
        </pc:picChg>
        <pc:cxnChg chg="add mod">
          <ac:chgData name="Ronald van Buuren" userId="7041c8de-1697-4391-b17f-bf0aec4a67a2" providerId="ADAL" clId="{9A08B337-23E5-414E-84A6-0CD230D01145}" dt="2021-03-06T06:07:54.213" v="509" actId="14100"/>
          <ac:cxnSpMkLst>
            <pc:docMk/>
            <pc:sldMk cId="1219808283" sldId="320"/>
            <ac:cxnSpMk id="9" creationId="{E8FB6F5F-C771-48F3-A2EB-427E9BFA6A12}"/>
          </ac:cxnSpMkLst>
        </pc:cxnChg>
        <pc:cxnChg chg="add mod">
          <ac:chgData name="Ronald van Buuren" userId="7041c8de-1697-4391-b17f-bf0aec4a67a2" providerId="ADAL" clId="{9A08B337-23E5-414E-84A6-0CD230D01145}" dt="2021-03-06T06:08:34.470" v="512" actId="14100"/>
          <ac:cxnSpMkLst>
            <pc:docMk/>
            <pc:sldMk cId="1219808283" sldId="320"/>
            <ac:cxnSpMk id="15" creationId="{E54F7E7C-FF58-4E35-80DB-3E84F6DD0D30}"/>
          </ac:cxnSpMkLst>
        </pc:cxnChg>
        <pc:cxnChg chg="add mod">
          <ac:chgData name="Ronald van Buuren" userId="7041c8de-1697-4391-b17f-bf0aec4a67a2" providerId="ADAL" clId="{9A08B337-23E5-414E-84A6-0CD230D01145}" dt="2021-03-06T06:09:00.245" v="515" actId="14100"/>
          <ac:cxnSpMkLst>
            <pc:docMk/>
            <pc:sldMk cId="1219808283" sldId="320"/>
            <ac:cxnSpMk id="18" creationId="{1DB532BE-67D9-4462-9CF3-DBC5E278DE63}"/>
          </ac:cxnSpMkLst>
        </pc:cxn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80229388" sldId="321"/>
        </pc:sldMkLst>
        <pc:spChg chg="mod">
          <ac:chgData name="Ronald van Buuren" userId="7041c8de-1697-4391-b17f-bf0aec4a67a2" providerId="ADAL" clId="{9A08B337-23E5-414E-84A6-0CD230D01145}" dt="2021-03-06T05:58:05.958" v="424" actId="20577"/>
          <ac:spMkLst>
            <pc:docMk/>
            <pc:sldMk cId="2180229388" sldId="321"/>
            <ac:spMk id="2" creationId="{4C1DE8E7-612F-4A72-9E27-BDF57DC20BAD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2180229388" sldId="321"/>
            <ac:spMk id="3" creationId="{CA3FA160-36CE-4738-9DFF-F0BFB59D96D7}"/>
          </ac:spMkLst>
        </pc:spChg>
        <pc:spChg chg="add mod">
          <ac:chgData name="Ronald van Buuren" userId="7041c8de-1697-4391-b17f-bf0aec4a67a2" providerId="ADAL" clId="{9A08B337-23E5-414E-84A6-0CD230D01145}" dt="2021-03-06T06:00:17.158" v="490" actId="20577"/>
          <ac:spMkLst>
            <pc:docMk/>
            <pc:sldMk cId="2180229388" sldId="321"/>
            <ac:spMk id="5" creationId="{B4F8D0AE-1795-4F64-89D8-FE7459B301D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5" creationId="{FBD8FEDC-B58C-4D4E-BF2C-57F36A99E6E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6" creationId="{7DB95261-F0CE-47EE-8096-618853C787B7}"/>
          </ac:spMkLst>
        </pc:spChg>
        <pc:picChg chg="add mod">
          <ac:chgData name="Ronald van Buuren" userId="7041c8de-1697-4391-b17f-bf0aec4a67a2" providerId="ADAL" clId="{9A08B337-23E5-414E-84A6-0CD230D01145}" dt="2021-03-06T06:00:23.475" v="492" actId="1036"/>
          <ac:picMkLst>
            <pc:docMk/>
            <pc:sldMk cId="2180229388" sldId="321"/>
            <ac:picMk id="3" creationId="{FA6B17A2-4666-4B65-847B-9C3094146906}"/>
          </ac:picMkLst>
        </pc:picChg>
        <pc:picChg chg="mod">
          <ac:chgData name="Ronald van Buuren" userId="7041c8de-1697-4391-b17f-bf0aec4a67a2" providerId="ADAL" clId="{9A08B337-23E5-414E-84A6-0CD230D01145}" dt="2021-03-06T05:58:16.322" v="435" actId="1037"/>
          <ac:picMkLst>
            <pc:docMk/>
            <pc:sldMk cId="2180229388" sldId="321"/>
            <ac:picMk id="4" creationId="{32ADB9B5-F785-4BAF-B9C1-B16F3553795F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80229388" sldId="321"/>
            <ac:picMk id="7" creationId="{E6741290-7F49-4CA0-A652-E426C45A564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64061897" sldId="327"/>
        </pc:sldMkLst>
        <pc:spChg chg="mod">
          <ac:chgData name="Ronald van Buuren" userId="7041c8de-1697-4391-b17f-bf0aec4a67a2" providerId="ADAL" clId="{9A08B337-23E5-414E-84A6-0CD230D01145}" dt="2021-03-04T05:43:02.09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64061897" sldId="327"/>
            <ac:picMk id="2" creationId="{7C446492-D04A-4D95-A0E0-3BA65F39477A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486102893" sldId="33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86102893" sldId="338"/>
            <ac:picMk id="4" creationId="{0A3640AE-2FDC-473D-B4A5-25E0596C35B8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2599311525" sldId="364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599311525" sldId="364"/>
            <ac:picMk id="4" creationId="{581A484F-A4C1-4152-A948-98A9C4AC871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713146482" sldId="365"/>
        </pc:sldMkLst>
        <pc:picChg chg="add mod">
          <ac:chgData name="Ronald van Buuren" userId="7041c8de-1697-4391-b17f-bf0aec4a67a2" providerId="ADAL" clId="{9A08B337-23E5-414E-84A6-0CD230D01145}" dt="2021-03-04T06:02:19.653" v="5" actId="14100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713146482" sldId="365"/>
            <ac:picMk id="5" creationId="{90CD2259-4FC9-4572-A39B-37D1DF0AFFED}"/>
          </ac:picMkLst>
        </pc:picChg>
        <pc:picChg chg="del">
          <ac:chgData name="Ronald van Buuren" userId="7041c8de-1697-4391-b17f-bf0aec4a67a2" providerId="ADAL" clId="{9A08B337-23E5-414E-84A6-0CD230D01145}" dt="2021-03-04T06:02:06.998" v="1" actId="478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625130079" sldId="366"/>
        </pc:sldMkLst>
        <pc:spChg chg="mod">
          <ac:chgData name="Ronald van Buuren" userId="7041c8de-1697-4391-b17f-bf0aec4a67a2" providerId="ADAL" clId="{9A08B337-23E5-414E-84A6-0CD230D01145}" dt="2021-03-04T06:03:03.453" v="7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25130079" sldId="366"/>
            <ac:picMk id="3" creationId="{4CB83DD1-4A86-4177-9E29-1A27075D4A6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125609013" sldId="367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25609013" sldId="367"/>
            <ac:picMk id="3" creationId="{43E93CC8-E68A-4084-82F9-3E602D91F88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035395704" sldId="36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35395704" sldId="368"/>
            <ac:picMk id="3" creationId="{5CEFA3B7-C3E9-4510-8A61-365A07A99DA6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7846010" sldId="369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7846010" sldId="369"/>
            <ac:picMk id="3" creationId="{190E12F5-1B6A-4C8C-B913-1B7907AC37F4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73500372" sldId="369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36809933" sldId="370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36809933" sldId="370"/>
            <ac:picMk id="3" creationId="{7E1752D9-AF6E-4B53-BF20-7BA2D132831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4578772" sldId="371"/>
        </pc:sldMkLst>
        <pc:spChg chg="mod">
          <ac:chgData name="Ronald van Buuren" userId="7041c8de-1697-4391-b17f-bf0aec4a67a2" providerId="ADAL" clId="{9A08B337-23E5-414E-84A6-0CD230D01145}" dt="2021-03-06T05:45:52.230" v="349" actId="20577"/>
          <ac:spMkLst>
            <pc:docMk/>
            <pc:sldMk cId="14578772" sldId="371"/>
            <ac:spMk id="8" creationId="{9E3C30B3-415E-453D-A79A-ECDA2CB2902D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4578772" sldId="371"/>
            <ac:picMk id="3" creationId="{BD45F6BF-2285-4497-80BE-A35B0D713068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532000507" sldId="371"/>
        </pc:sldMkLst>
      </pc:sldChg>
      <pc:sldChg chg="addSp delSp modSp add mod delAnim modAnim">
        <pc:chgData name="Ronald van Buuren" userId="7041c8de-1697-4391-b17f-bf0aec4a67a2" providerId="ADAL" clId="{9A08B337-23E5-414E-84A6-0CD230D01145}" dt="2021-03-06T09:05:35.930" v="541"/>
        <pc:sldMkLst>
          <pc:docMk/>
          <pc:sldMk cId="1002453608" sldId="372"/>
        </pc:sldMkLst>
        <pc:spChg chg="mod">
          <ac:chgData name="Ronald van Buuren" userId="7041c8de-1697-4391-b17f-bf0aec4a67a2" providerId="ADAL" clId="{9A08B337-23E5-414E-84A6-0CD230D01145}" dt="2021-03-06T05:46:15.494" v="359" actId="20577"/>
          <ac:spMkLst>
            <pc:docMk/>
            <pc:sldMk cId="1002453608" sldId="372"/>
            <ac:spMk id="2" creationId="{BD767C53-9E3D-4EB3-95D3-A7777DCCAF18}"/>
          </ac:spMkLst>
        </pc:spChg>
        <pc:spChg chg="mod">
          <ac:chgData name="Ronald van Buuren" userId="7041c8de-1697-4391-b17f-bf0aec4a67a2" providerId="ADAL" clId="{9A08B337-23E5-414E-84A6-0CD230D01145}" dt="2021-03-06T05:47:49.317" v="362" actId="6549"/>
          <ac:spMkLst>
            <pc:docMk/>
            <pc:sldMk cId="1002453608" sldId="372"/>
            <ac:spMk id="8" creationId="{9E3C30B3-415E-453D-A79A-ECDA2CB2902D}"/>
          </ac:spMkLst>
        </pc:spChg>
        <pc:spChg chg="add mod">
          <ac:chgData name="Ronald van Buuren" userId="7041c8de-1697-4391-b17f-bf0aec4a67a2" providerId="ADAL" clId="{9A08B337-23E5-414E-84A6-0CD230D01145}" dt="2021-03-06T05:53:10.223" v="406" actId="1076"/>
          <ac:spMkLst>
            <pc:docMk/>
            <pc:sldMk cId="1002453608" sldId="372"/>
            <ac:spMk id="9" creationId="{4B819EE0-E079-45EC-8D29-42A064FFDF09}"/>
          </ac:spMkLst>
        </pc:spChg>
        <pc:picChg chg="add del mod">
          <ac:chgData name="Ronald van Buuren" userId="7041c8de-1697-4391-b17f-bf0aec4a67a2" providerId="ADAL" clId="{9A08B337-23E5-414E-84A6-0CD230D01145}" dt="2021-03-06T05:48:36.155" v="365" actId="478"/>
          <ac:picMkLst>
            <pc:docMk/>
            <pc:sldMk cId="1002453608" sldId="372"/>
            <ac:picMk id="3" creationId="{761329B8-63F7-4E34-9B2C-BD7003ACE59B}"/>
          </ac:picMkLst>
        </pc:picChg>
        <pc:picChg chg="mod">
          <ac:chgData name="Ronald van Buuren" userId="7041c8de-1697-4391-b17f-bf0aec4a67a2" providerId="ADAL" clId="{9A08B337-23E5-414E-84A6-0CD230D01145}" dt="2021-03-06T05:47:15.217" v="360" actId="29295"/>
          <ac:picMkLst>
            <pc:docMk/>
            <pc:sldMk cId="1002453608" sldId="372"/>
            <ac:picMk id="4" creationId="{94A6AA78-FC6D-4ED8-A1D3-EC30A23895EF}"/>
          </ac:picMkLst>
        </pc:picChg>
        <pc:picChg chg="add mod">
          <ac:chgData name="Ronald van Buuren" userId="7041c8de-1697-4391-b17f-bf0aec4a67a2" providerId="ADAL" clId="{9A08B337-23E5-414E-84A6-0CD230D01145}" dt="2021-03-06T05:48:39.837" v="383" actId="1035"/>
          <ac:picMkLst>
            <pc:docMk/>
            <pc:sldMk cId="1002453608" sldId="372"/>
            <ac:picMk id="6" creationId="{9948A183-6CBC-4248-B04E-AEFCE31A626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02453608" sldId="372"/>
            <ac:picMk id="11" creationId="{A31560D3-5321-4823-B7D2-7059DE34399E}"/>
          </ac:picMkLst>
        </pc:picChg>
        <pc:cxnChg chg="add del mod">
          <ac:chgData name="Ronald van Buuren" userId="7041c8de-1697-4391-b17f-bf0aec4a67a2" providerId="ADAL" clId="{9A08B337-23E5-414E-84A6-0CD230D01145}" dt="2021-03-06T05:49:08.747" v="384" actId="478"/>
          <ac:cxnSpMkLst>
            <pc:docMk/>
            <pc:sldMk cId="1002453608" sldId="372"/>
            <ac:cxnSpMk id="7" creationId="{A0DEFCB7-A21F-4742-B92E-4904750AF446}"/>
          </ac:cxnSpMkLst>
        </pc:cxnChg>
        <pc:cxnChg chg="add mod">
          <ac:chgData name="Ronald van Buuren" userId="7041c8de-1697-4391-b17f-bf0aec4a67a2" providerId="ADAL" clId="{9A08B337-23E5-414E-84A6-0CD230D01145}" dt="2021-03-06T05:49:30.662" v="385" actId="14100"/>
          <ac:cxnSpMkLst>
            <pc:docMk/>
            <pc:sldMk cId="1002453608" sldId="372"/>
            <ac:cxnSpMk id="10" creationId="{DBC34A8A-421C-407F-8B2E-2FA99E0707A5}"/>
          </ac:cxnSpMkLst>
        </pc:cxn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741701431" sldId="37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2603023807" sldId="375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49387437" sldId="376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49777014" sldId="382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875100399" sldId="383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026656944" sldId="38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335175491" sldId="385"/>
        </pc:sldMkLst>
      </pc:sldChg>
    </pc:docChg>
  </pc:docChgLst>
  <pc:docChgLst>
    <pc:chgData name="Ronald" userId="7041c8de-1697-4391-b17f-bf0aec4a67a2" providerId="ADAL" clId="{9A08B337-23E5-414E-84A6-0CD230D01145}"/>
    <pc:docChg chg="addSld modSld">
      <pc:chgData name="Ronald" userId="7041c8de-1697-4391-b17f-bf0aec4a67a2" providerId="ADAL" clId="{9A08B337-23E5-414E-84A6-0CD230D01145}" dt="2021-03-05T10:34:08.466" v="1283" actId="20577"/>
      <pc:docMkLst>
        <pc:docMk/>
      </pc:docMkLst>
      <pc:sldChg chg="modSp modAnim">
        <pc:chgData name="Ronald" userId="7041c8de-1697-4391-b17f-bf0aec4a67a2" providerId="ADAL" clId="{9A08B337-23E5-414E-84A6-0CD230D01145}" dt="2021-03-05T05:20:05.172" v="73"/>
        <pc:sldMkLst>
          <pc:docMk/>
          <pc:sldMk cId="22859485" sldId="301"/>
        </pc:sldMkLst>
        <pc:spChg chg="mod">
          <ac:chgData name="Ronald" userId="7041c8de-1697-4391-b17f-bf0aec4a67a2" providerId="ADAL" clId="{9A08B337-23E5-414E-84A6-0CD230D01145}" dt="2021-03-05T05:20:00.228" v="72" actId="11530"/>
          <ac:spMkLst>
            <pc:docMk/>
            <pc:sldMk cId="22859485" sldId="301"/>
            <ac:spMk id="3" creationId="{2B2DB4EF-011E-4D75-8128-391E856F4777}"/>
          </ac:spMkLst>
        </pc:spChg>
      </pc:sldChg>
      <pc:sldChg chg="addSp modSp modAnim">
        <pc:chgData name="Ronald" userId="7041c8de-1697-4391-b17f-bf0aec4a67a2" providerId="ADAL" clId="{9A08B337-23E5-414E-84A6-0CD230D01145}" dt="2021-03-05T08:29:44.559" v="694"/>
        <pc:sldMkLst>
          <pc:docMk/>
          <pc:sldMk cId="954733827" sldId="304"/>
        </pc:sldMkLst>
        <pc:spChg chg="mod">
          <ac:chgData name="Ronald" userId="7041c8de-1697-4391-b17f-bf0aec4a67a2" providerId="ADAL" clId="{9A08B337-23E5-414E-84A6-0CD230D01145}" dt="2021-03-05T05:28:37.975" v="85" actId="6549"/>
          <ac:spMkLst>
            <pc:docMk/>
            <pc:sldMk cId="954733827" sldId="304"/>
            <ac:spMk id="2" creationId="{00000000-0000-0000-0000-000000000000}"/>
          </ac:spMkLst>
        </pc:spChg>
        <pc:spChg chg="add mod">
          <ac:chgData name="Ronald" userId="7041c8de-1697-4391-b17f-bf0aec4a67a2" providerId="ADAL" clId="{9A08B337-23E5-414E-84A6-0CD230D01145}" dt="2021-03-05T08:29:06.354" v="689" actId="207"/>
          <ac:spMkLst>
            <pc:docMk/>
            <pc:sldMk cId="954733827" sldId="304"/>
            <ac:spMk id="6" creationId="{78D82AB5-947A-431D-9B1A-B47D67A74B2B}"/>
          </ac:spMkLst>
        </pc:spChg>
        <pc:spChg chg="add mod">
          <ac:chgData name="Ronald" userId="7041c8de-1697-4391-b17f-bf0aec4a67a2" providerId="ADAL" clId="{9A08B337-23E5-414E-84A6-0CD230D01145}" dt="2021-03-05T08:27:35.874" v="662"/>
          <ac:spMkLst>
            <pc:docMk/>
            <pc:sldMk cId="954733827" sldId="304"/>
            <ac:spMk id="7" creationId="{3FAE76E5-D3AA-4111-98EA-380E448A8F93}"/>
          </ac:spMkLst>
        </pc:spChg>
        <pc:spChg chg="add mod">
          <ac:chgData name="Ronald" userId="7041c8de-1697-4391-b17f-bf0aec4a67a2" providerId="ADAL" clId="{9A08B337-23E5-414E-84A6-0CD230D01145}" dt="2021-03-05T08:28:07.078" v="663"/>
          <ac:spMkLst>
            <pc:docMk/>
            <pc:sldMk cId="954733827" sldId="304"/>
            <ac:spMk id="8" creationId="{DB77BA35-AE75-493B-9950-5B2E53567CA2}"/>
          </ac:spMkLst>
        </pc:spChg>
      </pc:sldChg>
      <pc:sldChg chg="addSp modSp modAnim">
        <pc:chgData name="Ronald" userId="7041c8de-1697-4391-b17f-bf0aec4a67a2" providerId="ADAL" clId="{9A08B337-23E5-414E-84A6-0CD230D01145}" dt="2021-03-05T07:55:16.733" v="238" actId="6549"/>
        <pc:sldMkLst>
          <pc:docMk/>
          <pc:sldMk cId="1106616112" sldId="308"/>
        </pc:sldMkLst>
        <pc:spChg chg="add mod">
          <ac:chgData name="Ronald" userId="7041c8de-1697-4391-b17f-bf0aec4a67a2" providerId="ADAL" clId="{9A08B337-23E5-414E-84A6-0CD230D01145}" dt="2021-03-05T07:55:16.733" v="238" actId="6549"/>
          <ac:spMkLst>
            <pc:docMk/>
            <pc:sldMk cId="1106616112" sldId="308"/>
            <ac:spMk id="3" creationId="{7E44F661-8C1A-4F4B-8FD7-50469EC9DC79}"/>
          </ac:spMkLst>
        </pc:spChg>
        <pc:picChg chg="add mod">
          <ac:chgData name="Ronald" userId="7041c8de-1697-4391-b17f-bf0aec4a67a2" providerId="ADAL" clId="{9A08B337-23E5-414E-84A6-0CD230D01145}" dt="2021-03-05T05:22:48.622" v="77" actId="339"/>
          <ac:picMkLst>
            <pc:docMk/>
            <pc:sldMk cId="1106616112" sldId="308"/>
            <ac:picMk id="6" creationId="{55F00BA9-EBF1-4906-BDA4-D3E0211798BF}"/>
          </ac:picMkLst>
        </pc:picChg>
      </pc:sldChg>
      <pc:sldChg chg="addSp modSp modAnim">
        <pc:chgData name="Ronald" userId="7041c8de-1697-4391-b17f-bf0aec4a67a2" providerId="ADAL" clId="{9A08B337-23E5-414E-84A6-0CD230D01145}" dt="2021-03-05T05:43:39.879" v="208" actId="255"/>
        <pc:sldMkLst>
          <pc:docMk/>
          <pc:sldMk cId="538705060" sldId="310"/>
        </pc:sldMkLst>
        <pc:spChg chg="add mod">
          <ac:chgData name="Ronald" userId="7041c8de-1697-4391-b17f-bf0aec4a67a2" providerId="ADAL" clId="{9A08B337-23E5-414E-84A6-0CD230D01145}" dt="2021-03-05T05:43:39.879" v="208" actId="255"/>
          <ac:spMkLst>
            <pc:docMk/>
            <pc:sldMk cId="538705060" sldId="310"/>
            <ac:spMk id="6" creationId="{CAAA5E86-FFB6-4EC5-903F-A54606269A3C}"/>
          </ac:spMkLst>
        </pc:spChg>
        <pc:spChg chg="add mod">
          <ac:chgData name="Ronald" userId="7041c8de-1697-4391-b17f-bf0aec4a67a2" providerId="ADAL" clId="{9A08B337-23E5-414E-84A6-0CD230D01145}" dt="2021-03-05T05:43:16.917" v="207" actId="20577"/>
          <ac:spMkLst>
            <pc:docMk/>
            <pc:sldMk cId="538705060" sldId="310"/>
            <ac:spMk id="7" creationId="{C8A4E71A-4D13-4EC8-914A-9DD398EEB408}"/>
          </ac:spMkLst>
        </pc:spChg>
      </pc:sldChg>
      <pc:sldChg chg="modSp modAnim">
        <pc:chgData name="Ronald" userId="7041c8de-1697-4391-b17f-bf0aec4a67a2" providerId="ADAL" clId="{9A08B337-23E5-414E-84A6-0CD230D01145}" dt="2021-03-05T08:02:10.789" v="377" actId="20577"/>
        <pc:sldMkLst>
          <pc:docMk/>
          <pc:sldMk cId="3631487522" sldId="311"/>
        </pc:sldMkLst>
        <pc:spChg chg="mod">
          <ac:chgData name="Ronald" userId="7041c8de-1697-4391-b17f-bf0aec4a67a2" providerId="ADAL" clId="{9A08B337-23E5-414E-84A6-0CD230D01145}" dt="2021-03-05T08:02:10.789" v="377" actId="20577"/>
          <ac:spMkLst>
            <pc:docMk/>
            <pc:sldMk cId="3631487522" sldId="311"/>
            <ac:spMk id="5" creationId="{24DF2259-D1CF-4D1F-8C61-D1A0D7A0AE2A}"/>
          </ac:spMkLst>
        </pc:spChg>
      </pc:sldChg>
      <pc:sldChg chg="addSp modSp modAnim">
        <pc:chgData name="Ronald" userId="7041c8de-1697-4391-b17f-bf0aec4a67a2" providerId="ADAL" clId="{9A08B337-23E5-414E-84A6-0CD230D01145}" dt="2021-03-05T08:07:23.286" v="495" actId="207"/>
        <pc:sldMkLst>
          <pc:docMk/>
          <pc:sldMk cId="420221275" sldId="312"/>
        </pc:sldMkLst>
        <pc:spChg chg="add mod">
          <ac:chgData name="Ronald" userId="7041c8de-1697-4391-b17f-bf0aec4a67a2" providerId="ADAL" clId="{9A08B337-23E5-414E-84A6-0CD230D01145}" dt="2021-03-05T08:07:23.286" v="495" actId="207"/>
          <ac:spMkLst>
            <pc:docMk/>
            <pc:sldMk cId="420221275" sldId="312"/>
            <ac:spMk id="6" creationId="{8D8A3BEB-2F4A-40DA-80AB-88F62058B486}"/>
          </ac:spMkLst>
        </pc:spChg>
      </pc:sldChg>
      <pc:sldChg chg="addSp modSp modAnim">
        <pc:chgData name="Ronald" userId="7041c8de-1697-4391-b17f-bf0aec4a67a2" providerId="ADAL" clId="{9A08B337-23E5-414E-84A6-0CD230D01145}" dt="2021-03-05T05:13:23.266" v="69" actId="20577"/>
        <pc:sldMkLst>
          <pc:docMk/>
          <pc:sldMk cId="3707436723" sldId="313"/>
        </pc:sldMkLst>
        <pc:spChg chg="mod">
          <ac:chgData name="Ronald" userId="7041c8de-1697-4391-b17f-bf0aec4a67a2" providerId="ADAL" clId="{9A08B337-23E5-414E-84A6-0CD230D01145}" dt="2021-03-05T05:12:09.420" v="39" actId="6549"/>
          <ac:spMkLst>
            <pc:docMk/>
            <pc:sldMk cId="3707436723" sldId="313"/>
            <ac:spMk id="2" creationId="{00000000-0000-0000-0000-000000000000}"/>
          </ac:spMkLst>
        </pc:spChg>
        <pc:spChg chg="mod">
          <ac:chgData name="Ronald" userId="7041c8de-1697-4391-b17f-bf0aec4a67a2" providerId="ADAL" clId="{9A08B337-23E5-414E-84A6-0CD230D01145}" dt="2021-03-05T05:11:26.699" v="32" actId="339"/>
          <ac:spMkLst>
            <pc:docMk/>
            <pc:sldMk cId="3707436723" sldId="313"/>
            <ac:spMk id="3" creationId="{160100B4-B4B8-4710-9D3F-8994097598F5}"/>
          </ac:spMkLst>
        </pc:spChg>
        <pc:spChg chg="add mod">
          <ac:chgData name="Ronald" userId="7041c8de-1697-4391-b17f-bf0aec4a67a2" providerId="ADAL" clId="{9A08B337-23E5-414E-84A6-0CD230D01145}" dt="2021-03-05T05:11:51.123" v="38" actId="20577"/>
          <ac:spMkLst>
            <pc:docMk/>
            <pc:sldMk cId="3707436723" sldId="313"/>
            <ac:spMk id="6" creationId="{57E16EB1-2427-4821-AF1A-F62B248B190A}"/>
          </ac:spMkLst>
        </pc:spChg>
        <pc:spChg chg="add mod">
          <ac:chgData name="Ronald" userId="7041c8de-1697-4391-b17f-bf0aec4a67a2" providerId="ADAL" clId="{9A08B337-23E5-414E-84A6-0CD230D01145}" dt="2021-03-05T05:13:23.266" v="69" actId="20577"/>
          <ac:spMkLst>
            <pc:docMk/>
            <pc:sldMk cId="3707436723" sldId="313"/>
            <ac:spMk id="7" creationId="{2784B1EC-2C8D-4549-B839-39E0CD59FD6A}"/>
          </ac:spMkLst>
        </pc:spChg>
      </pc:sldChg>
      <pc:sldChg chg="addSp modSp modAnim">
        <pc:chgData name="Ronald" userId="7041c8de-1697-4391-b17f-bf0aec4a67a2" providerId="ADAL" clId="{9A08B337-23E5-414E-84A6-0CD230D01145}" dt="2021-03-05T08:32:38.420" v="771" actId="15"/>
        <pc:sldMkLst>
          <pc:docMk/>
          <pc:sldMk cId="1023635647" sldId="315"/>
        </pc:sldMkLst>
        <pc:spChg chg="add mod">
          <ac:chgData name="Ronald" userId="7041c8de-1697-4391-b17f-bf0aec4a67a2" providerId="ADAL" clId="{9A08B337-23E5-414E-84A6-0CD230D01145}" dt="2021-03-05T08:32:38.420" v="771" actId="15"/>
          <ac:spMkLst>
            <pc:docMk/>
            <pc:sldMk cId="1023635647" sldId="315"/>
            <ac:spMk id="6" creationId="{F0816D42-BC71-4A88-844A-964FE9B2DD19}"/>
          </ac:spMkLst>
        </pc:spChg>
      </pc:sldChg>
      <pc:sldChg chg="addSp modSp modAnim">
        <pc:chgData name="Ronald" userId="7041c8de-1697-4391-b17f-bf0aec4a67a2" providerId="ADAL" clId="{9A08B337-23E5-414E-84A6-0CD230D01145}" dt="2021-03-05T08:14:24.412" v="588"/>
        <pc:sldMkLst>
          <pc:docMk/>
          <pc:sldMk cId="3760976527" sldId="316"/>
        </pc:sldMkLst>
        <pc:cxnChg chg="add mod">
          <ac:chgData name="Ronald" userId="7041c8de-1697-4391-b17f-bf0aec4a67a2" providerId="ADAL" clId="{9A08B337-23E5-414E-84A6-0CD230D01145}" dt="2021-03-05T08:13:47.955" v="585"/>
          <ac:cxnSpMkLst>
            <pc:docMk/>
            <pc:sldMk cId="3760976527" sldId="316"/>
            <ac:cxnSpMk id="9" creationId="{8B9643ED-A86F-4ADD-BC82-E5C584398A5D}"/>
          </ac:cxnSpMkLst>
        </pc:cxnChg>
      </pc:sldChg>
      <pc:sldChg chg="addSp modSp modAnim">
        <pc:chgData name="Ronald" userId="7041c8de-1697-4391-b17f-bf0aec4a67a2" providerId="ADAL" clId="{9A08B337-23E5-414E-84A6-0CD230D01145}" dt="2021-03-05T08:34:23.013" v="799" actId="6549"/>
        <pc:sldMkLst>
          <pc:docMk/>
          <pc:sldMk cId="3087037920" sldId="317"/>
        </pc:sldMkLst>
        <pc:spChg chg="add mod">
          <ac:chgData name="Ronald" userId="7041c8de-1697-4391-b17f-bf0aec4a67a2" providerId="ADAL" clId="{9A08B337-23E5-414E-84A6-0CD230D01145}" dt="2021-03-05T08:34:23.013" v="799" actId="6549"/>
          <ac:spMkLst>
            <pc:docMk/>
            <pc:sldMk cId="3087037920" sldId="317"/>
            <ac:spMk id="8" creationId="{E29CC05D-DC76-4FDF-8236-EADE28EDD30E}"/>
          </ac:spMkLst>
        </pc:spChg>
      </pc:sldChg>
      <pc:sldChg chg="addSp modSp modAnim">
        <pc:chgData name="Ronald" userId="7041c8de-1697-4391-b17f-bf0aec4a67a2" providerId="ADAL" clId="{9A08B337-23E5-414E-84A6-0CD230D01145}" dt="2021-03-05T10:11:25.169" v="1169"/>
        <pc:sldMkLst>
          <pc:docMk/>
          <pc:sldMk cId="648117770" sldId="319"/>
        </pc:sldMkLst>
        <pc:spChg chg="mod">
          <ac:chgData name="Ronald" userId="7041c8de-1697-4391-b17f-bf0aec4a67a2" providerId="ADAL" clId="{9A08B337-23E5-414E-84A6-0CD230D01145}" dt="2021-03-05T09:42:21.008" v="1008" actId="20577"/>
          <ac:spMkLst>
            <pc:docMk/>
            <pc:sldMk cId="648117770" sldId="319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09:25.202" v="1167" actId="20577"/>
          <ac:spMkLst>
            <pc:docMk/>
            <pc:sldMk cId="648117770" sldId="319"/>
            <ac:spMk id="5" creationId="{4CAE19AC-A45C-43DF-89C7-248B6FCAB5D3}"/>
          </ac:spMkLst>
        </pc:spChg>
        <pc:picChg chg="add">
          <ac:chgData name="Ronald" userId="7041c8de-1697-4391-b17f-bf0aec4a67a2" providerId="ADAL" clId="{9A08B337-23E5-414E-84A6-0CD230D01145}" dt="2021-03-05T10:09:17.641" v="1166"/>
          <ac:picMkLst>
            <pc:docMk/>
            <pc:sldMk cId="648117770" sldId="319"/>
            <ac:picMk id="3" creationId="{69C2BE24-3E2B-4DF7-9F3E-A3E124B31F53}"/>
          </ac:picMkLst>
        </pc:picChg>
        <pc:picChg chg="add mod">
          <ac:chgData name="Ronald" userId="7041c8de-1697-4391-b17f-bf0aec4a67a2" providerId="ADAL" clId="{9A08B337-23E5-414E-84A6-0CD230D01145}" dt="2021-03-05T09:52:44.361" v="1101"/>
          <ac:picMkLst>
            <pc:docMk/>
            <pc:sldMk cId="648117770" sldId="319"/>
            <ac:picMk id="7" creationId="{3AA4365A-37ED-4800-8CE2-12F1D474012A}"/>
          </ac:picMkLst>
        </pc:picChg>
      </pc:sldChg>
      <pc:sldChg chg="addSp modSp add modAnim">
        <pc:chgData name="Ronald" userId="7041c8de-1697-4391-b17f-bf0aec4a67a2" providerId="ADAL" clId="{9A08B337-23E5-414E-84A6-0CD230D01145}" dt="2021-03-05T07:59:00.077" v="308" actId="20577"/>
        <pc:sldMkLst>
          <pc:docMk/>
          <pc:sldMk cId="1125609013" sldId="367"/>
        </pc:sldMkLst>
        <pc:spChg chg="mod">
          <ac:chgData name="Ronald" userId="7041c8de-1697-4391-b17f-bf0aec4a67a2" providerId="ADAL" clId="{9A08B337-23E5-414E-84A6-0CD230D01145}" dt="2021-03-05T05:35:18.473" v="89" actId="6549"/>
          <ac:spMkLst>
            <pc:docMk/>
            <pc:sldMk cId="1125609013" sldId="367"/>
            <ac:spMk id="3" creationId="{7E44F661-8C1A-4F4B-8FD7-50469EC9DC79}"/>
          </ac:spMkLst>
        </pc:spChg>
        <pc:spChg chg="add mod">
          <ac:chgData name="Ronald" userId="7041c8de-1697-4391-b17f-bf0aec4a67a2" providerId="ADAL" clId="{9A08B337-23E5-414E-84A6-0CD230D01145}" dt="2021-03-05T07:59:00.077" v="308" actId="20577"/>
          <ac:spMkLst>
            <pc:docMk/>
            <pc:sldMk cId="1125609013" sldId="367"/>
            <ac:spMk id="8" creationId="{AE0F40F7-64A8-482B-95F1-A8DD05B62F45}"/>
          </ac:spMkLst>
        </pc:spChg>
      </pc:sldChg>
      <pc:sldChg chg="addSp modSp add modAnim">
        <pc:chgData name="Ronald" userId="7041c8de-1697-4391-b17f-bf0aec4a67a2" providerId="ADAL" clId="{9A08B337-23E5-414E-84A6-0CD230D01145}" dt="2021-03-05T08:37:39.017" v="803"/>
        <pc:sldMkLst>
          <pc:docMk/>
          <pc:sldMk cId="3035395704" sldId="368"/>
        </pc:sldMkLst>
        <pc:spChg chg="add mod">
          <ac:chgData name="Ronald" userId="7041c8de-1697-4391-b17f-bf0aec4a67a2" providerId="ADAL" clId="{9A08B337-23E5-414E-84A6-0CD230D01145}" dt="2021-03-05T08:35:41.911" v="801" actId="207"/>
          <ac:spMkLst>
            <pc:docMk/>
            <pc:sldMk cId="3035395704" sldId="368"/>
            <ac:spMk id="8" creationId="{7F7CC193-82B3-491C-93BF-20DFF11DB1E9}"/>
          </ac:spMkLst>
        </pc:spChg>
        <pc:spChg chg="add mod">
          <ac:chgData name="Ronald" userId="7041c8de-1697-4391-b17f-bf0aec4a67a2" providerId="ADAL" clId="{9A08B337-23E5-414E-84A6-0CD230D01145}" dt="2021-03-05T08:35:02.723" v="800" actId="207"/>
          <ac:spMkLst>
            <pc:docMk/>
            <pc:sldMk cId="3035395704" sldId="368"/>
            <ac:spMk id="10" creationId="{97AA1A3B-F7F9-4723-A26D-64EAB1E6957F}"/>
          </ac:spMkLst>
        </pc:spChg>
        <pc:cxnChg chg="add mod">
          <ac:chgData name="Ronald" userId="7041c8de-1697-4391-b17f-bf0aec4a67a2" providerId="ADAL" clId="{9A08B337-23E5-414E-84A6-0CD230D01145}" dt="2021-03-05T08:35:02.723" v="800" actId="207"/>
          <ac:cxnSpMkLst>
            <pc:docMk/>
            <pc:sldMk cId="3035395704" sldId="368"/>
            <ac:cxnSpMk id="9" creationId="{72B16F48-F1A6-4DDB-B7D1-DB1AEE8E1644}"/>
          </ac:cxnSpMkLst>
        </pc:cxnChg>
        <pc:cxnChg chg="add mod">
          <ac:chgData name="Ronald" userId="7041c8de-1697-4391-b17f-bf0aec4a67a2" providerId="ADAL" clId="{9A08B337-23E5-414E-84A6-0CD230D01145}" dt="2021-03-05T08:36:42.397" v="802"/>
          <ac:cxnSpMkLst>
            <pc:docMk/>
            <pc:sldMk cId="3035395704" sldId="368"/>
            <ac:cxnSpMk id="14" creationId="{3636819A-2780-46B9-AC0F-90E64A301A24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04:10.442" v="905"/>
        <pc:sldMkLst>
          <pc:docMk/>
          <pc:sldMk cId="407846010" sldId="369"/>
        </pc:sldMkLst>
        <pc:spChg chg="add mod">
          <ac:chgData name="Ronald" userId="7041c8de-1697-4391-b17f-bf0aec4a67a2" providerId="ADAL" clId="{9A08B337-23E5-414E-84A6-0CD230D01145}" dt="2021-03-05T08:40:45.312" v="805"/>
          <ac:spMkLst>
            <pc:docMk/>
            <pc:sldMk cId="407846010" sldId="369"/>
            <ac:spMk id="8" creationId="{7C3A925E-F1E9-453E-8D22-1EDEA4579091}"/>
          </ac:spMkLst>
        </pc:spChg>
        <pc:spChg chg="add mod">
          <ac:chgData name="Ronald" userId="7041c8de-1697-4391-b17f-bf0aec4a67a2" providerId="ADAL" clId="{9A08B337-23E5-414E-84A6-0CD230D01145}" dt="2021-03-05T08:43:28.790" v="810"/>
          <ac:spMkLst>
            <pc:docMk/>
            <pc:sldMk cId="407846010" sldId="369"/>
            <ac:spMk id="12" creationId="{DF7649F4-E6AB-477A-9CA5-DF61C7AD6EFA}"/>
          </ac:spMkLst>
        </pc:spChg>
        <pc:picChg chg="add mod">
          <ac:chgData name="Ronald" userId="7041c8de-1697-4391-b17f-bf0aec4a67a2" providerId="ADAL" clId="{9A08B337-23E5-414E-84A6-0CD230D01145}" dt="2021-03-05T08:42:05.252" v="806"/>
          <ac:picMkLst>
            <pc:docMk/>
            <pc:sldMk cId="407846010" sldId="369"/>
            <ac:picMk id="9" creationId="{094BD9D6-B09C-463D-A882-2D1BB649F242}"/>
          </ac:picMkLst>
        </pc:picChg>
        <pc:picChg chg="add mod">
          <ac:chgData name="Ronald" userId="7041c8de-1697-4391-b17f-bf0aec4a67a2" providerId="ADAL" clId="{9A08B337-23E5-414E-84A6-0CD230D01145}" dt="2021-03-05T08:43:28.790" v="810"/>
          <ac:picMkLst>
            <pc:docMk/>
            <pc:sldMk cId="407846010" sldId="369"/>
            <ac:picMk id="10" creationId="{3B886F63-3B17-480B-B3E8-6263D602ACF7}"/>
          </ac:picMkLst>
        </pc:pic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3" creationId="{E2DDC368-728E-4CD3-9985-E55383A811BB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11:29.262" v="928"/>
        <pc:sldMkLst>
          <pc:docMk/>
          <pc:sldMk cId="4036809933" sldId="370"/>
        </pc:sldMkLst>
        <pc:spChg chg="mod">
          <ac:chgData name="Ronald" userId="7041c8de-1697-4391-b17f-bf0aec4a67a2" providerId="ADAL" clId="{9A08B337-23E5-414E-84A6-0CD230D01145}" dt="2021-03-05T08:54:02.319" v="897" actId="20577"/>
          <ac:spMkLst>
            <pc:docMk/>
            <pc:sldMk cId="4036809933" sldId="370"/>
            <ac:spMk id="12" creationId="{DF7649F4-E6AB-477A-9CA5-DF61C7AD6EFA}"/>
          </ac:spMkLst>
        </pc:spChg>
        <pc:spChg chg="add mod">
          <ac:chgData name="Ronald" userId="7041c8de-1697-4391-b17f-bf0aec4a67a2" providerId="ADAL" clId="{9A08B337-23E5-414E-84A6-0CD230D01145}" dt="2021-03-05T08:52:19.831" v="894" actId="20577"/>
          <ac:spMkLst>
            <pc:docMk/>
            <pc:sldMk cId="4036809933" sldId="370"/>
            <ac:spMk id="14" creationId="{F34C68B9-AA7C-4C0A-A2DF-10EA899A407C}"/>
          </ac:spMkLst>
        </pc:spChg>
        <pc:spChg chg="add mod">
          <ac:chgData name="Ronald" userId="7041c8de-1697-4391-b17f-bf0aec4a67a2" providerId="ADAL" clId="{9A08B337-23E5-414E-84A6-0CD230D01145}" dt="2021-03-05T08:53:44.839" v="896" actId="20577"/>
          <ac:spMkLst>
            <pc:docMk/>
            <pc:sldMk cId="4036809933" sldId="370"/>
            <ac:spMk id="15" creationId="{83E98A22-EAB9-47A9-B1E4-FAF1B8EA75DD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6" creationId="{C16813B5-0411-40CF-BCDF-737E640485DE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7" creationId="{1A733151-D468-48F0-8471-69584C507942}"/>
          </ac:spMkLst>
        </pc:spChg>
        <pc:spChg chg="add mod">
          <ac:chgData name="Ronald" userId="7041c8de-1697-4391-b17f-bf0aec4a67a2" providerId="ADAL" clId="{9A08B337-23E5-414E-84A6-0CD230D01145}" dt="2021-03-05T09:11:06.873" v="927" actId="20577"/>
          <ac:spMkLst>
            <pc:docMk/>
            <pc:sldMk cId="4036809933" sldId="370"/>
            <ac:spMk id="24" creationId="{3F761BD2-9553-4F1B-8C35-98CB86FD30DE}"/>
          </ac:spMkLst>
        </pc:spChg>
        <pc:picChg chg="add mod">
          <ac:chgData name="Ronald" userId="7041c8de-1697-4391-b17f-bf0aec4a67a2" providerId="ADAL" clId="{9A08B337-23E5-414E-84A6-0CD230D01145}" dt="2021-03-05T09:05:32.977" v="906"/>
          <ac:picMkLst>
            <pc:docMk/>
            <pc:sldMk cId="4036809933" sldId="370"/>
            <ac:picMk id="21" creationId="{ABE2A722-9D9F-48D7-A2BB-CAB6D6727A10}"/>
          </ac:picMkLst>
        </pc:picChg>
        <pc:cxnChg chg="mod">
          <ac:chgData name="Ronald" userId="7041c8de-1697-4391-b17f-bf0aec4a67a2" providerId="ADAL" clId="{9A08B337-23E5-414E-84A6-0CD230D01145}" dt="2021-03-05T08:54:02.319" v="897" actId="20577"/>
          <ac:cxnSpMkLst>
            <pc:docMk/>
            <pc:sldMk cId="4036809933" sldId="370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56:36.640" v="901"/>
          <ac:cxnSpMkLst>
            <pc:docMk/>
            <pc:sldMk cId="4036809933" sldId="370"/>
            <ac:cxnSpMk id="18" creationId="{CADF332A-0E47-4051-AA9E-8DBC331DD4D0}"/>
          </ac:cxnSpMkLst>
        </pc:cxnChg>
        <pc:cxnChg chg="add mod">
          <ac:chgData name="Ronald" userId="7041c8de-1697-4391-b17f-bf0aec4a67a2" providerId="ADAL" clId="{9A08B337-23E5-414E-84A6-0CD230D01145}" dt="2021-03-05T08:57:02.064" v="902"/>
          <ac:cxnSpMkLst>
            <pc:docMk/>
            <pc:sldMk cId="4036809933" sldId="370"/>
            <ac:cxnSpMk id="19" creationId="{99CCDCAC-E3D5-458A-B0B4-41468EFD1867}"/>
          </ac:cxnSpMkLst>
        </pc:cxnChg>
        <pc:cxnChg chg="add mod">
          <ac:chgData name="Ronald" userId="7041c8de-1697-4391-b17f-bf0aec4a67a2" providerId="ADAL" clId="{9A08B337-23E5-414E-84A6-0CD230D01145}" dt="2021-03-05T09:10:25.860" v="921"/>
          <ac:cxnSpMkLst>
            <pc:docMk/>
            <pc:sldMk cId="4036809933" sldId="370"/>
            <ac:cxnSpMk id="22" creationId="{04FE6770-5F2D-42FE-9021-E54D90AB1960}"/>
          </ac:cxnSpMkLst>
        </pc:cxnChg>
      </pc:sldChg>
      <pc:sldChg chg="addSp modSp add modAnim">
        <pc:chgData name="Ronald" userId="7041c8de-1697-4391-b17f-bf0aec4a67a2" providerId="ADAL" clId="{9A08B337-23E5-414E-84A6-0CD230D01145}" dt="2021-03-05T10:34:08.466" v="1283" actId="20577"/>
        <pc:sldMkLst>
          <pc:docMk/>
          <pc:sldMk cId="14578772" sldId="371"/>
        </pc:sldMkLst>
        <pc:spChg chg="mod">
          <ac:chgData name="Ronald" userId="7041c8de-1697-4391-b17f-bf0aec4a67a2" providerId="ADAL" clId="{9A08B337-23E5-414E-84A6-0CD230D01145}" dt="2021-03-05T10:12:05.860" v="1180" actId="20577"/>
          <ac:spMkLst>
            <pc:docMk/>
            <pc:sldMk cId="14578772" sldId="371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34:08.466" v="1283" actId="20577"/>
          <ac:spMkLst>
            <pc:docMk/>
            <pc:sldMk cId="14578772" sldId="371"/>
            <ac:spMk id="8" creationId="{9E3C30B3-415E-453D-A79A-ECDA2CB2902D}"/>
          </ac:spMkLst>
        </pc:spChg>
      </pc:sldChg>
    </pc:docChg>
  </pc:docChgLst>
  <pc:docChgLst>
    <pc:chgData name="Ronald van Buuren" userId="7041c8de-1697-4391-b17f-bf0aec4a67a2" providerId="ADAL" clId="{A9D70632-EFC4-4A48-ADAF-0A60E2EB7C09}"/>
    <pc:docChg chg="undo custSel addSld delSld modSld">
      <pc:chgData name="Ronald van Buuren" userId="7041c8de-1697-4391-b17f-bf0aec4a67a2" providerId="ADAL" clId="{A9D70632-EFC4-4A48-ADAF-0A60E2EB7C09}" dt="2020-11-01T15:00:34.019" v="3379" actId="20577"/>
      <pc:docMkLst>
        <pc:docMk/>
      </pc:docMkLst>
      <pc:sldChg chg="modSp add">
        <pc:chgData name="Ronald van Buuren" userId="7041c8de-1697-4391-b17f-bf0aec4a67a2" providerId="ADAL" clId="{A9D70632-EFC4-4A48-ADAF-0A60E2EB7C09}" dt="2020-10-28T14:40:53.702" v="1225" actId="20577"/>
        <pc:sldMkLst>
          <pc:docMk/>
          <pc:sldMk cId="3442101245" sldId="280"/>
        </pc:sldMkLst>
        <pc:spChg chg="mod">
          <ac:chgData name="Ronald van Buuren" userId="7041c8de-1697-4391-b17f-bf0aec4a67a2" providerId="ADAL" clId="{A9D70632-EFC4-4A48-ADAF-0A60E2EB7C09}" dt="2020-10-28T14:10:24.456" v="1220" actId="20577"/>
          <ac:spMkLst>
            <pc:docMk/>
            <pc:sldMk cId="3442101245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0:53.702" v="1225" actId="20577"/>
          <ac:spMkLst>
            <pc:docMk/>
            <pc:sldMk cId="3442101245" sldId="280"/>
            <ac:spMk id="3" creationId="{00000000-0000-0000-0000-000000000000}"/>
          </ac:spMkLst>
        </pc:spChg>
      </pc:sldChg>
      <pc:sldChg chg="addSp modSp add del modAnim">
        <pc:chgData name="Ronald van Buuren" userId="7041c8de-1697-4391-b17f-bf0aec4a67a2" providerId="ADAL" clId="{A9D70632-EFC4-4A48-ADAF-0A60E2EB7C09}" dt="2020-10-28T19:40:40.019" v="2416" actId="6549"/>
        <pc:sldMkLst>
          <pc:docMk/>
          <pc:sldMk cId="2778189520" sldId="290"/>
        </pc:sldMkLst>
        <pc:spChg chg="mod">
          <ac:chgData name="Ronald van Buuren" userId="7041c8de-1697-4391-b17f-bf0aec4a67a2" providerId="ADAL" clId="{A9D70632-EFC4-4A48-ADAF-0A60E2EB7C09}" dt="2020-10-28T19:38:45.678" v="2396" actId="255"/>
          <ac:spMkLst>
            <pc:docMk/>
            <pc:sldMk cId="2778189520" sldId="290"/>
            <ac:spMk id="1843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40:40.019" v="2416" actId="6549"/>
          <ac:spMkLst>
            <pc:docMk/>
            <pc:sldMk cId="2778189520" sldId="290"/>
            <ac:spMk id="18439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19:32:19.329" v="2283" actId="1036"/>
          <ac:picMkLst>
            <pc:docMk/>
            <pc:sldMk cId="2778189520" sldId="290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19:32:44.449" v="2285" actId="1035"/>
          <ac:picMkLst>
            <pc:docMk/>
            <pc:sldMk cId="2778189520" sldId="290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A9D70632-EFC4-4A48-ADAF-0A60E2EB7C09}" dt="2020-10-28T19:35:24.038" v="2350" actId="1076"/>
          <ac:picMkLst>
            <pc:docMk/>
            <pc:sldMk cId="2778189520" sldId="290"/>
            <ac:picMk id="7" creationId="{8AC1A889-1544-4DD9-9F79-4CC1A55FBC85}"/>
          </ac:picMkLst>
        </pc:picChg>
        <pc:picChg chg="add mod modCrop">
          <ac:chgData name="Ronald van Buuren" userId="7041c8de-1697-4391-b17f-bf0aec4a67a2" providerId="ADAL" clId="{A9D70632-EFC4-4A48-ADAF-0A60E2EB7C09}" dt="2020-10-28T19:40:06.814" v="2413" actId="1076"/>
          <ac:picMkLst>
            <pc:docMk/>
            <pc:sldMk cId="2778189520" sldId="290"/>
            <ac:picMk id="8" creationId="{BDEDBD24-221D-4D16-A1BC-2D46CD4CCDD3}"/>
          </ac:picMkLst>
        </pc:picChg>
        <pc:picChg chg="add mod modCrop">
          <ac:chgData name="Ronald van Buuren" userId="7041c8de-1697-4391-b17f-bf0aec4a67a2" providerId="ADAL" clId="{A9D70632-EFC4-4A48-ADAF-0A60E2EB7C09}" dt="2020-10-28T19:40:08.447" v="2414" actId="1076"/>
          <ac:picMkLst>
            <pc:docMk/>
            <pc:sldMk cId="2778189520" sldId="290"/>
            <ac:picMk id="9" creationId="{E965364D-EAFB-4497-BC2B-4134DB0C31E4}"/>
          </ac:picMkLst>
        </pc:picChg>
        <pc:picChg chg="mod">
          <ac:chgData name="Ronald van Buuren" userId="7041c8de-1697-4391-b17f-bf0aec4a67a2" providerId="ADAL" clId="{A9D70632-EFC4-4A48-ADAF-0A60E2EB7C09}" dt="2020-10-28T19:31:41.381" v="2267" actId="1076"/>
          <ac:picMkLst>
            <pc:docMk/>
            <pc:sldMk cId="2778189520" sldId="290"/>
            <ac:picMk id="18436" creationId="{00000000-0000-0000-0000-000000000000}"/>
          </ac:picMkLst>
        </pc:picChg>
      </pc:sldChg>
      <pc:sldChg chg="add del">
        <pc:chgData name="Ronald van Buuren" userId="7041c8de-1697-4391-b17f-bf0aec4a67a2" providerId="ADAL" clId="{A9D70632-EFC4-4A48-ADAF-0A60E2EB7C09}" dt="2020-10-28T19:38:15.827" v="2380" actId="2696"/>
        <pc:sldMkLst>
          <pc:docMk/>
          <pc:sldMk cId="3039670184" sldId="291"/>
        </pc:sldMkLst>
      </pc:sldChg>
      <pc:sldChg chg="addSp delSp modSp add del">
        <pc:chgData name="Ronald van Buuren" userId="7041c8de-1697-4391-b17f-bf0aec4a67a2" providerId="ADAL" clId="{A9D70632-EFC4-4A48-ADAF-0A60E2EB7C09}" dt="2020-10-28T19:56:05.944" v="2835" actId="1038"/>
        <pc:sldMkLst>
          <pc:docMk/>
          <pc:sldMk cId="768570214" sldId="292"/>
        </pc:sldMkLst>
        <pc:spChg chg="del">
          <ac:chgData name="Ronald van Buuren" userId="7041c8de-1697-4391-b17f-bf0aec4a67a2" providerId="ADAL" clId="{A9D70632-EFC4-4A48-ADAF-0A60E2EB7C09}" dt="2020-10-28T19:56:01.682" v="2803" actId="478"/>
          <ac:spMkLst>
            <pc:docMk/>
            <pc:sldMk cId="768570214" sldId="292"/>
            <ac:spMk id="2150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38:36.800" v="2395" actId="255"/>
          <ac:spMkLst>
            <pc:docMk/>
            <pc:sldMk cId="768570214" sldId="292"/>
            <ac:spMk id="21507" creationId="{00000000-0000-0000-0000-000000000000}"/>
          </ac:spMkLst>
        </pc:spChg>
        <pc:graphicFrameChg chg="del">
          <ac:chgData name="Ronald van Buuren" userId="7041c8de-1697-4391-b17f-bf0aec4a67a2" providerId="ADAL" clId="{A9D70632-EFC4-4A48-ADAF-0A60E2EB7C09}" dt="2020-10-28T19:55:16.360" v="2771" actId="478"/>
          <ac:graphicFrameMkLst>
            <pc:docMk/>
            <pc:sldMk cId="768570214" sldId="292"/>
            <ac:graphicFrameMk id="21509" creationId="{00000000-0000-0000-0000-000000000000}"/>
          </ac:graphicFrameMkLst>
        </pc:graphicFrameChg>
        <pc:graphicFrameChg chg="del">
          <ac:chgData name="Ronald van Buuren" userId="7041c8de-1697-4391-b17f-bf0aec4a67a2" providerId="ADAL" clId="{A9D70632-EFC4-4A48-ADAF-0A60E2EB7C09}" dt="2020-10-28T19:55:59.479" v="2802" actId="478"/>
          <ac:graphicFrameMkLst>
            <pc:docMk/>
            <pc:sldMk cId="768570214" sldId="292"/>
            <ac:graphicFrameMk id="21510" creationId="{00000000-0000-0000-0000-000000000000}"/>
          </ac:graphicFrameMkLst>
        </pc:graphicFrameChg>
        <pc:picChg chg="add mod">
          <ac:chgData name="Ronald van Buuren" userId="7041c8de-1697-4391-b17f-bf0aec4a67a2" providerId="ADAL" clId="{A9D70632-EFC4-4A48-ADAF-0A60E2EB7C09}" dt="2020-10-28T19:55:26.153" v="2801" actId="1038"/>
          <ac:picMkLst>
            <pc:docMk/>
            <pc:sldMk cId="768570214" sldId="292"/>
            <ac:picMk id="2" creationId="{48ACD754-F57E-44D9-B624-32990F69E91D}"/>
          </ac:picMkLst>
        </pc:picChg>
        <pc:picChg chg="add mod">
          <ac:chgData name="Ronald van Buuren" userId="7041c8de-1697-4391-b17f-bf0aec4a67a2" providerId="ADAL" clId="{A9D70632-EFC4-4A48-ADAF-0A60E2EB7C09}" dt="2020-10-28T19:56:05.944" v="2835" actId="1038"/>
          <ac:picMkLst>
            <pc:docMk/>
            <pc:sldMk cId="768570214" sldId="292"/>
            <ac:picMk id="3" creationId="{095DA3E5-9C5A-4BE5-ACD5-973AAC114DC7}"/>
          </ac:picMkLst>
        </pc:picChg>
      </pc:sldChg>
      <pc:sldChg chg="modSp add del modAnim">
        <pc:chgData name="Ronald van Buuren" userId="7041c8de-1697-4391-b17f-bf0aec4a67a2" providerId="ADAL" clId="{A9D70632-EFC4-4A48-ADAF-0A60E2EB7C09}" dt="2020-10-28T20:02:56.813" v="2949"/>
        <pc:sldMkLst>
          <pc:docMk/>
          <pc:sldMk cId="77697380" sldId="293"/>
        </pc:sldMkLst>
        <pc:spChg chg="mod">
          <ac:chgData name="Ronald van Buuren" userId="7041c8de-1697-4391-b17f-bf0aec4a67a2" providerId="ADAL" clId="{A9D70632-EFC4-4A48-ADAF-0A60E2EB7C09}" dt="2020-10-28T19:57:57.832" v="2836" actId="255"/>
          <ac:spMkLst>
            <pc:docMk/>
            <pc:sldMk cId="77697380" sldId="293"/>
            <ac:spMk id="2355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20:02:34.542" v="2948" actId="255"/>
          <ac:spMkLst>
            <pc:docMk/>
            <pc:sldMk cId="77697380" sldId="293"/>
            <ac:spMk id="23557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20:02:25.248" v="2947" actId="1037"/>
          <ac:picMkLst>
            <pc:docMk/>
            <pc:sldMk cId="77697380" sldId="293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4.448" v="2897" actId="1038"/>
          <ac:picMkLst>
            <pc:docMk/>
            <pc:sldMk cId="77697380" sldId="293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0.456" v="2875" actId="1038"/>
          <ac:picMkLst>
            <pc:docMk/>
            <pc:sldMk cId="77697380" sldId="293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8.413" v="2920" actId="1038"/>
          <ac:picMkLst>
            <pc:docMk/>
            <pc:sldMk cId="77697380" sldId="293"/>
            <ac:picMk id="23556" creationId="{00000000-0000-0000-0000-000000000000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7:18.455" v="2964" actId="20577"/>
        <pc:sldMkLst>
          <pc:docMk/>
          <pc:sldMk cId="2161478710" sldId="294"/>
        </pc:sldMkLst>
        <pc:spChg chg="mod">
          <ac:chgData name="Ronald van Buuren" userId="7041c8de-1697-4391-b17f-bf0aec4a67a2" providerId="ADAL" clId="{A9D70632-EFC4-4A48-ADAF-0A60E2EB7C09}" dt="2020-10-28T20:07:18.455" v="2964" actId="20577"/>
          <ac:spMkLst>
            <pc:docMk/>
            <pc:sldMk cId="2161478710" sldId="294"/>
            <ac:spMk id="25602" creationId="{00000000-0000-0000-0000-000000000000}"/>
          </ac:spMkLst>
        </pc:spChg>
      </pc:sldChg>
      <pc:sldChg chg="modSp add del">
        <pc:chgData name="Ronald van Buuren" userId="7041c8de-1697-4391-b17f-bf0aec4a67a2" providerId="ADAL" clId="{A9D70632-EFC4-4A48-ADAF-0A60E2EB7C09}" dt="2020-10-28T20:08:03.978" v="2984" actId="20577"/>
        <pc:sldMkLst>
          <pc:docMk/>
          <pc:sldMk cId="2318530194" sldId="295"/>
        </pc:sldMkLst>
        <pc:spChg chg="mod">
          <ac:chgData name="Ronald van Buuren" userId="7041c8de-1697-4391-b17f-bf0aec4a67a2" providerId="ADAL" clId="{A9D70632-EFC4-4A48-ADAF-0A60E2EB7C09}" dt="2020-10-28T20:08:03.978" v="2984" actId="20577"/>
          <ac:spMkLst>
            <pc:docMk/>
            <pc:sldMk cId="2318530194" sldId="295"/>
            <ac:spMk id="27650" creationId="{00000000-0000-0000-0000-000000000000}"/>
          </ac:spMkLst>
        </pc:spChg>
      </pc:sldChg>
      <pc:sldChg chg="addSp modSp add del">
        <pc:chgData name="Ronald van Buuren" userId="7041c8de-1697-4391-b17f-bf0aec4a67a2" providerId="ADAL" clId="{A9D70632-EFC4-4A48-ADAF-0A60E2EB7C09}" dt="2020-11-01T15:00:34.019" v="3379" actId="20577"/>
        <pc:sldMkLst>
          <pc:docMk/>
          <pc:sldMk cId="1310136621" sldId="296"/>
        </pc:sldMkLst>
        <pc:spChg chg="add mod">
          <ac:chgData name="Ronald van Buuren" userId="7041c8de-1697-4391-b17f-bf0aec4a67a2" providerId="ADAL" clId="{A9D70632-EFC4-4A48-ADAF-0A60E2EB7C09}" dt="2020-11-01T15:00:34.019" v="3379" actId="20577"/>
          <ac:spMkLst>
            <pc:docMk/>
            <pc:sldMk cId="1310136621" sldId="296"/>
            <ac:spMk id="5" creationId="{54E1A0D5-468C-45D2-B6CA-DBE2942758CE}"/>
          </ac:spMkLst>
        </pc:spChg>
        <pc:spChg chg="mod">
          <ac:chgData name="Ronald van Buuren" userId="7041c8de-1697-4391-b17f-bf0aec4a67a2" providerId="ADAL" clId="{A9D70632-EFC4-4A48-ADAF-0A60E2EB7C09}" dt="2020-11-01T14:55:47.900" v="3184" actId="20577"/>
          <ac:spMkLst>
            <pc:docMk/>
            <pc:sldMk cId="1310136621" sldId="296"/>
            <ac:spMk id="29698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1-01T14:59:41.203" v="3306" actId="1076"/>
          <ac:picMkLst>
            <pc:docMk/>
            <pc:sldMk cId="1310136621" sldId="296"/>
            <ac:picMk id="2" creationId="{F0C3808D-4D3D-4E58-9290-B92B02FDF8F4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8:31.136" v="299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9D70632-EFC4-4A48-ADAF-0A60E2EB7C09}" dt="2020-10-28T20:08:31.136" v="299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delSp modSp">
        <pc:chgData name="Ronald van Buuren" userId="7041c8de-1697-4391-b17f-bf0aec4a67a2" providerId="ADAL" clId="{A9D70632-EFC4-4A48-ADAF-0A60E2EB7C09}" dt="2020-10-28T13:59:30.355" v="1188" actId="20577"/>
        <pc:sldMkLst>
          <pc:docMk/>
          <pc:sldMk cId="2561980438" sldId="312"/>
        </pc:sldMkLst>
        <pc:spChg chg="mod">
          <ac:chgData name="Ronald van Buuren" userId="7041c8de-1697-4391-b17f-bf0aec4a67a2" providerId="ADAL" clId="{A9D70632-EFC4-4A48-ADAF-0A60E2EB7C09}" dt="2020-10-28T13:59:30.355" v="1188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47:57.327" v="769" actId="313"/>
          <ac:spMkLst>
            <pc:docMk/>
            <pc:sldMk cId="2561980438" sldId="312"/>
            <ac:spMk id="11981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3:48:12.575" v="770" actId="478"/>
          <ac:picMkLst>
            <pc:docMk/>
            <pc:sldMk cId="2561980438" sldId="31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A9D70632-EFC4-4A48-ADAF-0A60E2EB7C09}" dt="2020-10-28T13:48:14.713" v="771" actId="478"/>
          <ac:picMkLst>
            <pc:docMk/>
            <pc:sldMk cId="2561980438" sldId="312"/>
            <ac:picMk id="6" creationId="{00000000-0000-0000-0000-000000000000}"/>
          </ac:picMkLst>
        </pc:picChg>
      </pc:sldChg>
      <pc:sldChg chg="del">
        <pc:chgData name="Ronald van Buuren" userId="7041c8de-1697-4391-b17f-bf0aec4a67a2" providerId="ADAL" clId="{A9D70632-EFC4-4A48-ADAF-0A60E2EB7C09}" dt="2020-10-28T13:41:12.507" v="706" actId="2696"/>
        <pc:sldMkLst>
          <pc:docMk/>
          <pc:sldMk cId="2751053596" sldId="314"/>
        </pc:sldMkLst>
      </pc:sldChg>
      <pc:sldChg chg="del">
        <pc:chgData name="Ronald van Buuren" userId="7041c8de-1697-4391-b17f-bf0aec4a67a2" providerId="ADAL" clId="{A9D70632-EFC4-4A48-ADAF-0A60E2EB7C09}" dt="2020-10-28T13:41:12.502" v="705" actId="2696"/>
        <pc:sldMkLst>
          <pc:docMk/>
          <pc:sldMk cId="3888976694" sldId="315"/>
        </pc:sldMkLst>
      </pc:sldChg>
      <pc:sldChg chg="del">
        <pc:chgData name="Ronald van Buuren" userId="7041c8de-1697-4391-b17f-bf0aec4a67a2" providerId="ADAL" clId="{A9D70632-EFC4-4A48-ADAF-0A60E2EB7C09}" dt="2020-10-28T13:41:12.417" v="703" actId="2696"/>
        <pc:sldMkLst>
          <pc:docMk/>
          <pc:sldMk cId="124188627" sldId="317"/>
        </pc:sldMkLst>
      </pc:sldChg>
      <pc:sldChg chg="del">
        <pc:chgData name="Ronald van Buuren" userId="7041c8de-1697-4391-b17f-bf0aec4a67a2" providerId="ADAL" clId="{A9D70632-EFC4-4A48-ADAF-0A60E2EB7C09}" dt="2020-10-28T13:41:12.413" v="701" actId="2696"/>
        <pc:sldMkLst>
          <pc:docMk/>
          <pc:sldMk cId="12352730" sldId="318"/>
        </pc:sldMkLst>
      </pc:sldChg>
      <pc:sldChg chg="del">
        <pc:chgData name="Ronald van Buuren" userId="7041c8de-1697-4391-b17f-bf0aec4a67a2" providerId="ADAL" clId="{A9D70632-EFC4-4A48-ADAF-0A60E2EB7C09}" dt="2020-10-28T13:41:12.409" v="699" actId="2696"/>
        <pc:sldMkLst>
          <pc:docMk/>
          <pc:sldMk cId="3813603917" sldId="319"/>
        </pc:sldMkLst>
      </pc:sldChg>
      <pc:sldChg chg="addSp delSp modSp">
        <pc:chgData name="Ronald van Buuren" userId="7041c8de-1697-4391-b17f-bf0aec4a67a2" providerId="ADAL" clId="{A9D70632-EFC4-4A48-ADAF-0A60E2EB7C09}" dt="2020-10-28T15:01:36.478" v="1642" actId="1036"/>
        <pc:sldMkLst>
          <pc:docMk/>
          <pc:sldMk cId="749460305" sldId="320"/>
        </pc:sldMkLst>
        <pc:spChg chg="mod">
          <ac:chgData name="Ronald van Buuren" userId="7041c8de-1697-4391-b17f-bf0aec4a67a2" providerId="ADAL" clId="{A9D70632-EFC4-4A48-ADAF-0A60E2EB7C09}" dt="2020-10-28T15:01:24.886" v="1621" actId="20577"/>
          <ac:spMkLst>
            <pc:docMk/>
            <pc:sldMk cId="749460305" sldId="320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51:52.855" v="1542" actId="478"/>
          <ac:picMkLst>
            <pc:docMk/>
            <pc:sldMk cId="749460305" sldId="320"/>
            <ac:picMk id="2" creationId="{984100D0-A1DF-4959-9FA7-A2CE5A27A2F3}"/>
          </ac:picMkLst>
        </pc:picChg>
        <pc:picChg chg="add mod">
          <ac:chgData name="Ronald van Buuren" userId="7041c8de-1697-4391-b17f-bf0aec4a67a2" providerId="ADAL" clId="{A9D70632-EFC4-4A48-ADAF-0A60E2EB7C09}" dt="2020-10-28T15:01:32.820" v="1633" actId="1035"/>
          <ac:picMkLst>
            <pc:docMk/>
            <pc:sldMk cId="749460305" sldId="320"/>
            <ac:picMk id="3" creationId="{680F1DCF-1D6D-47DE-A1BA-666FD7D47F2B}"/>
          </ac:picMkLst>
        </pc:picChg>
        <pc:picChg chg="add mod ord">
          <ac:chgData name="Ronald van Buuren" userId="7041c8de-1697-4391-b17f-bf0aec4a67a2" providerId="ADAL" clId="{A9D70632-EFC4-4A48-ADAF-0A60E2EB7C09}" dt="2020-10-28T15:01:36.478" v="1642" actId="1036"/>
          <ac:picMkLst>
            <pc:docMk/>
            <pc:sldMk cId="749460305" sldId="320"/>
            <ac:picMk id="4" creationId="{57514807-AC76-4E4C-B861-3167858C755A}"/>
          </ac:picMkLst>
        </pc:picChg>
      </pc:sldChg>
      <pc:sldChg chg="modSp">
        <pc:chgData name="Ronald van Buuren" userId="7041c8de-1697-4391-b17f-bf0aec4a67a2" providerId="ADAL" clId="{A9D70632-EFC4-4A48-ADAF-0A60E2EB7C09}" dt="2020-10-28T10:47:56.982" v="6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9D70632-EFC4-4A48-ADAF-0A60E2EB7C09}" dt="2020-10-28T10:47:56.982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0:47:51.276" v="1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A9D70632-EFC4-4A48-ADAF-0A60E2EB7C09}" dt="2020-10-28T20:10:35.090" v="2994" actId="2696"/>
        <pc:sldMkLst>
          <pc:docMk/>
          <pc:sldMk cId="4128350539" sldId="328"/>
        </pc:sldMkLst>
      </pc:sldChg>
      <pc:sldChg chg="del">
        <pc:chgData name="Ronald van Buuren" userId="7041c8de-1697-4391-b17f-bf0aec4a67a2" providerId="ADAL" clId="{A9D70632-EFC4-4A48-ADAF-0A60E2EB7C09}" dt="2020-10-28T20:10:35.165" v="2997" actId="2696"/>
        <pc:sldMkLst>
          <pc:docMk/>
          <pc:sldMk cId="3802164497" sldId="329"/>
        </pc:sldMkLst>
      </pc:sldChg>
      <pc:sldChg chg="del">
        <pc:chgData name="Ronald van Buuren" userId="7041c8de-1697-4391-b17f-bf0aec4a67a2" providerId="ADAL" clId="{A9D70632-EFC4-4A48-ADAF-0A60E2EB7C09}" dt="2020-10-28T20:10:35.194" v="2999" actId="2696"/>
        <pc:sldMkLst>
          <pc:docMk/>
          <pc:sldMk cId="3010220007" sldId="331"/>
        </pc:sldMkLst>
      </pc:sldChg>
      <pc:sldChg chg="del">
        <pc:chgData name="Ronald van Buuren" userId="7041c8de-1697-4391-b17f-bf0aec4a67a2" providerId="ADAL" clId="{A9D70632-EFC4-4A48-ADAF-0A60E2EB7C09}" dt="2020-10-28T20:10:35.241" v="3000" actId="2696"/>
        <pc:sldMkLst>
          <pc:docMk/>
          <pc:sldMk cId="4091940505" sldId="333"/>
        </pc:sldMkLst>
      </pc:sldChg>
      <pc:sldChg chg="addSp modSp">
        <pc:chgData name="Ronald van Buuren" userId="7041c8de-1697-4391-b17f-bf0aec4a67a2" providerId="ADAL" clId="{A9D70632-EFC4-4A48-ADAF-0A60E2EB7C09}" dt="2020-10-28T14:07:58.212" v="1214" actId="1076"/>
        <pc:sldMkLst>
          <pc:docMk/>
          <pc:sldMk cId="1836641338" sldId="334"/>
        </pc:sldMkLst>
        <pc:spChg chg="mod">
          <ac:chgData name="Ronald van Buuren" userId="7041c8de-1697-4391-b17f-bf0aec4a67a2" providerId="ADAL" clId="{A9D70632-EFC4-4A48-ADAF-0A60E2EB7C09}" dt="2020-10-28T14:06:01.233" v="1199" actId="6549"/>
          <ac:spMkLst>
            <pc:docMk/>
            <pc:sldMk cId="1836641338" sldId="334"/>
            <ac:spMk id="3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06:29.093" v="1204" actId="14100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A9D70632-EFC4-4A48-ADAF-0A60E2EB7C09}" dt="2020-10-28T14:06:45.812" v="1209" actId="1076"/>
          <ac:picMkLst>
            <pc:docMk/>
            <pc:sldMk cId="1836641338" sldId="334"/>
            <ac:picMk id="7" creationId="{1ACF410D-EB0A-49D4-A254-5D99C2B9675A}"/>
          </ac:picMkLst>
        </pc:picChg>
        <pc:picChg chg="add mod">
          <ac:chgData name="Ronald van Buuren" userId="7041c8de-1697-4391-b17f-bf0aec4a67a2" providerId="ADAL" clId="{A9D70632-EFC4-4A48-ADAF-0A60E2EB7C09}" dt="2020-10-28T14:07:58.212" v="1214" actId="1076"/>
          <ac:picMkLst>
            <pc:docMk/>
            <pc:sldMk cId="1836641338" sldId="334"/>
            <ac:picMk id="9" creationId="{AF777740-E28E-4FAC-B74D-F776EC6ECB90}"/>
          </ac:picMkLst>
        </pc:picChg>
      </pc:sldChg>
      <pc:sldChg chg="delSp modSp modNotesTx">
        <pc:chgData name="Ronald van Buuren" userId="7041c8de-1697-4391-b17f-bf0aec4a67a2" providerId="ADAL" clId="{A9D70632-EFC4-4A48-ADAF-0A60E2EB7C09}" dt="2020-10-28T14:49:14.576" v="1507" actId="6549"/>
        <pc:sldMkLst>
          <pc:docMk/>
          <pc:sldMk cId="3032136901" sldId="335"/>
        </pc:sldMkLst>
        <pc:spChg chg="mod">
          <ac:chgData name="Ronald van Buuren" userId="7041c8de-1697-4391-b17f-bf0aec4a67a2" providerId="ADAL" clId="{A9D70632-EFC4-4A48-ADAF-0A60E2EB7C09}" dt="2020-10-28T14:43:25.181" v="1241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3:38.881" v="1242" actId="6549"/>
          <ac:spMkLst>
            <pc:docMk/>
            <pc:sldMk cId="3032136901" sldId="335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3:42.343" v="1243" actId="478"/>
          <ac:picMkLst>
            <pc:docMk/>
            <pc:sldMk cId="3032136901" sldId="335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3:45.040" v="1244" actId="478"/>
          <ac:picMkLst>
            <pc:docMk/>
            <pc:sldMk cId="3032136901" sldId="335"/>
            <ac:picMk id="5" creationId="{FDF1A055-016D-40FB-9A67-D411B20EF4C3}"/>
          </ac:picMkLst>
        </pc:picChg>
      </pc:sldChg>
      <pc:sldChg chg="del">
        <pc:chgData name="Ronald van Buuren" userId="7041c8de-1697-4391-b17f-bf0aec4a67a2" providerId="ADAL" clId="{A9D70632-EFC4-4A48-ADAF-0A60E2EB7C09}" dt="2020-10-28T20:10:35.101" v="2995" actId="2696"/>
        <pc:sldMkLst>
          <pc:docMk/>
          <pc:sldMk cId="717162187" sldId="336"/>
        </pc:sldMkLst>
      </pc:sldChg>
      <pc:sldChg chg="del">
        <pc:chgData name="Ronald van Buuren" userId="7041c8de-1697-4391-b17f-bf0aec4a67a2" providerId="ADAL" clId="{A9D70632-EFC4-4A48-ADAF-0A60E2EB7C09}" dt="2020-10-28T20:10:35.124" v="2996" actId="2696"/>
        <pc:sldMkLst>
          <pc:docMk/>
          <pc:sldMk cId="3670379253" sldId="337"/>
        </pc:sldMkLst>
      </pc:sldChg>
      <pc:sldChg chg="addSp delSp modSp">
        <pc:chgData name="Ronald van Buuren" userId="7041c8de-1697-4391-b17f-bf0aec4a67a2" providerId="ADAL" clId="{A9D70632-EFC4-4A48-ADAF-0A60E2EB7C09}" dt="2020-11-01T13:00:30.718" v="3023" actId="207"/>
        <pc:sldMkLst>
          <pc:docMk/>
          <pc:sldMk cId="3486102893" sldId="338"/>
        </pc:sldMkLst>
        <pc:spChg chg="mod">
          <ac:chgData name="Ronald van Buuren" userId="7041c8de-1697-4391-b17f-bf0aec4a67a2" providerId="ADAL" clId="{A9D70632-EFC4-4A48-ADAF-0A60E2EB7C09}" dt="2020-10-28T12:34:33.741" v="64" actId="313"/>
          <ac:spMkLst>
            <pc:docMk/>
            <pc:sldMk cId="3486102893" sldId="338"/>
            <ac:spMk id="2" creationId="{7D643ACC-4C3D-43CD-A614-40D3C1661F1F}"/>
          </ac:spMkLst>
        </pc:spChg>
        <pc:spChg chg="mod">
          <ac:chgData name="Ronald van Buuren" userId="7041c8de-1697-4391-b17f-bf0aec4a67a2" providerId="ADAL" clId="{A9D70632-EFC4-4A48-ADAF-0A60E2EB7C09}" dt="2020-11-01T13:00:30.718" v="3023" actId="207"/>
          <ac:spMkLst>
            <pc:docMk/>
            <pc:sldMk cId="3486102893" sldId="338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2:34:43.984" v="65" actId="478"/>
          <ac:picMkLst>
            <pc:docMk/>
            <pc:sldMk cId="3486102893" sldId="338"/>
            <ac:picMk id="4" creationId="{A1424654-7174-4614-9006-A9239BE1F5ED}"/>
          </ac:picMkLst>
        </pc:picChg>
        <pc:picChg chg="del">
          <ac:chgData name="Ronald van Buuren" userId="7041c8de-1697-4391-b17f-bf0aec4a67a2" providerId="ADAL" clId="{A9D70632-EFC4-4A48-ADAF-0A60E2EB7C09}" dt="2020-10-28T12:33:48.383" v="29" actId="478"/>
          <ac:picMkLst>
            <pc:docMk/>
            <pc:sldMk cId="3486102893" sldId="338"/>
            <ac:picMk id="5" creationId="{9D195793-7984-46DF-8456-BC31192E5390}"/>
          </ac:picMkLst>
        </pc:picChg>
        <pc:picChg chg="del">
          <ac:chgData name="Ronald van Buuren" userId="7041c8de-1697-4391-b17f-bf0aec4a67a2" providerId="ADAL" clId="{A9D70632-EFC4-4A48-ADAF-0A60E2EB7C09}" dt="2020-10-28T12:33:46.101" v="28" actId="478"/>
          <ac:picMkLst>
            <pc:docMk/>
            <pc:sldMk cId="3486102893" sldId="338"/>
            <ac:picMk id="6" creationId="{E06D7A9A-757E-4AFE-9A02-E5457ADC5184}"/>
          </ac:picMkLst>
        </pc:picChg>
        <pc:picChg chg="add mod">
          <ac:chgData name="Ronald van Buuren" userId="7041c8de-1697-4391-b17f-bf0aec4a67a2" providerId="ADAL" clId="{A9D70632-EFC4-4A48-ADAF-0A60E2EB7C09}" dt="2020-10-28T13:21:52.981" v="436" actId="1076"/>
          <ac:picMkLst>
            <pc:docMk/>
            <pc:sldMk cId="3486102893" sldId="338"/>
            <ac:picMk id="9" creationId="{6AA50601-C172-4120-9974-0AC16F76ED99}"/>
          </ac:picMkLst>
        </pc:picChg>
        <pc:picChg chg="add mod">
          <ac:chgData name="Ronald van Buuren" userId="7041c8de-1697-4391-b17f-bf0aec4a67a2" providerId="ADAL" clId="{A9D70632-EFC4-4A48-ADAF-0A60E2EB7C09}" dt="2020-10-28T12:43:18.217" v="243" actId="1076"/>
          <ac:picMkLst>
            <pc:docMk/>
            <pc:sldMk cId="3486102893" sldId="338"/>
            <ac:picMk id="10" creationId="{8103F2E8-EC52-4FC9-B80D-F916A9A40AD0}"/>
          </ac:picMkLst>
        </pc:picChg>
        <pc:picChg chg="add mod">
          <ac:chgData name="Ronald van Buuren" userId="7041c8de-1697-4391-b17f-bf0aec4a67a2" providerId="ADAL" clId="{A9D70632-EFC4-4A48-ADAF-0A60E2EB7C09}" dt="2020-10-28T13:22:08.148" v="439" actId="1076"/>
          <ac:picMkLst>
            <pc:docMk/>
            <pc:sldMk cId="3486102893" sldId="338"/>
            <ac:picMk id="11" creationId="{4FC36ED0-E1C5-45D9-8555-5182048D433F}"/>
          </ac:picMkLst>
        </pc:picChg>
        <pc:cxnChg chg="del">
          <ac:chgData name="Ronald van Buuren" userId="7041c8de-1697-4391-b17f-bf0aec4a67a2" providerId="ADAL" clId="{A9D70632-EFC4-4A48-ADAF-0A60E2EB7C09}" dt="2020-10-28T12:33:52.090" v="30" actId="478"/>
          <ac:cxnSpMkLst>
            <pc:docMk/>
            <pc:sldMk cId="3486102893" sldId="338"/>
            <ac:cxnSpMk id="8" creationId="{4D7D61E1-628F-45FB-BB56-F10BDB301DC3}"/>
          </ac:cxnSpMkLst>
        </pc:cxnChg>
      </pc:sldChg>
      <pc:sldChg chg="addSp delSp modSp del">
        <pc:chgData name="Ronald van Buuren" userId="7041c8de-1697-4391-b17f-bf0aec4a67a2" providerId="ADAL" clId="{A9D70632-EFC4-4A48-ADAF-0A60E2EB7C09}" dt="2020-10-28T13:40:16.546" v="695" actId="2696"/>
        <pc:sldMkLst>
          <pc:docMk/>
          <pc:sldMk cId="1493552340" sldId="343"/>
        </pc:sldMkLst>
        <pc:spChg chg="mod">
          <ac:chgData name="Ronald van Buuren" userId="7041c8de-1697-4391-b17f-bf0aec4a67a2" providerId="ADAL" clId="{A9D70632-EFC4-4A48-ADAF-0A60E2EB7C09}" dt="2020-10-28T13:26:15.891" v="667" actId="20577"/>
          <ac:spMkLst>
            <pc:docMk/>
            <pc:sldMk cId="1493552340" sldId="343"/>
            <ac:spMk id="3" creationId="{1B1978A9-AC81-430B-A084-7E240FDCC6C7}"/>
          </ac:spMkLst>
        </pc:spChg>
        <pc:picChg chg="del">
          <ac:chgData name="Ronald van Buuren" userId="7041c8de-1697-4391-b17f-bf0aec4a67a2" providerId="ADAL" clId="{A9D70632-EFC4-4A48-ADAF-0A60E2EB7C09}" dt="2020-10-28T13:38:41.311" v="668" actId="478"/>
          <ac:picMkLst>
            <pc:docMk/>
            <pc:sldMk cId="1493552340" sldId="343"/>
            <ac:picMk id="4" creationId="{EBDEDC8E-5148-4946-A626-149D24F6913D}"/>
          </ac:picMkLst>
        </pc:picChg>
        <pc:picChg chg="add mod">
          <ac:chgData name="Ronald van Buuren" userId="7041c8de-1697-4391-b17f-bf0aec4a67a2" providerId="ADAL" clId="{A9D70632-EFC4-4A48-ADAF-0A60E2EB7C09}" dt="2020-10-28T13:38:56.588" v="680" actId="14100"/>
          <ac:picMkLst>
            <pc:docMk/>
            <pc:sldMk cId="1493552340" sldId="343"/>
            <ac:picMk id="5" creationId="{E75DBC0A-4AC0-43ED-B742-05520343B7E8}"/>
          </ac:picMkLst>
        </pc:picChg>
      </pc:sldChg>
      <pc:sldChg chg="del">
        <pc:chgData name="Ronald van Buuren" userId="7041c8de-1697-4391-b17f-bf0aec4a67a2" providerId="ADAL" clId="{A9D70632-EFC4-4A48-ADAF-0A60E2EB7C09}" dt="2020-10-28T13:40:26.523" v="696" actId="2696"/>
        <pc:sldMkLst>
          <pc:docMk/>
          <pc:sldMk cId="2608952758" sldId="355"/>
        </pc:sldMkLst>
      </pc:sldChg>
      <pc:sldChg chg="addSp delSp modSp modNotesTx">
        <pc:chgData name="Ronald van Buuren" userId="7041c8de-1697-4391-b17f-bf0aec4a67a2" providerId="ADAL" clId="{A9D70632-EFC4-4A48-ADAF-0A60E2EB7C09}" dt="2020-10-28T14:49:05.869" v="1505" actId="6549"/>
        <pc:sldMkLst>
          <pc:docMk/>
          <pc:sldMk cId="1038354147" sldId="356"/>
        </pc:sldMkLst>
        <pc:spChg chg="add del mod">
          <ac:chgData name="Ronald van Buuren" userId="7041c8de-1697-4391-b17f-bf0aec4a67a2" providerId="ADAL" clId="{A9D70632-EFC4-4A48-ADAF-0A60E2EB7C09}" dt="2020-10-28T14:46:52.005" v="1306" actId="478"/>
          <ac:spMkLst>
            <pc:docMk/>
            <pc:sldMk cId="1038354147" sldId="356"/>
            <ac:spMk id="4" creationId="{470E6FCE-4281-42D5-AD17-71CF547C3CC2}"/>
          </ac:spMkLst>
        </pc:spChg>
        <pc:spChg chg="del">
          <ac:chgData name="Ronald van Buuren" userId="7041c8de-1697-4391-b17f-bf0aec4a67a2" providerId="ADAL" clId="{A9D70632-EFC4-4A48-ADAF-0A60E2EB7C09}" dt="2020-10-28T14:46:14.181" v="1303" actId="478"/>
          <ac:spMkLst>
            <pc:docMk/>
            <pc:sldMk cId="1038354147" sldId="356"/>
            <ac:spMk id="6" creationId="{AA0F7BEC-74D4-46CD-9D7E-A784F067B1E6}"/>
          </ac:spMkLst>
        </pc:spChg>
        <pc:spChg chg="add mod">
          <ac:chgData name="Ronald van Buuren" userId="7041c8de-1697-4391-b17f-bf0aec4a67a2" providerId="ADAL" clId="{A9D70632-EFC4-4A48-ADAF-0A60E2EB7C09}" dt="2020-10-28T14:48:57.538" v="1504" actId="12"/>
          <ac:spMkLst>
            <pc:docMk/>
            <pc:sldMk cId="1038354147" sldId="356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4:46:00.958" v="1300" actId="20577"/>
          <ac:spMkLst>
            <pc:docMk/>
            <pc:sldMk cId="1038354147" sldId="356"/>
            <ac:spMk id="216066" creationId="{00000000-0000-0000-0000-000000000000}"/>
          </ac:spMkLst>
        </pc:spChg>
        <pc:spChg chg="del">
          <ac:chgData name="Ronald van Buuren" userId="7041c8de-1697-4391-b17f-bf0aec4a67a2" providerId="ADAL" clId="{A9D70632-EFC4-4A48-ADAF-0A60E2EB7C09}" dt="2020-10-28T14:45:47.201" v="1298" actId="478"/>
          <ac:spMkLst>
            <pc:docMk/>
            <pc:sldMk cId="1038354147" sldId="356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6:15.961" v="1304" actId="478"/>
          <ac:picMkLst>
            <pc:docMk/>
            <pc:sldMk cId="1038354147" sldId="356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6:16.973" v="1305" actId="478"/>
          <ac:picMkLst>
            <pc:docMk/>
            <pc:sldMk cId="1038354147" sldId="356"/>
            <ac:picMk id="5" creationId="{FDF1A055-016D-40FB-9A67-D411B20EF4C3}"/>
          </ac:picMkLst>
        </pc:picChg>
      </pc:sldChg>
      <pc:sldChg chg="addSp delSp modSp delAnim">
        <pc:chgData name="Ronald van Buuren" userId="7041c8de-1697-4391-b17f-bf0aec4a67a2" providerId="ADAL" clId="{A9D70632-EFC4-4A48-ADAF-0A60E2EB7C09}" dt="2020-10-28T19:54:22.735" v="2770" actId="1037"/>
        <pc:sldMkLst>
          <pc:docMk/>
          <pc:sldMk cId="2171002566" sldId="357"/>
        </pc:sldMkLst>
        <pc:spChg chg="mod">
          <ac:chgData name="Ronald van Buuren" userId="7041c8de-1697-4391-b17f-bf0aec4a67a2" providerId="ADAL" clId="{A9D70632-EFC4-4A48-ADAF-0A60E2EB7C09}" dt="2020-10-28T15:17:10.582" v="2004" actId="20577"/>
          <ac:spMkLst>
            <pc:docMk/>
            <pc:sldMk cId="2171002566" sldId="357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5:17:39.830" v="2005" actId="478"/>
          <ac:picMkLst>
            <pc:docMk/>
            <pc:sldMk cId="2171002566" sldId="357"/>
            <ac:picMk id="2" creationId="{984100D0-A1DF-4959-9FA7-A2CE5A27A2F3}"/>
          </ac:picMkLst>
        </pc:picChg>
        <pc:picChg chg="del">
          <ac:chgData name="Ronald van Buuren" userId="7041c8de-1697-4391-b17f-bf0aec4a67a2" providerId="ADAL" clId="{A9D70632-EFC4-4A48-ADAF-0A60E2EB7C09}" dt="2020-10-28T15:17:52.238" v="2007" actId="478"/>
          <ac:picMkLst>
            <pc:docMk/>
            <pc:sldMk cId="2171002566" sldId="357"/>
            <ac:picMk id="3" creationId="{E58A1362-3472-4A1A-A485-929C97E054F4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4" creationId="{7999EB82-6FC9-4F24-83D8-D14B226C31AE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5" creationId="{E617FACA-BDFB-43E0-B530-F4DD246FED8F}"/>
          </ac:picMkLst>
        </pc:picChg>
        <pc:picChg chg="add del mod">
          <ac:chgData name="Ronald van Buuren" userId="7041c8de-1697-4391-b17f-bf0aec4a67a2" providerId="ADAL" clId="{A9D70632-EFC4-4A48-ADAF-0A60E2EB7C09}" dt="2020-10-28T15:19:11.184" v="2050" actId="478"/>
          <ac:picMkLst>
            <pc:docMk/>
            <pc:sldMk cId="2171002566" sldId="357"/>
            <ac:picMk id="6" creationId="{E27A35C5-E5F1-4E53-9785-AEC3265DC9EF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7" creationId="{48768D2C-562C-4E51-A52B-6FE697DA5FA8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8" creationId="{22C603E6-D04F-423F-993C-72EEAF90D079}"/>
          </ac:picMkLst>
        </pc:picChg>
        <pc:picChg chg="add mod modCrop">
          <ac:chgData name="Ronald van Buuren" userId="7041c8de-1697-4391-b17f-bf0aec4a67a2" providerId="ADAL" clId="{A9D70632-EFC4-4A48-ADAF-0A60E2EB7C09}" dt="2020-10-28T19:46:40.543" v="2609" actId="1036"/>
          <ac:picMkLst>
            <pc:docMk/>
            <pc:sldMk cId="2171002566" sldId="357"/>
            <ac:picMk id="9" creationId="{5AA72ADE-3257-4C51-9335-9883C287C4FA}"/>
          </ac:picMkLst>
        </pc:picChg>
        <pc:picChg chg="add mod modCrop">
          <ac:chgData name="Ronald van Buuren" userId="7041c8de-1697-4391-b17f-bf0aec4a67a2" providerId="ADAL" clId="{A9D70632-EFC4-4A48-ADAF-0A60E2EB7C09}" dt="2020-10-28T19:47:39.408" v="2672" actId="1037"/>
          <ac:picMkLst>
            <pc:docMk/>
            <pc:sldMk cId="2171002566" sldId="357"/>
            <ac:picMk id="10" creationId="{A5D7D4F1-D3DF-459D-A25E-93D21407953C}"/>
          </ac:picMkLst>
        </pc:picChg>
        <pc:picChg chg="add mod modCrop">
          <ac:chgData name="Ronald van Buuren" userId="7041c8de-1697-4391-b17f-bf0aec4a67a2" providerId="ADAL" clId="{A9D70632-EFC4-4A48-ADAF-0A60E2EB7C09}" dt="2020-10-28T19:48:12.622" v="2726" actId="1038"/>
          <ac:picMkLst>
            <pc:docMk/>
            <pc:sldMk cId="2171002566" sldId="357"/>
            <ac:picMk id="11" creationId="{7A1DC568-7210-49E9-AA96-ABE8636B9C0D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14" creationId="{FE6EDC31-9E29-41DC-BC5B-82CF1E85E012}"/>
          </ac:picMkLst>
        </pc:picChg>
        <pc:picChg chg="add mod">
          <ac:chgData name="Ronald van Buuren" userId="7041c8de-1697-4391-b17f-bf0aec4a67a2" providerId="ADAL" clId="{A9D70632-EFC4-4A48-ADAF-0A60E2EB7C09}" dt="2020-10-28T19:48:18.718" v="2766" actId="1036"/>
          <ac:picMkLst>
            <pc:docMk/>
            <pc:sldMk cId="2171002566" sldId="357"/>
            <ac:picMk id="18" creationId="{55BBCC51-10E3-4D69-A91B-D05704B145CA}"/>
          </ac:picMkLst>
        </pc:picChg>
        <pc:picChg chg="add mod modCrop">
          <ac:chgData name="Ronald van Buuren" userId="7041c8de-1697-4391-b17f-bf0aec4a67a2" providerId="ADAL" clId="{A9D70632-EFC4-4A48-ADAF-0A60E2EB7C09}" dt="2020-10-28T19:54:22.735" v="2770" actId="1037"/>
          <ac:picMkLst>
            <pc:docMk/>
            <pc:sldMk cId="2171002566" sldId="357"/>
            <ac:picMk id="22" creationId="{4FF71BC9-F8EE-42C2-81BC-92F86C3D4F2A}"/>
          </ac:picMkLst>
        </pc:picChg>
        <pc:picChg chg="add del mod modCrop">
          <ac:chgData name="Ronald van Buuren" userId="7041c8de-1697-4391-b17f-bf0aec4a67a2" providerId="ADAL" clId="{A9D70632-EFC4-4A48-ADAF-0A60E2EB7C09}" dt="2020-10-28T19:47:17.286" v="2620" actId="732"/>
          <ac:picMkLst>
            <pc:docMk/>
            <pc:sldMk cId="2171002566" sldId="357"/>
            <ac:picMk id="23" creationId="{3F17A75C-0F31-4513-A0F6-549F4D3FA55A}"/>
          </ac:picMkLst>
        </pc:picChg>
        <pc:picChg chg="add del mod modCrop">
          <ac:chgData name="Ronald van Buuren" userId="7041c8de-1697-4391-b17f-bf0aec4a67a2" providerId="ADAL" clId="{A9D70632-EFC4-4A48-ADAF-0A60E2EB7C09}" dt="2020-10-28T19:47:58.806" v="2680" actId="732"/>
          <ac:picMkLst>
            <pc:docMk/>
            <pc:sldMk cId="2171002566" sldId="357"/>
            <ac:picMk id="25" creationId="{FAF4757F-A690-431D-8519-BDB454589042}"/>
          </ac:picMkLst>
        </pc:pic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19" creationId="{42041DDE-B4ED-4165-B5A8-C92268EC3E93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0" creationId="{26646AAD-0B20-4D1D-86C3-22FDCD7D3EE7}"/>
          </ac:cxnSpMkLst>
        </pc:cxnChg>
        <pc:cxnChg chg="del mod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1" creationId="{D85CBAF4-6642-4A52-BA6D-1D2C173E0298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del">
        <pc:chgData name="Ronald van Buuren" userId="7041c8de-1697-4391-b17f-bf0aec4a67a2" providerId="ADAL" clId="{A9D70632-EFC4-4A48-ADAF-0A60E2EB7C09}" dt="2020-10-28T20:10:35.174" v="2998" actId="2696"/>
        <pc:sldMkLst>
          <pc:docMk/>
          <pc:sldMk cId="4161130078" sldId="358"/>
        </pc:sldMkLst>
      </pc:sldChg>
      <pc:sldChg chg="del">
        <pc:chgData name="Ronald van Buuren" userId="7041c8de-1697-4391-b17f-bf0aec4a67a2" providerId="ADAL" clId="{A9D70632-EFC4-4A48-ADAF-0A60E2EB7C09}" dt="2020-10-28T13:41:12.498" v="704" actId="2696"/>
        <pc:sldMkLst>
          <pc:docMk/>
          <pc:sldMk cId="8862655" sldId="359"/>
        </pc:sldMkLst>
      </pc:sldChg>
      <pc:sldChg chg="del">
        <pc:chgData name="Ronald van Buuren" userId="7041c8de-1697-4391-b17f-bf0aec4a67a2" providerId="ADAL" clId="{A9D70632-EFC4-4A48-ADAF-0A60E2EB7C09}" dt="2020-10-28T13:41:12.415" v="702" actId="2696"/>
        <pc:sldMkLst>
          <pc:docMk/>
          <pc:sldMk cId="974405149" sldId="360"/>
        </pc:sldMkLst>
      </pc:sldChg>
      <pc:sldChg chg="del">
        <pc:chgData name="Ronald van Buuren" userId="7041c8de-1697-4391-b17f-bf0aec4a67a2" providerId="ADAL" clId="{A9D70632-EFC4-4A48-ADAF-0A60E2EB7C09}" dt="2020-10-28T13:41:12.411" v="700" actId="2696"/>
        <pc:sldMkLst>
          <pc:docMk/>
          <pc:sldMk cId="12784080" sldId="361"/>
        </pc:sldMkLst>
      </pc:sldChg>
      <pc:sldChg chg="del">
        <pc:chgData name="Ronald van Buuren" userId="7041c8de-1697-4391-b17f-bf0aec4a67a2" providerId="ADAL" clId="{A9D70632-EFC4-4A48-ADAF-0A60E2EB7C09}" dt="2020-10-28T13:40:51.748" v="697" actId="2696"/>
        <pc:sldMkLst>
          <pc:docMk/>
          <pc:sldMk cId="1624013783" sldId="362"/>
        </pc:sldMkLst>
      </pc:sldChg>
      <pc:sldChg chg="add del">
        <pc:chgData name="Ronald van Buuren" userId="7041c8de-1697-4391-b17f-bf0aec4a67a2" providerId="ADAL" clId="{A9D70632-EFC4-4A48-ADAF-0A60E2EB7C09}" dt="2020-10-28T20:10:35.248" v="3001" actId="2696"/>
        <pc:sldMkLst>
          <pc:docMk/>
          <pc:sldMk cId="1700008204" sldId="362"/>
        </pc:sldMkLst>
      </pc:sldChg>
      <pc:sldChg chg="modSp add del">
        <pc:chgData name="Ronald van Buuren" userId="7041c8de-1697-4391-b17f-bf0aec4a67a2" providerId="ADAL" clId="{A9D70632-EFC4-4A48-ADAF-0A60E2EB7C09}" dt="2020-10-28T13:26:07.086" v="665" actId="2696"/>
        <pc:sldMkLst>
          <pc:docMk/>
          <pc:sldMk cId="612234748" sldId="363"/>
        </pc:sldMkLst>
        <pc:spChg chg="mod">
          <ac:chgData name="Ronald van Buuren" userId="7041c8de-1697-4391-b17f-bf0aec4a67a2" providerId="ADAL" clId="{A9D70632-EFC4-4A48-ADAF-0A60E2EB7C09}" dt="2020-10-28T12:49:15.127" v="245"/>
          <ac:spMkLst>
            <pc:docMk/>
            <pc:sldMk cId="612234748" sldId="363"/>
            <ac:spMk id="2" creationId="{96B45B35-DD54-4B89-A969-29FDB682A523}"/>
          </ac:spMkLst>
        </pc:spChg>
        <pc:spChg chg="mod">
          <ac:chgData name="Ronald van Buuren" userId="7041c8de-1697-4391-b17f-bf0aec4a67a2" providerId="ADAL" clId="{A9D70632-EFC4-4A48-ADAF-0A60E2EB7C09}" dt="2020-10-28T12:49:52.526" v="308" actId="20577"/>
          <ac:spMkLst>
            <pc:docMk/>
            <pc:sldMk cId="612234748" sldId="363"/>
            <ac:spMk id="3" creationId="{8FF9F63B-FBCE-4739-982F-0D8B53E9B109}"/>
          </ac:spMkLst>
        </pc:spChg>
      </pc:sldChg>
      <pc:sldChg chg="delSp modSp add">
        <pc:chgData name="Ronald van Buuren" userId="7041c8de-1697-4391-b17f-bf0aec4a67a2" providerId="ADAL" clId="{A9D70632-EFC4-4A48-ADAF-0A60E2EB7C09}" dt="2020-10-28T13:45:22.653" v="707" actId="6549"/>
        <pc:sldMkLst>
          <pc:docMk/>
          <pc:sldMk cId="2599311525" sldId="364"/>
        </pc:sldMkLst>
        <pc:spChg chg="mod">
          <ac:chgData name="Ronald van Buuren" userId="7041c8de-1697-4391-b17f-bf0aec4a67a2" providerId="ADAL" clId="{A9D70632-EFC4-4A48-ADAF-0A60E2EB7C09}" dt="2020-10-28T13:45:22.653" v="707" actId="6549"/>
          <ac:spMkLst>
            <pc:docMk/>
            <pc:sldMk cId="2599311525" sldId="364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3:23:02.273" v="452" actId="478"/>
          <ac:picMkLst>
            <pc:docMk/>
            <pc:sldMk cId="2599311525" sldId="364"/>
            <ac:picMk id="9" creationId="{6AA50601-C172-4120-9974-0AC16F76ED99}"/>
          </ac:picMkLst>
        </pc:picChg>
        <pc:picChg chg="del">
          <ac:chgData name="Ronald van Buuren" userId="7041c8de-1697-4391-b17f-bf0aec4a67a2" providerId="ADAL" clId="{A9D70632-EFC4-4A48-ADAF-0A60E2EB7C09}" dt="2020-10-28T13:23:04" v="454" actId="478"/>
          <ac:picMkLst>
            <pc:docMk/>
            <pc:sldMk cId="2599311525" sldId="364"/>
            <ac:picMk id="10" creationId="{8103F2E8-EC52-4FC9-B80D-F916A9A40AD0}"/>
          </ac:picMkLst>
        </pc:picChg>
        <pc:picChg chg="del">
          <ac:chgData name="Ronald van Buuren" userId="7041c8de-1697-4391-b17f-bf0aec4a67a2" providerId="ADAL" clId="{A9D70632-EFC4-4A48-ADAF-0A60E2EB7C09}" dt="2020-10-28T13:23:03.061" v="453" actId="478"/>
          <ac:picMkLst>
            <pc:docMk/>
            <pc:sldMk cId="2599311525" sldId="364"/>
            <ac:picMk id="11" creationId="{4FC36ED0-E1C5-45D9-8555-5182048D433F}"/>
          </ac:picMkLst>
        </pc:picChg>
      </pc:sldChg>
      <pc:sldChg chg="addSp modSp add">
        <pc:chgData name="Ronald van Buuren" userId="7041c8de-1697-4391-b17f-bf0aec4a67a2" providerId="ADAL" clId="{A9D70632-EFC4-4A48-ADAF-0A60E2EB7C09}" dt="2020-11-01T13:01:57.292" v="3153" actId="20577"/>
        <pc:sldMkLst>
          <pc:docMk/>
          <pc:sldMk cId="2713146482" sldId="365"/>
        </pc:sldMkLst>
        <pc:spChg chg="mod">
          <ac:chgData name="Ronald van Buuren" userId="7041c8de-1697-4391-b17f-bf0aec4a67a2" providerId="ADAL" clId="{A9D70632-EFC4-4A48-ADAF-0A60E2EB7C09}" dt="2020-11-01T13:01:57.292" v="315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A9D70632-EFC4-4A48-ADAF-0A60E2EB7C09}" dt="2020-11-01T13:00:58.802" v="3024" actId="14100"/>
          <ac:picMkLst>
            <pc:docMk/>
            <pc:sldMk cId="2713146482" sldId="365"/>
            <ac:picMk id="4" creationId="{B33621D8-6B77-4BC1-B5BA-19B8952050B7}"/>
          </ac:picMkLst>
        </pc:picChg>
      </pc:sldChg>
      <pc:sldChg chg="modSp add">
        <pc:chgData name="Ronald van Buuren" userId="7041c8de-1697-4391-b17f-bf0aec4a67a2" providerId="ADAL" clId="{A9D70632-EFC4-4A48-ADAF-0A60E2EB7C09}" dt="2020-10-28T13:58:29.402" v="111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A9D70632-EFC4-4A48-ADAF-0A60E2EB7C09}" dt="2020-10-28T13:58:29.402" v="11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56:52.901" v="1005" actId="20577"/>
          <ac:spMkLst>
            <pc:docMk/>
            <pc:sldMk cId="3625130079" sldId="366"/>
            <ac:spMk id="119810" creationId="{00000000-0000-0000-0000-000000000000}"/>
          </ac:spMkLst>
        </pc:spChg>
      </pc:sldChg>
      <pc:sldChg chg="modSp add modNotesTx">
        <pc:chgData name="Ronald van Buuren" userId="7041c8de-1697-4391-b17f-bf0aec4a67a2" providerId="ADAL" clId="{A9D70632-EFC4-4A48-ADAF-0A60E2EB7C09}" dt="2020-10-28T14:49:10.440" v="1506" actId="6549"/>
        <pc:sldMkLst>
          <pc:docMk/>
          <pc:sldMk cId="3009087715" sldId="367"/>
        </pc:sldMkLst>
        <pc:spChg chg="mod">
          <ac:chgData name="Ronald van Buuren" userId="7041c8de-1697-4391-b17f-bf0aec4a67a2" providerId="ADAL" clId="{A9D70632-EFC4-4A48-ADAF-0A60E2EB7C09}" dt="2020-10-28T14:44:26.973" v="1273" actId="313"/>
          <ac:spMkLst>
            <pc:docMk/>
            <pc:sldMk cId="3009087715" sldId="367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00:35.869" v="1611" actId="20577"/>
        <pc:sldMkLst>
          <pc:docMk/>
          <pc:sldMk cId="3071357167" sldId="368"/>
        </pc:sldMkLst>
        <pc:spChg chg="mod">
          <ac:chgData name="Ronald van Buuren" userId="7041c8de-1697-4391-b17f-bf0aec4a67a2" providerId="ADAL" clId="{A9D70632-EFC4-4A48-ADAF-0A60E2EB7C09}" dt="2020-10-28T15:00:35.869" v="1611" actId="20577"/>
          <ac:spMkLst>
            <pc:docMk/>
            <pc:sldMk cId="3071357167" sldId="368"/>
            <ac:spMk id="206850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59:08.907" v="1601" actId="14100"/>
          <ac:picMkLst>
            <pc:docMk/>
            <pc:sldMk cId="3071357167" sldId="368"/>
            <ac:picMk id="2" creationId="{E581985C-2F27-4748-BB14-42E21AACBB08}"/>
          </ac:picMkLst>
        </pc:picChg>
        <pc:picChg chg="del">
          <ac:chgData name="Ronald van Buuren" userId="7041c8de-1697-4391-b17f-bf0aec4a67a2" providerId="ADAL" clId="{A9D70632-EFC4-4A48-ADAF-0A60E2EB7C09}" dt="2020-10-28T14:58:59.070" v="1596" actId="478"/>
          <ac:picMkLst>
            <pc:docMk/>
            <pc:sldMk cId="3071357167" sldId="368"/>
            <ac:picMk id="3" creationId="{680F1DCF-1D6D-47DE-A1BA-666FD7D47F2B}"/>
          </ac:picMkLst>
        </pc:picChg>
        <pc:picChg chg="del">
          <ac:chgData name="Ronald van Buuren" userId="7041c8de-1697-4391-b17f-bf0aec4a67a2" providerId="ADAL" clId="{A9D70632-EFC4-4A48-ADAF-0A60E2EB7C09}" dt="2020-10-28T14:59:01.191" v="1597" actId="478"/>
          <ac:picMkLst>
            <pc:docMk/>
            <pc:sldMk cId="3071357167" sldId="368"/>
            <ac:picMk id="4" creationId="{57514807-AC76-4E4C-B861-3167858C755A}"/>
          </ac:picMkLst>
        </pc:picChg>
      </pc:sldChg>
      <pc:sldChg chg="modSp add">
        <pc:chgData name="Ronald van Buuren" userId="7041c8de-1697-4391-b17f-bf0aec4a67a2" providerId="ADAL" clId="{A9D70632-EFC4-4A48-ADAF-0A60E2EB7C09}" dt="2020-10-28T15:07:24.727" v="1930" actId="20577"/>
        <pc:sldMkLst>
          <pc:docMk/>
          <pc:sldMk cId="2472636857" sldId="369"/>
        </pc:sldMkLst>
        <pc:spChg chg="mod">
          <ac:chgData name="Ronald van Buuren" userId="7041c8de-1697-4391-b17f-bf0aec4a67a2" providerId="ADAL" clId="{A9D70632-EFC4-4A48-ADAF-0A60E2EB7C09}" dt="2020-10-28T15:07:24.727" v="1930" actId="20577"/>
          <ac:spMkLst>
            <pc:docMk/>
            <pc:sldMk cId="2472636857" sldId="369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03:22.966" v="1651" actId="20577"/>
          <ac:spMkLst>
            <pc:docMk/>
            <pc:sldMk cId="2472636857" sldId="369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16:51.775" v="1978" actId="20577"/>
        <pc:sldMkLst>
          <pc:docMk/>
          <pc:sldMk cId="3584884943" sldId="370"/>
        </pc:sldMkLst>
        <pc:spChg chg="add del mod">
          <ac:chgData name="Ronald van Buuren" userId="7041c8de-1697-4391-b17f-bf0aec4a67a2" providerId="ADAL" clId="{A9D70632-EFC4-4A48-ADAF-0A60E2EB7C09}" dt="2020-10-28T15:08:35.892" v="1943" actId="478"/>
          <ac:spMkLst>
            <pc:docMk/>
            <pc:sldMk cId="3584884943" sldId="370"/>
            <ac:spMk id="3" creationId="{8BC226AF-27E6-4CD0-9291-D35C88A528AB}"/>
          </ac:spMkLst>
        </pc:spChg>
        <pc:spChg chg="add mod">
          <ac:chgData name="Ronald van Buuren" userId="7041c8de-1697-4391-b17f-bf0aec4a67a2" providerId="ADAL" clId="{A9D70632-EFC4-4A48-ADAF-0A60E2EB7C09}" dt="2020-10-28T15:15:54.031" v="1976" actId="207"/>
          <ac:spMkLst>
            <pc:docMk/>
            <pc:sldMk cId="3584884943" sldId="370"/>
            <ac:spMk id="5" creationId="{26640427-5F3F-4794-BD6C-F7BB1FC1C77E}"/>
          </ac:spMkLst>
        </pc:spChg>
        <pc:spChg chg="del">
          <ac:chgData name="Ronald van Buuren" userId="7041c8de-1697-4391-b17f-bf0aec4a67a2" providerId="ADAL" clId="{A9D70632-EFC4-4A48-ADAF-0A60E2EB7C09}" dt="2020-10-28T15:08:32.503" v="1942" actId="478"/>
          <ac:spMkLst>
            <pc:docMk/>
            <pc:sldMk cId="3584884943" sldId="370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16:51.775" v="1978" actId="20577"/>
          <ac:spMkLst>
            <pc:docMk/>
            <pc:sldMk cId="3584884943" sldId="370"/>
            <ac:spMk id="216066" creationId="{00000000-0000-0000-0000-000000000000}"/>
          </ac:spMkLst>
        </pc:spChg>
        <pc:picChg chg="add mod modCrop">
          <ac:chgData name="Ronald van Buuren" userId="7041c8de-1697-4391-b17f-bf0aec4a67a2" providerId="ADAL" clId="{A9D70632-EFC4-4A48-ADAF-0A60E2EB7C09}" dt="2020-10-28T15:09:09.261" v="1953" actId="732"/>
          <ac:picMkLst>
            <pc:docMk/>
            <pc:sldMk cId="3584884943" sldId="370"/>
            <ac:picMk id="4" creationId="{48734918-4187-4191-9044-2577B9E56ED4}"/>
          </ac:picMkLst>
        </pc:picChg>
      </pc:sldChg>
    </pc:docChg>
  </pc:docChgLst>
  <pc:docChgLst>
    <pc:chgData name="Ronald van Buuren" userId="7041c8de-1697-4391-b17f-bf0aec4a67a2" providerId="ADAL" clId="{50211A05-561A-4203-A4CB-D8A7CE16F28D}"/>
    <pc:docChg chg="undo custSel addSld delSld modSld sldOrd">
      <pc:chgData name="Ronald van Buuren" userId="7041c8de-1697-4391-b17f-bf0aec4a67a2" providerId="ADAL" clId="{50211A05-561A-4203-A4CB-D8A7CE16F28D}" dt="2020-11-16T08:37:26.713" v="2141" actId="20577"/>
      <pc:docMkLst>
        <pc:docMk/>
      </pc:docMkLst>
      <pc:sldChg chg="del">
        <pc:chgData name="Ronald van Buuren" userId="7041c8de-1697-4391-b17f-bf0aec4a67a2" providerId="ADAL" clId="{50211A05-561A-4203-A4CB-D8A7CE16F28D}" dt="2020-11-04T07:28:35.447" v="908" actId="2696"/>
        <pc:sldMkLst>
          <pc:docMk/>
          <pc:sldMk cId="3442101245" sldId="280"/>
        </pc:sldMkLst>
      </pc:sldChg>
      <pc:sldChg chg="addSp delSp modSp add ord">
        <pc:chgData name="Ronald van Buuren" userId="7041c8de-1697-4391-b17f-bf0aec4a67a2" providerId="ADAL" clId="{50211A05-561A-4203-A4CB-D8A7CE16F28D}" dt="2020-11-11T08:56:44.143" v="1502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50211A05-561A-4203-A4CB-D8A7CE16F28D}" dt="2020-11-03T13:22:42.137" v="88" actId="20577"/>
          <ac:spMkLst>
            <pc:docMk/>
            <pc:sldMk cId="2203424095" sldId="289"/>
            <ac:spMk id="16387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11T08:56:02.042" v="1494" actId="478"/>
          <ac:graphicFrameMkLst>
            <pc:docMk/>
            <pc:sldMk cId="2203424095" sldId="289"/>
            <ac:graphicFrameMk id="14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6:38.472" v="1500" actId="478"/>
          <ac:graphicFrameMkLst>
            <pc:docMk/>
            <pc:sldMk cId="2203424095" sldId="289"/>
            <ac:graphicFrameMk id="15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24.352" v="1485" actId="478"/>
          <ac:graphicFrameMkLst>
            <pc:docMk/>
            <pc:sldMk cId="2203424095" sldId="289"/>
            <ac:graphicFrameMk id="16389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01.203" v="1474" actId="478"/>
          <ac:graphicFrameMkLst>
            <pc:docMk/>
            <pc:sldMk cId="2203424095" sldId="289"/>
            <ac:graphicFrameMk id="16391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11T08:55:16.546" v="1484" actId="1038"/>
          <ac:picMkLst>
            <pc:docMk/>
            <pc:sldMk cId="2203424095" sldId="289"/>
            <ac:picMk id="9" creationId="{B4F8EE14-2D1C-45DB-8174-152A6329113A}"/>
          </ac:picMkLst>
        </pc:picChg>
        <pc:picChg chg="add mod">
          <ac:chgData name="Ronald van Buuren" userId="7041c8de-1697-4391-b17f-bf0aec4a67a2" providerId="ADAL" clId="{50211A05-561A-4203-A4CB-D8A7CE16F28D}" dt="2020-11-11T08:55:31.773" v="1489" actId="1076"/>
          <ac:picMkLst>
            <pc:docMk/>
            <pc:sldMk cId="2203424095" sldId="289"/>
            <ac:picMk id="10" creationId="{8CA3B279-00A1-4B28-BFC2-1F498A19FB46}"/>
          </ac:picMkLst>
        </pc:picChg>
        <pc:picChg chg="add mod modCrop">
          <ac:chgData name="Ronald van Buuren" userId="7041c8de-1697-4391-b17f-bf0aec4a67a2" providerId="ADAL" clId="{50211A05-561A-4203-A4CB-D8A7CE16F28D}" dt="2020-11-11T08:56:09.017" v="1495" actId="1076"/>
          <ac:picMkLst>
            <pc:docMk/>
            <pc:sldMk cId="2203424095" sldId="289"/>
            <ac:picMk id="11" creationId="{3E404B6F-899F-4762-B10B-6789089374F7}"/>
          </ac:picMkLst>
        </pc:picChg>
        <pc:picChg chg="add mod modCrop">
          <ac:chgData name="Ronald van Buuren" userId="7041c8de-1697-4391-b17f-bf0aec4a67a2" providerId="ADAL" clId="{50211A05-561A-4203-A4CB-D8A7CE16F28D}" dt="2020-11-11T08:56:44.143" v="1502" actId="14100"/>
          <ac:picMkLst>
            <pc:docMk/>
            <pc:sldMk cId="2203424095" sldId="289"/>
            <ac:picMk id="12" creationId="{FF1E0CC2-3722-4E9D-8F72-8BAD7FA09694}"/>
          </ac:picMkLst>
        </pc:picChg>
      </pc:sldChg>
      <pc:sldChg chg="del">
        <pc:chgData name="Ronald van Buuren" userId="7041c8de-1697-4391-b17f-bf0aec4a67a2" providerId="ADAL" clId="{50211A05-561A-4203-A4CB-D8A7CE16F28D}" dt="2020-11-04T07:28:25.631" v="902" actId="2696"/>
        <pc:sldMkLst>
          <pc:docMk/>
          <pc:sldMk cId="2778189520" sldId="290"/>
        </pc:sldMkLst>
      </pc:sldChg>
      <pc:sldChg chg="modSp add">
        <pc:chgData name="Ronald van Buuren" userId="7041c8de-1697-4391-b17f-bf0aec4a67a2" providerId="ADAL" clId="{50211A05-561A-4203-A4CB-D8A7CE16F28D}" dt="2020-11-03T13:59:16.577" v="380" actId="6549"/>
        <pc:sldMkLst>
          <pc:docMk/>
          <pc:sldMk cId="1156772925" sldId="291"/>
        </pc:sldMkLst>
        <pc:spChg chg="mod">
          <ac:chgData name="Ronald van Buuren" userId="7041c8de-1697-4391-b17f-bf0aec4a67a2" providerId="ADAL" clId="{50211A05-561A-4203-A4CB-D8A7CE16F28D}" dt="2020-11-03T13:59:16.577" v="380" actId="6549"/>
          <ac:spMkLst>
            <pc:docMk/>
            <pc:sldMk cId="1156772925" sldId="291"/>
            <ac:spMk id="31746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25.633" v="903" actId="2696"/>
        <pc:sldMkLst>
          <pc:docMk/>
          <pc:sldMk cId="768570214" sldId="292"/>
        </pc:sldMkLst>
      </pc:sldChg>
      <pc:sldChg chg="del">
        <pc:chgData name="Ronald van Buuren" userId="7041c8de-1697-4391-b17f-bf0aec4a67a2" providerId="ADAL" clId="{50211A05-561A-4203-A4CB-D8A7CE16F28D}" dt="2020-11-04T07:28:25.635" v="904" actId="2696"/>
        <pc:sldMkLst>
          <pc:docMk/>
          <pc:sldMk cId="77697380" sldId="293"/>
        </pc:sldMkLst>
      </pc:sldChg>
      <pc:sldChg chg="del">
        <pc:chgData name="Ronald van Buuren" userId="7041c8de-1697-4391-b17f-bf0aec4a67a2" providerId="ADAL" clId="{50211A05-561A-4203-A4CB-D8A7CE16F28D}" dt="2020-11-04T07:28:25.636" v="905" actId="2696"/>
        <pc:sldMkLst>
          <pc:docMk/>
          <pc:sldMk cId="2161478710" sldId="294"/>
        </pc:sldMkLst>
      </pc:sldChg>
      <pc:sldChg chg="del">
        <pc:chgData name="Ronald van Buuren" userId="7041c8de-1697-4391-b17f-bf0aec4a67a2" providerId="ADAL" clId="{50211A05-561A-4203-A4CB-D8A7CE16F28D}" dt="2020-11-04T07:28:25.619" v="895" actId="2696"/>
        <pc:sldMkLst>
          <pc:docMk/>
          <pc:sldMk cId="2318530194" sldId="295"/>
        </pc:sldMkLst>
      </pc:sldChg>
      <pc:sldChg chg="del">
        <pc:chgData name="Ronald van Buuren" userId="7041c8de-1697-4391-b17f-bf0aec4a67a2" providerId="ADAL" clId="{50211A05-561A-4203-A4CB-D8A7CE16F28D}" dt="2020-11-04T08:00:52.172" v="909" actId="2696"/>
        <pc:sldMkLst>
          <pc:docMk/>
          <pc:sldMk cId="1310136621" sldId="296"/>
        </pc:sldMkLst>
      </pc:sldChg>
      <pc:sldChg chg="modSp">
        <pc:chgData name="Ronald van Buuren" userId="7041c8de-1697-4391-b17f-bf0aec4a67a2" providerId="ADAL" clId="{50211A05-561A-4203-A4CB-D8A7CE16F28D}" dt="2020-11-04T08:41:06.233" v="1457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50211A05-561A-4203-A4CB-D8A7CE16F28D}" dt="2020-11-04T08:41:06.233" v="1457" actId="20577"/>
          <ac:spMkLst>
            <pc:docMk/>
            <pc:sldMk cId="2199676160" sldId="297"/>
            <ac:spMk id="30723" creationId="{00000000-0000-0000-0000-000000000000}"/>
          </ac:spMkLst>
        </pc:spChg>
      </pc:sldChg>
      <pc:sldChg chg="addSp modSp add modAnim">
        <pc:chgData name="Ronald van Buuren" userId="7041c8de-1697-4391-b17f-bf0aec4a67a2" providerId="ADAL" clId="{50211A05-561A-4203-A4CB-D8A7CE16F28D}" dt="2020-11-11T20:19:45.490" v="1512" actId="1076"/>
        <pc:sldMkLst>
          <pc:docMk/>
          <pc:sldMk cId="635695628" sldId="298"/>
        </pc:sldMkLst>
        <pc:spChg chg="mod">
          <ac:chgData name="Ronald van Buuren" userId="7041c8de-1697-4391-b17f-bf0aec4a67a2" providerId="ADAL" clId="{50211A05-561A-4203-A4CB-D8A7CE16F28D}" dt="2020-11-04T08:11:35.420" v="934" actId="14100"/>
          <ac:spMkLst>
            <pc:docMk/>
            <pc:sldMk cId="635695628" sldId="298"/>
            <ac:spMk id="6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4T07:22:59.265" v="894" actId="20577"/>
          <ac:spMkLst>
            <pc:docMk/>
            <pc:sldMk cId="635695628" sldId="298"/>
            <ac:spMk id="38914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4T08:08:04.324" v="913" actId="1076"/>
          <ac:picMkLst>
            <pc:docMk/>
            <pc:sldMk cId="635695628" sldId="298"/>
            <ac:picMk id="2" creationId="{DCCA4A16-3763-4DEF-9022-81FABC698746}"/>
          </ac:picMkLst>
        </pc:picChg>
        <pc:picChg chg="add mod">
          <ac:chgData name="Ronald van Buuren" userId="7041c8de-1697-4391-b17f-bf0aec4a67a2" providerId="ADAL" clId="{50211A05-561A-4203-A4CB-D8A7CE16F28D}" dt="2020-11-04T08:09:22.860" v="925" actId="1035"/>
          <ac:picMkLst>
            <pc:docMk/>
            <pc:sldMk cId="635695628" sldId="298"/>
            <ac:picMk id="3" creationId="{0C3A8976-2E61-4D5A-889D-BACA487C31A2}"/>
          </ac:picMkLst>
        </pc:picChg>
        <pc:picChg chg="add mod">
          <ac:chgData name="Ronald van Buuren" userId="7041c8de-1697-4391-b17f-bf0aec4a67a2" providerId="ADAL" clId="{50211A05-561A-4203-A4CB-D8A7CE16F28D}" dt="2020-11-04T08:10:54.148" v="929" actId="14100"/>
          <ac:picMkLst>
            <pc:docMk/>
            <pc:sldMk cId="635695628" sldId="298"/>
            <ac:picMk id="4" creationId="{47AE93AC-C622-4521-B782-B43133F2CB33}"/>
          </ac:picMkLst>
        </pc:picChg>
        <pc:picChg chg="add mod">
          <ac:chgData name="Ronald van Buuren" userId="7041c8de-1697-4391-b17f-bf0aec4a67a2" providerId="ADAL" clId="{50211A05-561A-4203-A4CB-D8A7CE16F28D}" dt="2020-11-11T20:19:45.490" v="1512" actId="1076"/>
          <ac:picMkLst>
            <pc:docMk/>
            <pc:sldMk cId="635695628" sldId="298"/>
            <ac:picMk id="5" creationId="{0F7F0CA6-91EE-4101-9894-DD27F9A356CF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04T08:26:22.514" v="1229"/>
        <pc:sldMkLst>
          <pc:docMk/>
          <pc:sldMk cId="1272227845" sldId="299"/>
        </pc:sldMkLst>
        <pc:spChg chg="mod">
          <ac:chgData name="Ronald van Buuren" userId="7041c8de-1697-4391-b17f-bf0aec4a67a2" providerId="ADAL" clId="{50211A05-561A-4203-A4CB-D8A7CE16F28D}" dt="2020-11-04T08:25:48.936" v="1227" actId="27636"/>
          <ac:spMkLst>
            <pc:docMk/>
            <pc:sldMk cId="1272227845" sldId="299"/>
            <ac:spMk id="39938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8:15:24.079" v="947" actId="478"/>
          <ac:graphicFrameMkLst>
            <pc:docMk/>
            <pc:sldMk cId="1272227845" sldId="299"/>
            <ac:graphicFrameMk id="39940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1:32.127" v="1179" actId="478"/>
          <ac:graphicFrameMkLst>
            <pc:docMk/>
            <pc:sldMk cId="1272227845" sldId="299"/>
            <ac:graphicFrameMk id="39941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2:36.878" v="1184" actId="478"/>
          <ac:graphicFrameMkLst>
            <pc:docMk/>
            <pc:sldMk cId="1272227845" sldId="299"/>
            <ac:graphicFrameMk id="39942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04T08:19:55.142" v="1178" actId="1036"/>
          <ac:picMkLst>
            <pc:docMk/>
            <pc:sldMk cId="1272227845" sldId="299"/>
            <ac:picMk id="2" creationId="{406094DC-7EF5-4F04-B0B1-6C0FD04E19B0}"/>
          </ac:picMkLst>
        </pc:picChg>
        <pc:picChg chg="add mod">
          <ac:chgData name="Ronald van Buuren" userId="7041c8de-1697-4391-b17f-bf0aec4a67a2" providerId="ADAL" clId="{50211A05-561A-4203-A4CB-D8A7CE16F28D}" dt="2020-11-04T08:19:00.422" v="1130" actId="1035"/>
          <ac:picMkLst>
            <pc:docMk/>
            <pc:sldMk cId="1272227845" sldId="299"/>
            <ac:picMk id="3" creationId="{95D2BA29-7775-4460-83FC-12B4732DD658}"/>
          </ac:picMkLst>
        </pc:picChg>
        <pc:picChg chg="add mod">
          <ac:chgData name="Ronald van Buuren" userId="7041c8de-1697-4391-b17f-bf0aec4a67a2" providerId="ADAL" clId="{50211A05-561A-4203-A4CB-D8A7CE16F28D}" dt="2020-11-04T08:21:55.564" v="1183" actId="1076"/>
          <ac:picMkLst>
            <pc:docMk/>
            <pc:sldMk cId="1272227845" sldId="299"/>
            <ac:picMk id="4" creationId="{E1895EEB-203D-4F62-A64E-433F9D082DB0}"/>
          </ac:picMkLst>
        </pc:picChg>
        <pc:picChg chg="add mod ord">
          <ac:chgData name="Ronald van Buuren" userId="7041c8de-1697-4391-b17f-bf0aec4a67a2" providerId="ADAL" clId="{50211A05-561A-4203-A4CB-D8A7CE16F28D}" dt="2020-11-04T08:23:09.370" v="1190" actId="14100"/>
          <ac:picMkLst>
            <pc:docMk/>
            <pc:sldMk cId="1272227845" sldId="299"/>
            <ac:picMk id="5" creationId="{8B217806-D1D3-4526-BD5F-BC217EF8BFD9}"/>
          </ac:picMkLst>
        </pc:picChg>
        <pc:picChg chg="add mod">
          <ac:chgData name="Ronald van Buuren" userId="7041c8de-1697-4391-b17f-bf0aec4a67a2" providerId="ADAL" clId="{50211A05-561A-4203-A4CB-D8A7CE16F28D}" dt="2020-11-04T08:15:45.496" v="952" actId="14100"/>
          <ac:picMkLst>
            <pc:docMk/>
            <pc:sldMk cId="1272227845" sldId="299"/>
            <ac:picMk id="7" creationId="{4D1A9735-FDC1-4218-97A1-370449BFBE2E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4:05.739" v="1518"/>
        <pc:sldMkLst>
          <pc:docMk/>
          <pc:sldMk cId="3025690272" sldId="300"/>
        </pc:sldMkLst>
        <pc:spChg chg="add mod">
          <ac:chgData name="Ronald van Buuren" userId="7041c8de-1697-4391-b17f-bf0aec4a67a2" providerId="ADAL" clId="{50211A05-561A-4203-A4CB-D8A7CE16F28D}" dt="2020-11-04T08:38:38.271" v="1438" actId="114"/>
          <ac:spMkLst>
            <pc:docMk/>
            <pc:sldMk cId="3025690272" sldId="300"/>
            <ac:spMk id="2" creationId="{13D36798-2E77-48B2-8634-1C5CE00C78C8}"/>
          </ac:spMkLst>
        </pc:spChg>
        <pc:spChg chg="mod">
          <ac:chgData name="Ronald van Buuren" userId="7041c8de-1697-4391-b17f-bf0aec4a67a2" providerId="ADAL" clId="{50211A05-561A-4203-A4CB-D8A7CE16F28D}" dt="2020-11-04T08:26:57.101" v="1265" actId="20577"/>
          <ac:spMkLst>
            <pc:docMk/>
            <pc:sldMk cId="3025690272" sldId="300"/>
            <ac:spMk id="41986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8:39:05.354" v="1442" actId="478"/>
          <ac:picMkLst>
            <pc:docMk/>
            <pc:sldMk cId="3025690272" sldId="300"/>
            <ac:picMk id="5" creationId="{BB4008AE-D4AB-47CB-85D7-FDBBFC42A212}"/>
          </ac:picMkLst>
        </pc:picChg>
        <pc:picChg chg="add del mod">
          <ac:chgData name="Ronald van Buuren" userId="7041c8de-1697-4391-b17f-bf0aec4a67a2" providerId="ADAL" clId="{50211A05-561A-4203-A4CB-D8A7CE16F28D}" dt="2020-11-11T20:44:05.739" v="1518"/>
          <ac:picMkLst>
            <pc:docMk/>
            <pc:sldMk cId="3025690272" sldId="300"/>
            <ac:picMk id="5" creationId="{D0A5FEFF-54A7-4BF5-B274-E4D1E7073CD6}"/>
          </ac:picMkLst>
        </pc:picChg>
        <pc:picChg chg="mod">
          <ac:chgData name="Ronald van Buuren" userId="7041c8de-1697-4391-b17f-bf0aec4a67a2" providerId="ADAL" clId="{50211A05-561A-4203-A4CB-D8A7CE16F28D}" dt="2020-11-04T08:38:12.858" v="1432" actId="732"/>
          <ac:picMkLst>
            <pc:docMk/>
            <pc:sldMk cId="3025690272" sldId="300"/>
            <ac:picMk id="41988" creationId="{00000000-0000-0000-0000-000000000000}"/>
          </ac:picMkLst>
        </pc:picChg>
      </pc:sldChg>
      <pc:sldChg chg="add del">
        <pc:chgData name="Ronald van Buuren" userId="7041c8de-1697-4391-b17f-bf0aec4a67a2" providerId="ADAL" clId="{50211A05-561A-4203-A4CB-D8A7CE16F28D}" dt="2020-11-03T13:32:37.366" v="226" actId="2696"/>
        <pc:sldMkLst>
          <pc:docMk/>
          <pc:sldMk cId="1613421105" sldId="301"/>
        </pc:sldMkLst>
      </pc:sldChg>
      <pc:sldChg chg="addSp delSp modSp add">
        <pc:chgData name="Ronald van Buuren" userId="7041c8de-1697-4391-b17f-bf0aec4a67a2" providerId="ADAL" clId="{50211A05-561A-4203-A4CB-D8A7CE16F28D}" dt="2020-11-04T07:21:52.333" v="869" actId="14100"/>
        <pc:sldMkLst>
          <pc:docMk/>
          <pc:sldMk cId="121711214" sldId="302"/>
        </pc:sldMkLst>
        <pc:spChg chg="mod">
          <ac:chgData name="Ronald van Buuren" userId="7041c8de-1697-4391-b17f-bf0aec4a67a2" providerId="ADAL" clId="{50211A05-561A-4203-A4CB-D8A7CE16F28D}" dt="2020-11-04T07:04:26.006" v="851" actId="20577"/>
          <ac:spMkLst>
            <pc:docMk/>
            <pc:sldMk cId="121711214" sldId="30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7:11:06.237" v="855" actId="478"/>
          <ac:picMkLst>
            <pc:docMk/>
            <pc:sldMk cId="121711214" sldId="302"/>
            <ac:picMk id="3" creationId="{62AA6ED3-649D-442C-A00A-0DAD850B207E}"/>
          </ac:picMkLst>
        </pc:picChg>
        <pc:picChg chg="add mod">
          <ac:chgData name="Ronald van Buuren" userId="7041c8de-1697-4391-b17f-bf0aec4a67a2" providerId="ADAL" clId="{50211A05-561A-4203-A4CB-D8A7CE16F28D}" dt="2020-11-04T07:21:52.333" v="869" actId="14100"/>
          <ac:picMkLst>
            <pc:docMk/>
            <pc:sldMk cId="121711214" sldId="302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10:43.185" v="852" actId="478"/>
          <ac:picMkLst>
            <pc:docMk/>
            <pc:sldMk cId="121711214" sldId="302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50211A05-561A-4203-A4CB-D8A7CE16F28D}" dt="2020-11-04T07:21:47.395" v="867" actId="478"/>
          <ac:picMkLst>
            <pc:docMk/>
            <pc:sldMk cId="121711214" sldId="302"/>
            <ac:picMk id="6" creationId="{3BDE8095-29C8-4DED-B42A-DE3022E14896}"/>
          </ac:picMkLst>
        </pc:picChg>
        <pc:picChg chg="add del mod">
          <ac:chgData name="Ronald van Buuren" userId="7041c8de-1697-4391-b17f-bf0aec4a67a2" providerId="ADAL" clId="{50211A05-561A-4203-A4CB-D8A7CE16F28D}" dt="2020-11-04T07:21:46.752" v="866" actId="478"/>
          <ac:picMkLst>
            <pc:docMk/>
            <pc:sldMk cId="121711214" sldId="302"/>
            <ac:picMk id="7" creationId="{80A97299-3AC5-4550-B54D-9C74CC19C0E9}"/>
          </ac:picMkLst>
        </pc:picChg>
      </pc:sldChg>
      <pc:sldChg chg="del">
        <pc:chgData name="Ronald van Buuren" userId="7041c8de-1697-4391-b17f-bf0aec4a67a2" providerId="ADAL" clId="{50211A05-561A-4203-A4CB-D8A7CE16F28D}" dt="2020-11-03T13:19:47.892" v="52" actId="2696"/>
        <pc:sldMkLst>
          <pc:docMk/>
          <pc:sldMk cId="2561980438" sldId="312"/>
        </pc:sldMkLst>
      </pc:sldChg>
      <pc:sldChg chg="del">
        <pc:chgData name="Ronald van Buuren" userId="7041c8de-1697-4391-b17f-bf0aec4a67a2" providerId="ADAL" clId="{50211A05-561A-4203-A4CB-D8A7CE16F28D}" dt="2020-11-04T07:28:25.623" v="897" actId="2696"/>
        <pc:sldMkLst>
          <pc:docMk/>
          <pc:sldMk cId="749460305" sldId="320"/>
        </pc:sldMkLst>
      </pc:sldChg>
      <pc:sldChg chg="modSp">
        <pc:chgData name="Ronald van Buuren" userId="7041c8de-1697-4391-b17f-bf0aec4a67a2" providerId="ADAL" clId="{50211A05-561A-4203-A4CB-D8A7CE16F28D}" dt="2020-11-03T13:14:27.822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0211A05-561A-4203-A4CB-D8A7CE16F28D}" dt="2020-11-03T13:14:27.822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27:42.743" v="225" actId="478"/>
        <pc:sldMkLst>
          <pc:docMk/>
          <pc:sldMk cId="1836641338" sldId="334"/>
        </pc:sldMkLst>
        <pc:spChg chg="mod">
          <ac:chgData name="Ronald van Buuren" userId="7041c8de-1697-4391-b17f-bf0aec4a67a2" providerId="ADAL" clId="{50211A05-561A-4203-A4CB-D8A7CE16F28D}" dt="2020-11-03T13:27:34.919" v="223" actId="20577"/>
          <ac:spMkLst>
            <pc:docMk/>
            <pc:sldMk cId="1836641338" sldId="334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50211A05-561A-4203-A4CB-D8A7CE16F28D}" dt="2020-11-03T13:27:39.322" v="224" actId="478"/>
          <ac:spMkLst>
            <pc:docMk/>
            <pc:sldMk cId="1836641338" sldId="334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03T13:25:44.997" v="102" actId="1076"/>
          <ac:spMkLst>
            <pc:docMk/>
            <pc:sldMk cId="1836641338" sldId="334"/>
            <ac:spMk id="8" creationId="{E8714049-4172-4BFE-819D-9EBB20AAAE8A}"/>
          </ac:spMkLst>
        </pc:spChg>
        <pc:spChg chg="add mod">
          <ac:chgData name="Ronald van Buuren" userId="7041c8de-1697-4391-b17f-bf0aec4a67a2" providerId="ADAL" clId="{50211A05-561A-4203-A4CB-D8A7CE16F28D}" dt="2020-11-03T13:27:21.143" v="212"/>
          <ac:spMkLst>
            <pc:docMk/>
            <pc:sldMk cId="1836641338" sldId="334"/>
            <ac:spMk id="12" creationId="{CE868A25-9F1A-4C5E-8D10-0C9EE6DA31EC}"/>
          </ac:spMkLst>
        </pc:spChg>
        <pc:spChg chg="add del mod">
          <ac:chgData name="Ronald van Buuren" userId="7041c8de-1697-4391-b17f-bf0aec4a67a2" providerId="ADAL" clId="{50211A05-561A-4203-A4CB-D8A7CE16F28D}" dt="2020-11-03T13:27:42.743" v="225" actId="478"/>
          <ac:spMkLst>
            <pc:docMk/>
            <pc:sldMk cId="1836641338" sldId="334"/>
            <ac:spMk id="14" creationId="{597F3B0A-0F79-4BF3-9BC6-B71E1061B14A}"/>
          </ac:spMkLst>
        </pc:spChg>
        <pc:picChg chg="del">
          <ac:chgData name="Ronald van Buuren" userId="7041c8de-1697-4391-b17f-bf0aec4a67a2" providerId="ADAL" clId="{50211A05-561A-4203-A4CB-D8A7CE16F28D}" dt="2020-11-03T13:23:54.680" v="89" actId="478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50211A05-561A-4203-A4CB-D8A7CE16F28D}" dt="2020-11-03T13:24:04.373" v="94" actId="1076"/>
          <ac:picMkLst>
            <pc:docMk/>
            <pc:sldMk cId="1836641338" sldId="334"/>
            <ac:picMk id="6" creationId="{6A428050-6D6B-46AB-BFD2-7D3D5FCA760E}"/>
          </ac:picMkLst>
        </pc:picChg>
        <pc:picChg chg="del">
          <ac:chgData name="Ronald van Buuren" userId="7041c8de-1697-4391-b17f-bf0aec4a67a2" providerId="ADAL" clId="{50211A05-561A-4203-A4CB-D8A7CE16F28D}" dt="2020-11-03T13:24:06.572" v="95" actId="478"/>
          <ac:picMkLst>
            <pc:docMk/>
            <pc:sldMk cId="1836641338" sldId="334"/>
            <ac:picMk id="7" creationId="{1ACF410D-EB0A-49D4-A254-5D99C2B9675A}"/>
          </ac:picMkLst>
        </pc:picChg>
        <pc:picChg chg="del">
          <ac:chgData name="Ronald van Buuren" userId="7041c8de-1697-4391-b17f-bf0aec4a67a2" providerId="ADAL" clId="{50211A05-561A-4203-A4CB-D8A7CE16F28D}" dt="2020-11-03T13:24:07.431" v="96" actId="478"/>
          <ac:picMkLst>
            <pc:docMk/>
            <pc:sldMk cId="1836641338" sldId="334"/>
            <ac:picMk id="9" creationId="{AF777740-E28E-4FAC-B74D-F776EC6ECB90}"/>
          </ac:picMkLst>
        </pc:picChg>
        <pc:picChg chg="add mod">
          <ac:chgData name="Ronald van Buuren" userId="7041c8de-1697-4391-b17f-bf0aec4a67a2" providerId="ADAL" clId="{50211A05-561A-4203-A4CB-D8A7CE16F28D}" dt="2020-11-03T13:26:50.112" v="107" actId="1076"/>
          <ac:picMkLst>
            <pc:docMk/>
            <pc:sldMk cId="1836641338" sldId="334"/>
            <ac:picMk id="11" creationId="{2EFDD9C1-690D-4091-8217-4DC3DE91130B}"/>
          </ac:picMkLst>
        </pc:picChg>
      </pc:sldChg>
      <pc:sldChg chg="del">
        <pc:chgData name="Ronald van Buuren" userId="7041c8de-1697-4391-b17f-bf0aec4a67a2" providerId="ADAL" clId="{50211A05-561A-4203-A4CB-D8A7CE16F28D}" dt="2020-11-04T07:28:35.446" v="907" actId="2696"/>
        <pc:sldMkLst>
          <pc:docMk/>
          <pc:sldMk cId="3032136901" sldId="335"/>
        </pc:sldMkLst>
      </pc:sldChg>
      <pc:sldChg chg="del">
        <pc:chgData name="Ronald van Buuren" userId="7041c8de-1697-4391-b17f-bf0aec4a67a2" providerId="ADAL" clId="{50211A05-561A-4203-A4CB-D8A7CE16F28D}" dt="2020-11-04T07:28:25.621" v="896" actId="2696"/>
        <pc:sldMkLst>
          <pc:docMk/>
          <pc:sldMk cId="1038354147" sldId="356"/>
        </pc:sldMkLst>
      </pc:sldChg>
      <pc:sldChg chg="del">
        <pc:chgData name="Ronald van Buuren" userId="7041c8de-1697-4391-b17f-bf0aec4a67a2" providerId="ADAL" clId="{50211A05-561A-4203-A4CB-D8A7CE16F28D}" dt="2020-11-04T07:28:25.629" v="901" actId="2696"/>
        <pc:sldMkLst>
          <pc:docMk/>
          <pc:sldMk cId="2171002566" sldId="357"/>
        </pc:sldMkLst>
      </pc:sldChg>
      <pc:sldChg chg="modSp">
        <pc:chgData name="Ronald van Buuren" userId="7041c8de-1697-4391-b17f-bf0aec4a67a2" providerId="ADAL" clId="{50211A05-561A-4203-A4CB-D8A7CE16F28D}" dt="2020-11-11T08:42:20.052" v="1473" actId="20577"/>
        <pc:sldMkLst>
          <pc:docMk/>
          <pc:sldMk cId="2599311525" sldId="364"/>
        </pc:sldMkLst>
        <pc:spChg chg="mod">
          <ac:chgData name="Ronald van Buuren" userId="7041c8de-1697-4391-b17f-bf0aec4a67a2" providerId="ADAL" clId="{50211A05-561A-4203-A4CB-D8A7CE16F28D}" dt="2020-11-11T08:42:20.052" v="1473" actId="20577"/>
          <ac:spMkLst>
            <pc:docMk/>
            <pc:sldMk cId="2599311525" sldId="364"/>
            <ac:spMk id="3" creationId="{EF42057C-5464-458F-88BF-92DEDCC0483C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19:15.653" v="51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50211A05-561A-4203-A4CB-D8A7CE16F28D}" dt="2020-11-03T13:18:57.619" v="16" actId="478"/>
          <ac:picMkLst>
            <pc:docMk/>
            <pc:sldMk cId="2713146482" sldId="365"/>
            <ac:picMk id="4" creationId="{B33621D8-6B77-4BC1-B5BA-19B8952050B7}"/>
          </ac:picMkLst>
        </pc:picChg>
        <pc:picChg chg="add mod">
          <ac:chgData name="Ronald van Buuren" userId="7041c8de-1697-4391-b17f-bf0aec4a67a2" providerId="ADAL" clId="{50211A05-561A-4203-A4CB-D8A7CE16F28D}" dt="2020-11-03T13:19:15.653" v="51" actId="1036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50211A05-561A-4203-A4CB-D8A7CE16F28D}" dt="2020-11-03T13:20:31.038" v="54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50211A05-561A-4203-A4CB-D8A7CE16F28D}" dt="2020-11-03T13:20:31.038" v="54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35.444" v="906" actId="2696"/>
        <pc:sldMkLst>
          <pc:docMk/>
          <pc:sldMk cId="3009087715" sldId="367"/>
        </pc:sldMkLst>
      </pc:sldChg>
      <pc:sldChg chg="del">
        <pc:chgData name="Ronald van Buuren" userId="7041c8de-1697-4391-b17f-bf0aec4a67a2" providerId="ADAL" clId="{50211A05-561A-4203-A4CB-D8A7CE16F28D}" dt="2020-11-04T07:28:25.624" v="898" actId="2696"/>
        <pc:sldMkLst>
          <pc:docMk/>
          <pc:sldMk cId="3071357167" sldId="368"/>
        </pc:sldMkLst>
      </pc:sldChg>
      <pc:sldChg chg="del">
        <pc:chgData name="Ronald van Buuren" userId="7041c8de-1697-4391-b17f-bf0aec4a67a2" providerId="ADAL" clId="{50211A05-561A-4203-A4CB-D8A7CE16F28D}" dt="2020-11-04T07:28:25.626" v="899" actId="2696"/>
        <pc:sldMkLst>
          <pc:docMk/>
          <pc:sldMk cId="2472636857" sldId="369"/>
        </pc:sldMkLst>
      </pc:sldChg>
      <pc:sldChg chg="del">
        <pc:chgData name="Ronald van Buuren" userId="7041c8de-1697-4391-b17f-bf0aec4a67a2" providerId="ADAL" clId="{50211A05-561A-4203-A4CB-D8A7CE16F28D}" dt="2020-11-04T07:28:25.627" v="900" actId="2696"/>
        <pc:sldMkLst>
          <pc:docMk/>
          <pc:sldMk cId="3584884943" sldId="370"/>
        </pc:sldMkLst>
      </pc:sldChg>
      <pc:sldChg chg="addSp delSp modSp add">
        <pc:chgData name="Ronald van Buuren" userId="7041c8de-1697-4391-b17f-bf0aec4a67a2" providerId="ADAL" clId="{50211A05-561A-4203-A4CB-D8A7CE16F28D}" dt="2020-11-03T13:57:52.112" v="362" actId="6549"/>
        <pc:sldMkLst>
          <pc:docMk/>
          <pc:sldMk cId="4103348029" sldId="371"/>
        </pc:sldMkLst>
        <pc:spChg chg="add mod">
          <ac:chgData name="Ronald van Buuren" userId="7041c8de-1697-4391-b17f-bf0aec4a67a2" providerId="ADAL" clId="{50211A05-561A-4203-A4CB-D8A7CE16F28D}" dt="2020-11-03T13:39:14.321" v="284" actId="1076"/>
          <ac:spMkLst>
            <pc:docMk/>
            <pc:sldMk cId="4103348029" sldId="371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32:48.696" v="248" actId="20577"/>
          <ac:spMkLst>
            <pc:docMk/>
            <pc:sldMk cId="4103348029" sldId="371"/>
            <ac:spMk id="8194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7:52.112" v="362" actId="6549"/>
          <ac:spMkLst>
            <pc:docMk/>
            <pc:sldMk cId="4103348029" sldId="371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5:13.656" v="303" actId="1076"/>
          <ac:picMkLst>
            <pc:docMk/>
            <pc:sldMk cId="4103348029" sldId="371"/>
            <ac:picMk id="3" creationId="{5680821B-20C5-4B8F-9BF4-8D6027A50656}"/>
          </ac:picMkLst>
        </pc:picChg>
        <pc:picChg chg="add del mod">
          <ac:chgData name="Ronald van Buuren" userId="7041c8de-1697-4391-b17f-bf0aec4a67a2" providerId="ADAL" clId="{50211A05-561A-4203-A4CB-D8A7CE16F28D}" dt="2020-11-03T13:39:06.445" v="282" actId="478"/>
          <ac:picMkLst>
            <pc:docMk/>
            <pc:sldMk cId="4103348029" sldId="371"/>
            <ac:picMk id="5" creationId="{C6C9BE93-7A15-4B25-9FBB-782D2BFC0C97}"/>
          </ac:picMkLst>
        </pc:picChg>
        <pc:picChg chg="add mod">
          <ac:chgData name="Ronald van Buuren" userId="7041c8de-1697-4391-b17f-bf0aec4a67a2" providerId="ADAL" clId="{50211A05-561A-4203-A4CB-D8A7CE16F28D}" dt="2020-11-03T13:40:36.517" v="288" actId="1076"/>
          <ac:picMkLst>
            <pc:docMk/>
            <pc:sldMk cId="4103348029" sldId="371"/>
            <ac:picMk id="7" creationId="{C5598E1A-290B-43E4-B9CC-C1A4186D7BDB}"/>
          </ac:picMkLst>
        </pc:picChg>
      </pc:sldChg>
      <pc:sldChg chg="modSp add">
        <pc:chgData name="Ronald van Buuren" userId="7041c8de-1697-4391-b17f-bf0aec4a67a2" providerId="ADAL" clId="{50211A05-561A-4203-A4CB-D8A7CE16F28D}" dt="2020-11-03T15:39:02.450" v="446" actId="20577"/>
        <pc:sldMkLst>
          <pc:docMk/>
          <pc:sldMk cId="794998196" sldId="372"/>
        </pc:sldMkLst>
        <pc:spChg chg="mod">
          <ac:chgData name="Ronald van Buuren" userId="7041c8de-1697-4391-b17f-bf0aec4a67a2" providerId="ADAL" clId="{50211A05-561A-4203-A4CB-D8A7CE16F28D}" dt="2020-11-03T15:39:02.450" v="446" actId="20577"/>
          <ac:spMkLst>
            <pc:docMk/>
            <pc:sldMk cId="794998196" sldId="372"/>
            <ac:spMk id="33794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5:38:42.400" v="445" actId="1037"/>
          <ac:picMkLst>
            <pc:docMk/>
            <pc:sldMk cId="794998196" sldId="372"/>
            <ac:picMk id="337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4T06:54:27.119" v="742" actId="14100"/>
        <pc:sldMkLst>
          <pc:docMk/>
          <pc:sldMk cId="2836882330" sldId="373"/>
        </pc:sldMkLst>
        <pc:spChg chg="del">
          <ac:chgData name="Ronald van Buuren" userId="7041c8de-1697-4391-b17f-bf0aec4a67a2" providerId="ADAL" clId="{50211A05-561A-4203-A4CB-D8A7CE16F28D}" dt="2020-11-03T15:32:50.346" v="413" actId="478"/>
          <ac:spMkLst>
            <pc:docMk/>
            <pc:sldMk cId="2836882330" sldId="373"/>
            <ac:spMk id="34818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9:48.679" v="411" actId="20577"/>
          <ac:spMkLst>
            <pc:docMk/>
            <pc:sldMk cId="2836882330" sldId="373"/>
            <ac:spMk id="34819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6:54:00.063" v="731" actId="478"/>
          <ac:graphicFrameMkLst>
            <pc:docMk/>
            <pc:sldMk cId="2836882330" sldId="373"/>
            <ac:graphicFrameMk id="34821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03T15:32:47.664" v="412" actId="478"/>
          <ac:graphicFrameMkLst>
            <pc:docMk/>
            <pc:sldMk cId="2836882330" sldId="373"/>
            <ac:graphicFrameMk id="34822" creationId="{00000000-0000-0000-0000-000000000000}"/>
          </ac:graphicFrameMkLst>
        </pc:graphicFrameChg>
        <pc:picChg chg="add del mod">
          <ac:chgData name="Ronald van Buuren" userId="7041c8de-1697-4391-b17f-bf0aec4a67a2" providerId="ADAL" clId="{50211A05-561A-4203-A4CB-D8A7CE16F28D}" dt="2020-11-04T06:53:22.619" v="725" actId="478"/>
          <ac:picMkLst>
            <pc:docMk/>
            <pc:sldMk cId="2836882330" sldId="373"/>
            <ac:picMk id="2" creationId="{6B096D58-98C2-451C-971F-9E636EDB21F9}"/>
          </ac:picMkLst>
        </pc:picChg>
        <pc:picChg chg="add del mod">
          <ac:chgData name="Ronald van Buuren" userId="7041c8de-1697-4391-b17f-bf0aec4a67a2" providerId="ADAL" clId="{50211A05-561A-4203-A4CB-D8A7CE16F28D}" dt="2020-11-04T06:53:55.292" v="730" actId="478"/>
          <ac:picMkLst>
            <pc:docMk/>
            <pc:sldMk cId="2836882330" sldId="373"/>
            <ac:picMk id="3" creationId="{D52F90CB-477C-4BC0-AFFF-C44D6A862E55}"/>
          </ac:picMkLst>
        </pc:picChg>
        <pc:picChg chg="add mod">
          <ac:chgData name="Ronald van Buuren" userId="7041c8de-1697-4391-b17f-bf0aec4a67a2" providerId="ADAL" clId="{50211A05-561A-4203-A4CB-D8A7CE16F28D}" dt="2020-11-04T06:53:36.058" v="729" actId="14100"/>
          <ac:picMkLst>
            <pc:docMk/>
            <pc:sldMk cId="2836882330" sldId="373"/>
            <ac:picMk id="4" creationId="{9224A5CB-4D48-45F9-9C08-FC01828ED5F9}"/>
          </ac:picMkLst>
        </pc:picChg>
        <pc:picChg chg="add mod">
          <ac:chgData name="Ronald van Buuren" userId="7041c8de-1697-4391-b17f-bf0aec4a67a2" providerId="ADAL" clId="{50211A05-561A-4203-A4CB-D8A7CE16F28D}" dt="2020-11-04T06:54:27.119" v="742" actId="14100"/>
          <ac:picMkLst>
            <pc:docMk/>
            <pc:sldMk cId="2836882330" sldId="373"/>
            <ac:picMk id="5" creationId="{BEB063F0-048E-4D99-BB0F-F3072FD1A5D8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6:59:51.953" v="812"/>
        <pc:sldMkLst>
          <pc:docMk/>
          <pc:sldMk cId="1353256983" sldId="374"/>
        </pc:sldMkLst>
        <pc:spChg chg="mod">
          <ac:chgData name="Ronald van Buuren" userId="7041c8de-1697-4391-b17f-bf0aec4a67a2" providerId="ADAL" clId="{50211A05-561A-4203-A4CB-D8A7CE16F28D}" dt="2020-11-03T16:48:41.900" v="588" actId="20577"/>
          <ac:spMkLst>
            <pc:docMk/>
            <pc:sldMk cId="1353256983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5:39:56.995" v="480" actId="20577"/>
          <ac:spMkLst>
            <pc:docMk/>
            <pc:sldMk cId="1353256983" sldId="374"/>
            <ac:spMk id="36866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5:37:48.799" v="434" actId="478"/>
          <ac:picMkLst>
            <pc:docMk/>
            <pc:sldMk cId="1353256983" sldId="374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50211A05-561A-4203-A4CB-D8A7CE16F28D}" dt="2020-11-03T15:37:50.641" v="435" actId="478"/>
          <ac:picMkLst>
            <pc:docMk/>
            <pc:sldMk cId="1353256983" sldId="374"/>
            <ac:picMk id="6" creationId="{00000000-0000-0000-0000-000000000000}"/>
          </ac:picMkLst>
        </pc:picChg>
        <pc:picChg chg="add del mod modCrop">
          <ac:chgData name="Ronald van Buuren" userId="7041c8de-1697-4391-b17f-bf0aec4a67a2" providerId="ADAL" clId="{50211A05-561A-4203-A4CB-D8A7CE16F28D}" dt="2020-11-04T06:59:38.478" v="809" actId="478"/>
          <ac:picMkLst>
            <pc:docMk/>
            <pc:sldMk cId="1353256983" sldId="374"/>
            <ac:picMk id="6" creationId="{A4ECB8AE-6245-4ED1-9441-4907F591CF33}"/>
          </ac:picMkLst>
        </pc:picChg>
        <pc:picChg chg="del">
          <ac:chgData name="Ronald van Buuren" userId="7041c8de-1697-4391-b17f-bf0aec4a67a2" providerId="ADAL" clId="{50211A05-561A-4203-A4CB-D8A7CE16F28D}" dt="2020-11-03T15:37:45.074" v="433" actId="478"/>
          <ac:picMkLst>
            <pc:docMk/>
            <pc:sldMk cId="1353256983" sldId="374"/>
            <ac:picMk id="7" creationId="{00000000-0000-0000-0000-000000000000}"/>
          </ac:picMkLst>
        </pc:picChg>
        <pc:picChg chg="add mod modCrop">
          <ac:chgData name="Ronald van Buuren" userId="7041c8de-1697-4391-b17f-bf0aec4a67a2" providerId="ADAL" clId="{50211A05-561A-4203-A4CB-D8A7CE16F28D}" dt="2020-11-04T06:54:58.920" v="747" actId="1076"/>
          <ac:picMkLst>
            <pc:docMk/>
            <pc:sldMk cId="1353256983" sldId="374"/>
            <ac:picMk id="7" creationId="{6FD407B8-C946-47DF-83CB-3FBB33BEB352}"/>
          </ac:picMkLst>
        </pc:picChg>
        <pc:picChg chg="add mod">
          <ac:chgData name="Ronald van Buuren" userId="7041c8de-1697-4391-b17f-bf0aec4a67a2" providerId="ADAL" clId="{50211A05-561A-4203-A4CB-D8A7CE16F28D}" dt="2020-11-03T16:48:33.250" v="586" actId="1076"/>
          <ac:picMkLst>
            <pc:docMk/>
            <pc:sldMk cId="1353256983" sldId="374"/>
            <ac:picMk id="8" creationId="{FB3AD54B-AC19-41F3-B7CF-7A5565C3E0C2}"/>
          </ac:picMkLst>
        </pc:picChg>
        <pc:picChg chg="add mod modCrop">
          <ac:chgData name="Ronald van Buuren" userId="7041c8de-1697-4391-b17f-bf0aec4a67a2" providerId="ADAL" clId="{50211A05-561A-4203-A4CB-D8A7CE16F28D}" dt="2020-11-04T06:59:43.002" v="810" actId="1076"/>
          <ac:picMkLst>
            <pc:docMk/>
            <pc:sldMk cId="1353256983" sldId="374"/>
            <ac:picMk id="9" creationId="{60213B48-4AF6-4FAC-BEFF-08CD39049BF1}"/>
          </ac:picMkLst>
        </pc:picChg>
        <pc:picChg chg="mod">
          <ac:chgData name="Ronald van Buuren" userId="7041c8de-1697-4391-b17f-bf0aec4a67a2" providerId="ADAL" clId="{50211A05-561A-4203-A4CB-D8A7CE16F28D}" dt="2020-11-03T16:46:10.309" v="530" actId="1076"/>
          <ac:picMkLst>
            <pc:docMk/>
            <pc:sldMk cId="1353256983" sldId="374"/>
            <ac:picMk id="36868" creationId="{00000000-0000-0000-0000-000000000000}"/>
          </ac:picMkLst>
        </pc:picChg>
      </pc:sldChg>
      <pc:sldChg chg="addSp modSp add">
        <pc:chgData name="Ronald van Buuren" userId="7041c8de-1697-4391-b17f-bf0aec4a67a2" providerId="ADAL" clId="{50211A05-561A-4203-A4CB-D8A7CE16F28D}" dt="2020-11-04T07:01:27.937" v="819"/>
        <pc:sldMkLst>
          <pc:docMk/>
          <pc:sldMk cId="1035693488" sldId="375"/>
        </pc:sldMkLst>
        <pc:spChg chg="add">
          <ac:chgData name="Ronald van Buuren" userId="7041c8de-1697-4391-b17f-bf0aec4a67a2" providerId="ADAL" clId="{50211A05-561A-4203-A4CB-D8A7CE16F28D}" dt="2020-11-04T07:01:27.937" v="819"/>
          <ac:spMkLst>
            <pc:docMk/>
            <pc:sldMk cId="1035693488" sldId="375"/>
            <ac:spMk id="4" creationId="{BF4416C2-9D2A-4774-9A62-3221E62869E5}"/>
          </ac:spMkLst>
        </pc:spChg>
        <pc:spChg chg="mod">
          <ac:chgData name="Ronald van Buuren" userId="7041c8de-1697-4391-b17f-bf0aec4a67a2" providerId="ADAL" clId="{50211A05-561A-4203-A4CB-D8A7CE16F28D}" dt="2020-11-04T07:01:17.630" v="818" actId="6549"/>
          <ac:spMkLst>
            <pc:docMk/>
            <pc:sldMk cId="1035693488" sldId="375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03.496" v="617" actId="1076"/>
          <ac:picMkLst>
            <pc:docMk/>
            <pc:sldMk cId="1035693488" sldId="375"/>
            <ac:picMk id="37892" creationId="{00000000-0000-0000-0000-000000000000}"/>
          </ac:picMkLst>
        </pc:picChg>
      </pc:sldChg>
      <pc:sldChg chg="addSp modSp add modAnim">
        <pc:chgData name="Ronald van Buuren" userId="7041c8de-1697-4391-b17f-bf0aec4a67a2" providerId="ADAL" clId="{50211A05-561A-4203-A4CB-D8A7CE16F28D}" dt="2020-11-11T19:48:17.333" v="1510"/>
        <pc:sldMkLst>
          <pc:docMk/>
          <pc:sldMk cId="2098189774" sldId="376"/>
        </pc:sldMkLst>
        <pc:spChg chg="mod">
          <ac:chgData name="Ronald van Buuren" userId="7041c8de-1697-4391-b17f-bf0aec4a67a2" providerId="ADAL" clId="{50211A05-561A-4203-A4CB-D8A7CE16F28D}" dt="2020-11-03T16:52:51.774" v="654" actId="20577"/>
          <ac:spMkLst>
            <pc:docMk/>
            <pc:sldMk cId="2098189774" sldId="376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11T19:47:34.372" v="1504" actId="1076"/>
          <ac:spMkLst>
            <pc:docMk/>
            <pc:sldMk cId="2098189774" sldId="376"/>
            <ac:spMk id="3" creationId="{62E0F815-56BE-458D-B2A1-43E2EEE33483}"/>
          </ac:spMkLst>
        </pc:spChg>
        <pc:spChg chg="add mod">
          <ac:chgData name="Ronald van Buuren" userId="7041c8de-1697-4391-b17f-bf0aec4a67a2" providerId="ADAL" clId="{50211A05-561A-4203-A4CB-D8A7CE16F28D}" dt="2020-11-11T19:47:44.454" v="1507" actId="1035"/>
          <ac:spMkLst>
            <pc:docMk/>
            <pc:sldMk cId="2098189774" sldId="376"/>
            <ac:spMk id="6" creationId="{7F000D59-F4C6-41B5-8898-1098E3EC558F}"/>
          </ac:spMkLst>
        </pc:spChg>
        <pc:graphicFrameChg chg="mod modGraphic">
          <ac:chgData name="Ronald van Buuren" userId="7041c8de-1697-4391-b17f-bf0aec4a67a2" providerId="ADAL" clId="{50211A05-561A-4203-A4CB-D8A7CE16F28D}" dt="2020-11-04T07:01:59.388" v="821" actId="6549"/>
          <ac:graphicFrameMkLst>
            <pc:docMk/>
            <pc:sldMk cId="2098189774" sldId="376"/>
            <ac:graphicFrameMk id="5" creationId="{00000000-0000-0000-0000-000000000000}"/>
          </ac:graphicFrameMkLst>
        </pc:graphicFrameChg>
      </pc:sldChg>
      <pc:sldChg chg="modSp add">
        <pc:chgData name="Ronald van Buuren" userId="7041c8de-1697-4391-b17f-bf0aec4a67a2" providerId="ADAL" clId="{50211A05-561A-4203-A4CB-D8A7CE16F28D}" dt="2020-11-04T07:04:02.556" v="844" actId="20577"/>
        <pc:sldMkLst>
          <pc:docMk/>
          <pc:sldMk cId="3675143321" sldId="377"/>
        </pc:sldMkLst>
        <pc:spChg chg="mod">
          <ac:chgData name="Ronald van Buuren" userId="7041c8de-1697-4391-b17f-bf0aec4a67a2" providerId="ADAL" clId="{50211A05-561A-4203-A4CB-D8A7CE16F28D}" dt="2020-11-04T07:04:02.556" v="844" actId="20577"/>
          <ac:spMkLst>
            <pc:docMk/>
            <pc:sldMk cId="3675143321" sldId="377"/>
            <ac:spMk id="2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03T13:57:48.033" v="361" actId="6549"/>
        <pc:sldMkLst>
          <pc:docMk/>
          <pc:sldMk cId="3300084179" sldId="378"/>
        </pc:sldMkLst>
        <pc:spChg chg="add del mod">
          <ac:chgData name="Ronald van Buuren" userId="7041c8de-1697-4391-b17f-bf0aec4a67a2" providerId="ADAL" clId="{50211A05-561A-4203-A4CB-D8A7CE16F28D}" dt="2020-11-03T13:42:03.094" v="294"/>
          <ac:spMkLst>
            <pc:docMk/>
            <pc:sldMk cId="3300084179" sldId="378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8.033" v="361" actId="6549"/>
          <ac:spMkLst>
            <pc:docMk/>
            <pc:sldMk cId="3300084179" sldId="378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41:06.335" v="291" actId="478"/>
          <ac:picMkLst>
            <pc:docMk/>
            <pc:sldMk cId="3300084179" sldId="378"/>
            <ac:picMk id="3" creationId="{5680821B-20C5-4B8F-9BF4-8D6027A50656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3.759" v="360" actId="6549"/>
        <pc:sldMkLst>
          <pc:docMk/>
          <pc:sldMk cId="3544911431" sldId="379"/>
        </pc:sldMkLst>
        <pc:spChg chg="mod">
          <ac:chgData name="Ronald van Buuren" userId="7041c8de-1697-4391-b17f-bf0aec4a67a2" providerId="ADAL" clId="{50211A05-561A-4203-A4CB-D8A7CE16F28D}" dt="2020-11-03T13:47:21.720" v="327"/>
          <ac:spMkLst>
            <pc:docMk/>
            <pc:sldMk cId="3544911431" sldId="379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3.759" v="360" actId="6549"/>
          <ac:spMkLst>
            <pc:docMk/>
            <pc:sldMk cId="3544911431" sldId="379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7:15.193" v="326" actId="1076"/>
          <ac:picMkLst>
            <pc:docMk/>
            <pc:sldMk cId="3544911431" sldId="379"/>
            <ac:picMk id="3" creationId="{B1474D5B-2757-42C7-AE35-AD5E3D34C4BB}"/>
          </ac:picMkLst>
        </pc:picChg>
        <pc:picChg chg="del">
          <ac:chgData name="Ronald van Buuren" userId="7041c8de-1697-4391-b17f-bf0aec4a67a2" providerId="ADAL" clId="{50211A05-561A-4203-A4CB-D8A7CE16F28D}" dt="2020-11-03T13:46:51.129" v="321" actId="478"/>
          <ac:picMkLst>
            <pc:docMk/>
            <pc:sldMk cId="3544911431" sldId="379"/>
            <ac:picMk id="5" creationId="{C6C9BE93-7A15-4B25-9FBB-782D2BFC0C97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0.599" v="359" actId="6549"/>
        <pc:sldMkLst>
          <pc:docMk/>
          <pc:sldMk cId="3997157054" sldId="380"/>
        </pc:sldMkLst>
        <pc:spChg chg="mod">
          <ac:chgData name="Ronald van Buuren" userId="7041c8de-1697-4391-b17f-bf0aec4a67a2" providerId="ADAL" clId="{50211A05-561A-4203-A4CB-D8A7CE16F28D}" dt="2020-11-03T13:51:54.553" v="344" actId="1076"/>
          <ac:spMkLst>
            <pc:docMk/>
            <pc:sldMk cId="3997157054" sldId="380"/>
            <ac:spMk id="6" creationId="{C26B579F-2587-4257-8BFC-BE3F73A24759}"/>
          </ac:spMkLst>
        </pc:spChg>
        <pc:spChg chg="add mod">
          <ac:chgData name="Ronald van Buuren" userId="7041c8de-1697-4391-b17f-bf0aec4a67a2" providerId="ADAL" clId="{50211A05-561A-4203-A4CB-D8A7CE16F28D}" dt="2020-11-03T13:52:22.457" v="352" actId="1076"/>
          <ac:spMkLst>
            <pc:docMk/>
            <pc:sldMk cId="3997157054" sldId="380"/>
            <ac:spMk id="10" creationId="{EF3F9120-2AB6-4834-BE7F-B71D89AB023B}"/>
          </ac:spMkLst>
        </pc:spChg>
        <pc:spChg chg="mod">
          <ac:chgData name="Ronald van Buuren" userId="7041c8de-1697-4391-b17f-bf0aec4a67a2" providerId="ADAL" clId="{50211A05-561A-4203-A4CB-D8A7CE16F28D}" dt="2020-11-03T13:57:40.599" v="359" actId="6549"/>
          <ac:spMkLst>
            <pc:docMk/>
            <pc:sldMk cId="3997157054" sldId="380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0:30.900" v="334" actId="478"/>
          <ac:picMkLst>
            <pc:docMk/>
            <pc:sldMk cId="3997157054" sldId="380"/>
            <ac:picMk id="3" creationId="{B1474D5B-2757-42C7-AE35-AD5E3D34C4BB}"/>
          </ac:picMkLst>
        </pc:picChg>
        <pc:picChg chg="add mod">
          <ac:chgData name="Ronald van Buuren" userId="7041c8de-1697-4391-b17f-bf0aec4a67a2" providerId="ADAL" clId="{50211A05-561A-4203-A4CB-D8A7CE16F28D}" dt="2020-11-03T13:51:51.145" v="343" actId="1076"/>
          <ac:picMkLst>
            <pc:docMk/>
            <pc:sldMk cId="3997157054" sldId="380"/>
            <ac:picMk id="4" creationId="{FA8FA3CE-F5CF-4020-99DB-3681A0117D8F}"/>
          </ac:picMkLst>
        </pc:picChg>
        <pc:picChg chg="add mod">
          <ac:chgData name="Ronald van Buuren" userId="7041c8de-1697-4391-b17f-bf0aec4a67a2" providerId="ADAL" clId="{50211A05-561A-4203-A4CB-D8A7CE16F28D}" dt="2020-11-03T13:52:03.223" v="349" actId="14100"/>
          <ac:picMkLst>
            <pc:docMk/>
            <pc:sldMk cId="3997157054" sldId="380"/>
            <ac:picMk id="7" creationId="{44368956-484A-4FF8-89CA-689F04B3A4AF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7:00:39.987" v="816"/>
        <pc:sldMkLst>
          <pc:docMk/>
          <pc:sldMk cId="1480513890" sldId="381"/>
        </pc:sldMkLst>
        <pc:spChg chg="mod">
          <ac:chgData name="Ronald van Buuren" userId="7041c8de-1697-4391-b17f-bf0aec4a67a2" providerId="ADAL" clId="{50211A05-561A-4203-A4CB-D8A7CE16F28D}" dt="2020-11-03T16:49:26.330" v="595" actId="1037"/>
          <ac:spMkLst>
            <pc:docMk/>
            <pc:sldMk cId="1480513890" sldId="381"/>
            <ac:spMk id="2" creationId="{00000000-0000-0000-0000-000000000000}"/>
          </ac:spMkLst>
        </pc:spChg>
        <pc:picChg chg="add">
          <ac:chgData name="Ronald van Buuren" userId="7041c8de-1697-4391-b17f-bf0aec4a67a2" providerId="ADAL" clId="{50211A05-561A-4203-A4CB-D8A7CE16F28D}" dt="2020-11-03T16:49:06.156" v="589"/>
          <ac:picMkLst>
            <pc:docMk/>
            <pc:sldMk cId="1480513890" sldId="381"/>
            <ac:picMk id="8" creationId="{A7FBBDAB-FA88-4D40-A01D-70DCB5A53E0A}"/>
          </ac:picMkLst>
        </pc:picChg>
        <pc:picChg chg="add del mod">
          <ac:chgData name="Ronald van Buuren" userId="7041c8de-1697-4391-b17f-bf0aec4a67a2" providerId="ADAL" clId="{50211A05-561A-4203-A4CB-D8A7CE16F28D}" dt="2020-11-04T06:58:56.188" v="803" actId="478"/>
          <ac:picMkLst>
            <pc:docMk/>
            <pc:sldMk cId="1480513890" sldId="381"/>
            <ac:picMk id="9" creationId="{C10C8BBF-4C06-42F5-82A3-431AB6A3EC79}"/>
          </ac:picMkLst>
        </pc:picChg>
        <pc:picChg chg="add mod">
          <ac:chgData name="Ronald van Buuren" userId="7041c8de-1697-4391-b17f-bf0aec4a67a2" providerId="ADAL" clId="{50211A05-561A-4203-A4CB-D8A7CE16F28D}" dt="2020-11-04T06:56:59.608" v="795" actId="1076"/>
          <ac:picMkLst>
            <pc:docMk/>
            <pc:sldMk cId="1480513890" sldId="381"/>
            <ac:picMk id="10" creationId="{22C646BF-5FA5-41B3-92F6-38818EC5C22E}"/>
          </ac:picMkLst>
        </pc:picChg>
        <pc:picChg chg="add mod">
          <ac:chgData name="Ronald van Buuren" userId="7041c8de-1697-4391-b17f-bf0aec4a67a2" providerId="ADAL" clId="{50211A05-561A-4203-A4CB-D8A7CE16F28D}" dt="2020-11-04T07:00:24.827" v="815" actId="1076"/>
          <ac:picMkLst>
            <pc:docMk/>
            <pc:sldMk cId="1480513890" sldId="381"/>
            <ac:picMk id="11" creationId="{83D86049-0808-46E4-823F-889C87D7D697}"/>
          </ac:picMkLst>
        </pc:picChg>
      </pc:sldChg>
      <pc:sldChg chg="delSp modSp add del">
        <pc:chgData name="Ronald van Buuren" userId="7041c8de-1697-4391-b17f-bf0aec4a67a2" providerId="ADAL" clId="{50211A05-561A-4203-A4CB-D8A7CE16F28D}" dt="2020-11-03T13:57:31.795" v="358" actId="2696"/>
        <pc:sldMkLst>
          <pc:docMk/>
          <pc:sldMk cId="3202774091" sldId="381"/>
        </pc:sldMkLst>
        <pc:spChg chg="mod">
          <ac:chgData name="Ronald van Buuren" userId="7041c8de-1697-4391-b17f-bf0aec4a67a2" providerId="ADAL" clId="{50211A05-561A-4203-A4CB-D8A7CE16F28D}" dt="2020-11-03T13:52:53.802" v="355" actId="207"/>
          <ac:spMkLst>
            <pc:docMk/>
            <pc:sldMk cId="3202774091" sldId="381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3:02.365" v="357" actId="478"/>
          <ac:picMkLst>
            <pc:docMk/>
            <pc:sldMk cId="3202774091" sldId="381"/>
            <ac:picMk id="4" creationId="{FA8FA3CE-F5CF-4020-99DB-3681A0117D8F}"/>
          </ac:picMkLst>
        </pc:picChg>
        <pc:picChg chg="del">
          <ac:chgData name="Ronald van Buuren" userId="7041c8de-1697-4391-b17f-bf0aec4a67a2" providerId="ADAL" clId="{50211A05-561A-4203-A4CB-D8A7CE16F28D}" dt="2020-11-03T13:53:00.682" v="356" actId="478"/>
          <ac:picMkLst>
            <pc:docMk/>
            <pc:sldMk cId="3202774091" sldId="381"/>
            <ac:picMk id="7" creationId="{44368956-484A-4FF8-89CA-689F04B3A4AF}"/>
          </ac:picMkLst>
        </pc:picChg>
      </pc:sldChg>
      <pc:sldChg chg="addSp modSp add ord">
        <pc:chgData name="Ronald van Buuren" userId="7041c8de-1697-4391-b17f-bf0aec4a67a2" providerId="ADAL" clId="{50211A05-561A-4203-A4CB-D8A7CE16F28D}" dt="2020-11-04T07:01:13.407" v="817" actId="6549"/>
        <pc:sldMkLst>
          <pc:docMk/>
          <pc:sldMk cId="3680827041" sldId="382"/>
        </pc:sldMkLst>
        <pc:spChg chg="add mod">
          <ac:chgData name="Ronald van Buuren" userId="7041c8de-1697-4391-b17f-bf0aec4a67a2" providerId="ADAL" clId="{50211A05-561A-4203-A4CB-D8A7CE16F28D}" dt="2020-11-03T16:52:14.342" v="648" actId="1035"/>
          <ac:spMkLst>
            <pc:docMk/>
            <pc:sldMk cId="3680827041" sldId="382"/>
            <ac:spMk id="2" creationId="{42AFDA81-82A6-4FF5-9170-92615C1F6B0D}"/>
          </ac:spMkLst>
        </pc:spChg>
        <pc:spChg chg="mod">
          <ac:chgData name="Ronald van Buuren" userId="7041c8de-1697-4391-b17f-bf0aec4a67a2" providerId="ADAL" clId="{50211A05-561A-4203-A4CB-D8A7CE16F28D}" dt="2020-11-04T07:01:13.407" v="817" actId="6549"/>
          <ac:spMkLst>
            <pc:docMk/>
            <pc:sldMk cId="3680827041" sldId="382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28.517" v="624" actId="1036"/>
          <ac:picMkLst>
            <pc:docMk/>
            <pc:sldMk cId="3680827041" sldId="382"/>
            <ac:picMk id="37892" creationId="{00000000-0000-0000-0000-000000000000}"/>
          </ac:picMkLst>
        </pc:picChg>
      </pc:sldChg>
      <pc:sldChg chg="modSp add">
        <pc:chgData name="Ronald van Buuren" userId="7041c8de-1697-4391-b17f-bf0aec4a67a2" providerId="ADAL" clId="{50211A05-561A-4203-A4CB-D8A7CE16F28D}" dt="2020-11-04T06:56:20.579" v="792" actId="20577"/>
        <pc:sldMkLst>
          <pc:docMk/>
          <pc:sldMk cId="2066922078" sldId="383"/>
        </pc:sldMkLst>
        <pc:spChg chg="mod">
          <ac:chgData name="Ronald van Buuren" userId="7041c8de-1697-4391-b17f-bf0aec4a67a2" providerId="ADAL" clId="{50211A05-561A-4203-A4CB-D8A7CE16F28D}" dt="2020-11-04T06:56:04.408" v="784" actId="20577"/>
          <ac:spMkLst>
            <pc:docMk/>
            <pc:sldMk cId="2066922078" sldId="383"/>
            <ac:spMk id="2" creationId="{0A0D6E30-BD12-4884-9593-ABA6F25AC445}"/>
          </ac:spMkLst>
        </pc:spChg>
        <pc:spChg chg="mod">
          <ac:chgData name="Ronald van Buuren" userId="7041c8de-1697-4391-b17f-bf0aec4a67a2" providerId="ADAL" clId="{50211A05-561A-4203-A4CB-D8A7CE16F28D}" dt="2020-11-04T06:56:20.579" v="792" actId="20577"/>
          <ac:spMkLst>
            <pc:docMk/>
            <pc:sldMk cId="2066922078" sldId="383"/>
            <ac:spMk id="3" creationId="{26CE8141-855F-4803-8044-58BC9B22965D}"/>
          </ac:spMkLst>
        </pc:spChg>
      </pc:sldChg>
      <pc:sldChg chg="delSp modSp add">
        <pc:chgData name="Ronald van Buuren" userId="7041c8de-1697-4391-b17f-bf0aec4a67a2" providerId="ADAL" clId="{50211A05-561A-4203-A4CB-D8A7CE16F28D}" dt="2020-11-04T07:22:18.379" v="875" actId="1076"/>
        <pc:sldMkLst>
          <pc:docMk/>
          <pc:sldMk cId="329877281" sldId="384"/>
        </pc:sldMkLst>
        <pc:picChg chg="del">
          <ac:chgData name="Ronald van Buuren" userId="7041c8de-1697-4391-b17f-bf0aec4a67a2" providerId="ADAL" clId="{50211A05-561A-4203-A4CB-D8A7CE16F28D}" dt="2020-11-04T07:22:03.628" v="871" actId="478"/>
          <ac:picMkLst>
            <pc:docMk/>
            <pc:sldMk cId="329877281" sldId="384"/>
            <ac:picMk id="4" creationId="{7BFBA702-07A0-4B94-AC38-4C9C02F70912}"/>
          </ac:picMkLst>
        </pc:picChg>
        <pc:picChg chg="mod">
          <ac:chgData name="Ronald van Buuren" userId="7041c8de-1697-4391-b17f-bf0aec4a67a2" providerId="ADAL" clId="{50211A05-561A-4203-A4CB-D8A7CE16F28D}" dt="2020-11-04T07:22:18.379" v="875" actId="1076"/>
          <ac:picMkLst>
            <pc:docMk/>
            <pc:sldMk cId="329877281" sldId="384"/>
            <ac:picMk id="6" creationId="{3BDE8095-29C8-4DED-B42A-DE3022E14896}"/>
          </ac:picMkLst>
        </pc:picChg>
        <pc:picChg chg="del">
          <ac:chgData name="Ronald van Buuren" userId="7041c8de-1697-4391-b17f-bf0aec4a67a2" providerId="ADAL" clId="{50211A05-561A-4203-A4CB-D8A7CE16F28D}" dt="2020-11-04T07:22:04.444" v="872" actId="478"/>
          <ac:picMkLst>
            <pc:docMk/>
            <pc:sldMk cId="329877281" sldId="384"/>
            <ac:picMk id="7" creationId="{80A97299-3AC5-4550-B54D-9C74CC19C0E9}"/>
          </ac:picMkLst>
        </pc:picChg>
      </pc:sldChg>
      <pc:sldChg chg="delSp modSp add">
        <pc:chgData name="Ronald van Buuren" userId="7041c8de-1697-4391-b17f-bf0aec4a67a2" providerId="ADAL" clId="{50211A05-561A-4203-A4CB-D8A7CE16F28D}" dt="2020-11-04T07:22:30.064" v="879" actId="14100"/>
        <pc:sldMkLst>
          <pc:docMk/>
          <pc:sldMk cId="960927804" sldId="385"/>
        </pc:sldMkLst>
        <pc:picChg chg="del">
          <ac:chgData name="Ronald van Buuren" userId="7041c8de-1697-4391-b17f-bf0aec4a67a2" providerId="ADAL" clId="{50211A05-561A-4203-A4CB-D8A7CE16F28D}" dt="2020-11-04T07:22:25.278" v="877" actId="478"/>
          <ac:picMkLst>
            <pc:docMk/>
            <pc:sldMk cId="960927804" sldId="385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22:24.740" v="876" actId="478"/>
          <ac:picMkLst>
            <pc:docMk/>
            <pc:sldMk cId="960927804" sldId="385"/>
            <ac:picMk id="6" creationId="{3BDE8095-29C8-4DED-B42A-DE3022E14896}"/>
          </ac:picMkLst>
        </pc:picChg>
        <pc:picChg chg="mod">
          <ac:chgData name="Ronald van Buuren" userId="7041c8de-1697-4391-b17f-bf0aec4a67a2" providerId="ADAL" clId="{50211A05-561A-4203-A4CB-D8A7CE16F28D}" dt="2020-11-04T07:22:30.064" v="879" actId="14100"/>
          <ac:picMkLst>
            <pc:docMk/>
            <pc:sldMk cId="960927804" sldId="385"/>
            <ac:picMk id="7" creationId="{80A97299-3AC5-4550-B54D-9C74CC19C0E9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7:30.164" v="1560"/>
        <pc:sldMkLst>
          <pc:docMk/>
          <pc:sldMk cId="367862406" sldId="386"/>
        </pc:sldMkLst>
        <pc:picChg chg="add del">
          <ac:chgData name="Ronald van Buuren" userId="7041c8de-1697-4391-b17f-bf0aec4a67a2" providerId="ADAL" clId="{50211A05-561A-4203-A4CB-D8A7CE16F28D}" dt="2020-11-04T08:39:03.135" v="1441" actId="478"/>
          <ac:picMkLst>
            <pc:docMk/>
            <pc:sldMk cId="367862406" sldId="386"/>
            <ac:picMk id="5" creationId="{BB4008AE-D4AB-47CB-85D7-FDBBFC42A212}"/>
          </ac:picMkLst>
        </pc:picChg>
        <pc:picChg chg="add mod modCrop">
          <ac:chgData name="Ronald van Buuren" userId="7041c8de-1697-4391-b17f-bf0aec4a67a2" providerId="ADAL" clId="{50211A05-561A-4203-A4CB-D8A7CE16F28D}" dt="2020-11-11T20:47:14.281" v="1559" actId="1076"/>
          <ac:picMkLst>
            <pc:docMk/>
            <pc:sldMk cId="367862406" sldId="386"/>
            <ac:picMk id="6" creationId="{CE299B3E-4D4D-42A6-BA73-1B24B87998F1}"/>
          </ac:picMkLst>
        </pc:picChg>
        <pc:picChg chg="add mod modCrop">
          <ac:chgData name="Ronald van Buuren" userId="7041c8de-1697-4391-b17f-bf0aec4a67a2" providerId="ADAL" clId="{50211A05-561A-4203-A4CB-D8A7CE16F28D}" dt="2020-11-11T20:47:10.361" v="1558" actId="1076"/>
          <ac:picMkLst>
            <pc:docMk/>
            <pc:sldMk cId="367862406" sldId="386"/>
            <ac:picMk id="7" creationId="{4B34A612-71FC-468D-85A9-476B9A2A5D75}"/>
          </ac:picMkLst>
        </pc:picChg>
      </pc:sldChg>
      <pc:sldChg chg="addSp modSp add">
        <pc:chgData name="Ronald van Buuren" userId="7041c8de-1697-4391-b17f-bf0aec4a67a2" providerId="ADAL" clId="{50211A05-561A-4203-A4CB-D8A7CE16F28D}" dt="2020-11-16T08:29:00.794" v="1895" actId="14100"/>
        <pc:sldMkLst>
          <pc:docMk/>
          <pc:sldMk cId="541153977" sldId="387"/>
        </pc:sldMkLst>
        <pc:spChg chg="mod">
          <ac:chgData name="Ronald van Buuren" userId="7041c8de-1697-4391-b17f-bf0aec4a67a2" providerId="ADAL" clId="{50211A05-561A-4203-A4CB-D8A7CE16F28D}" dt="2020-11-16T08:28:48.570" v="1894" actId="5793"/>
          <ac:spMkLst>
            <pc:docMk/>
            <pc:sldMk cId="541153977" sldId="387"/>
            <ac:spMk id="2" creationId="{34CBD605-989C-4B4D-844D-7BA59178A9B5}"/>
          </ac:spMkLst>
        </pc:spChg>
        <pc:picChg chg="add mod">
          <ac:chgData name="Ronald van Buuren" userId="7041c8de-1697-4391-b17f-bf0aec4a67a2" providerId="ADAL" clId="{50211A05-561A-4203-A4CB-D8A7CE16F28D}" dt="2020-11-16T08:29:00.794" v="1895" actId="14100"/>
          <ac:picMkLst>
            <pc:docMk/>
            <pc:sldMk cId="541153977" sldId="387"/>
            <ac:picMk id="4" creationId="{CCB697F9-E3D9-4DCA-A76D-FCFA76A3249F}"/>
          </ac:picMkLst>
        </pc:picChg>
      </pc:sldChg>
      <pc:sldChg chg="modSp add">
        <pc:chgData name="Ronald van Buuren" userId="7041c8de-1697-4391-b17f-bf0aec4a67a2" providerId="ADAL" clId="{50211A05-561A-4203-A4CB-D8A7CE16F28D}" dt="2020-11-16T08:20:28.469" v="1627" actId="255"/>
        <pc:sldMkLst>
          <pc:docMk/>
          <pc:sldMk cId="1049842985" sldId="388"/>
        </pc:sldMkLst>
        <pc:spChg chg="mod">
          <ac:chgData name="Ronald van Buuren" userId="7041c8de-1697-4391-b17f-bf0aec4a67a2" providerId="ADAL" clId="{50211A05-561A-4203-A4CB-D8A7CE16F28D}" dt="2020-11-16T08:19:40.823" v="1624" actId="20577"/>
          <ac:spMkLst>
            <pc:docMk/>
            <pc:sldMk cId="1049842985" sldId="388"/>
            <ac:spMk id="2" creationId="{E07CEBB2-17C7-4AAA-BC83-4BF5C735AD39}"/>
          </ac:spMkLst>
        </pc:spChg>
        <pc:spChg chg="mod">
          <ac:chgData name="Ronald van Buuren" userId="7041c8de-1697-4391-b17f-bf0aec4a67a2" providerId="ADAL" clId="{50211A05-561A-4203-A4CB-D8A7CE16F28D}" dt="2020-11-16T08:20:28.469" v="1627" actId="255"/>
          <ac:spMkLst>
            <pc:docMk/>
            <pc:sldMk cId="1049842985" sldId="388"/>
            <ac:spMk id="3" creationId="{3559064B-BA5D-4EF5-9F31-F890E4BC8661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16T08:37:26.713" v="2141" actId="20577"/>
        <pc:sldMkLst>
          <pc:docMk/>
          <pc:sldMk cId="1946535429" sldId="389"/>
        </pc:sldMkLst>
        <pc:spChg chg="mod">
          <ac:chgData name="Ronald van Buuren" userId="7041c8de-1697-4391-b17f-bf0aec4a67a2" providerId="ADAL" clId="{50211A05-561A-4203-A4CB-D8A7CE16F28D}" dt="2020-11-16T08:23:49.297" v="1663" actId="20577"/>
          <ac:spMkLst>
            <pc:docMk/>
            <pc:sldMk cId="1946535429" sldId="389"/>
            <ac:spMk id="2" creationId="{EC7BEEA5-ABDC-478D-B9A5-16D8F35260C6}"/>
          </ac:spMkLst>
        </pc:spChg>
        <pc:spChg chg="mod">
          <ac:chgData name="Ronald van Buuren" userId="7041c8de-1697-4391-b17f-bf0aec4a67a2" providerId="ADAL" clId="{50211A05-561A-4203-A4CB-D8A7CE16F28D}" dt="2020-11-16T08:37:26.713" v="2141" actId="20577"/>
          <ac:spMkLst>
            <pc:docMk/>
            <pc:sldMk cId="1946535429" sldId="389"/>
            <ac:spMk id="3" creationId="{702538A6-A878-43F7-883B-CB5E4A9B36EA}"/>
          </ac:spMkLst>
        </pc:spChg>
        <pc:picChg chg="add del">
          <ac:chgData name="Ronald van Buuren" userId="7041c8de-1697-4391-b17f-bf0aec4a67a2" providerId="ADAL" clId="{50211A05-561A-4203-A4CB-D8A7CE16F28D}" dt="2020-11-16T08:30:35.375" v="1977"/>
          <ac:picMkLst>
            <pc:docMk/>
            <pc:sldMk cId="1946535429" sldId="389"/>
            <ac:picMk id="4" creationId="{6692AA64-4D06-4D3E-BDF7-4579A6CA5CB5}"/>
          </ac:picMkLst>
        </pc:picChg>
        <pc:picChg chg="add mod ord">
          <ac:chgData name="Ronald van Buuren" userId="7041c8de-1697-4391-b17f-bf0aec4a67a2" providerId="ADAL" clId="{50211A05-561A-4203-A4CB-D8A7CE16F28D}" dt="2020-11-16T08:35:06.715" v="2098" actId="166"/>
          <ac:picMkLst>
            <pc:docMk/>
            <pc:sldMk cId="1946535429" sldId="389"/>
            <ac:picMk id="5" creationId="{30EAE307-8275-468F-B363-BE2E9EBFC7DA}"/>
          </ac:picMkLst>
        </pc:picChg>
        <pc:picChg chg="add mod ord">
          <ac:chgData name="Ronald van Buuren" userId="7041c8de-1697-4391-b17f-bf0aec4a67a2" providerId="ADAL" clId="{50211A05-561A-4203-A4CB-D8A7CE16F28D}" dt="2020-11-16T08:36:17.238" v="2104" actId="166"/>
          <ac:picMkLst>
            <pc:docMk/>
            <pc:sldMk cId="1946535429" sldId="389"/>
            <ac:picMk id="6" creationId="{03FFBB4B-8798-4870-9E00-332A93C0D00F}"/>
          </ac:picMkLst>
        </pc:picChg>
        <pc:picChg chg="add mod">
          <ac:chgData name="Ronald van Buuren" userId="7041c8de-1697-4391-b17f-bf0aec4a67a2" providerId="ADAL" clId="{50211A05-561A-4203-A4CB-D8A7CE16F28D}" dt="2020-11-16T08:34:42.172" v="2088" actId="1076"/>
          <ac:picMkLst>
            <pc:docMk/>
            <pc:sldMk cId="1946535429" sldId="389"/>
            <ac:picMk id="7" creationId="{2173E4F8-9B97-43CD-9118-67ECECF7C51F}"/>
          </ac:picMkLst>
        </pc:picChg>
        <pc:picChg chg="add mod">
          <ac:chgData name="Ronald van Buuren" userId="7041c8de-1697-4391-b17f-bf0aec4a67a2" providerId="ADAL" clId="{50211A05-561A-4203-A4CB-D8A7CE16F28D}" dt="2020-11-16T08:36:13.637" v="2103" actId="1076"/>
          <ac:picMkLst>
            <pc:docMk/>
            <pc:sldMk cId="1946535429" sldId="389"/>
            <ac:picMk id="8" creationId="{D9B11249-83F7-4CC8-8E17-84B591909ED7}"/>
          </ac:picMkLst>
        </pc:picChg>
      </pc:sldChg>
    </pc:docChg>
  </pc:docChgLst>
  <pc:docChgLst>
    <pc:chgData name="Ronald van Buuren" userId="7041c8de-1697-4391-b17f-bf0aec4a67a2" providerId="ADAL" clId="{ECF59457-EC2E-48DC-9382-DBA11273BA6A}"/>
    <pc:docChg chg="undo custSel addSld delSld modSld sldOrd">
      <pc:chgData name="Ronald van Buuren" userId="7041c8de-1697-4391-b17f-bf0aec4a67a2" providerId="ADAL" clId="{ECF59457-EC2E-48DC-9382-DBA11273BA6A}" dt="2020-12-03T16:31:56.909" v="2864" actId="2696"/>
      <pc:docMkLst>
        <pc:docMk/>
      </pc:docMkLst>
      <pc:sldChg chg="modSp">
        <pc:chgData name="Ronald van Buuren" userId="7041c8de-1697-4391-b17f-bf0aec4a67a2" providerId="ADAL" clId="{ECF59457-EC2E-48DC-9382-DBA11273BA6A}" dt="2020-12-03T16:24:08.443" v="2863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ECF59457-EC2E-48DC-9382-DBA11273BA6A}" dt="2020-12-03T16:24:08.443" v="2863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10" v="214" actId="2696"/>
        <pc:sldMkLst>
          <pc:docMk/>
          <pc:sldMk cId="466303430" sldId="312"/>
        </pc:sldMkLst>
      </pc:sldChg>
      <pc:sldChg chg="del">
        <pc:chgData name="Ronald van Buuren" userId="7041c8de-1697-4391-b17f-bf0aec4a67a2" providerId="ADAL" clId="{ECF59457-EC2E-48DC-9382-DBA11273BA6A}" dt="2020-12-01T08:55:38.359" v="230" actId="2696"/>
        <pc:sldMkLst>
          <pc:docMk/>
          <pc:sldMk cId="4152855469" sldId="318"/>
        </pc:sldMkLst>
      </pc:sldChg>
      <pc:sldChg chg="del">
        <pc:chgData name="Ronald van Buuren" userId="7041c8de-1697-4391-b17f-bf0aec4a67a2" providerId="ADAL" clId="{ECF59457-EC2E-48DC-9382-DBA11273BA6A}" dt="2020-12-01T08:55:38.374" v="232" actId="2696"/>
        <pc:sldMkLst>
          <pc:docMk/>
          <pc:sldMk cId="1334257292" sldId="319"/>
        </pc:sldMkLst>
      </pc:sldChg>
      <pc:sldChg chg="del">
        <pc:chgData name="Ronald van Buuren" userId="7041c8de-1697-4391-b17f-bf0aec4a67a2" providerId="ADAL" clId="{ECF59457-EC2E-48DC-9382-DBA11273BA6A}" dt="2020-12-01T08:55:38.241" v="218" actId="2696"/>
        <pc:sldMkLst>
          <pc:docMk/>
          <pc:sldMk cId="1142406561" sldId="320"/>
        </pc:sldMkLst>
      </pc:sldChg>
      <pc:sldChg chg="del">
        <pc:chgData name="Ronald van Buuren" userId="7041c8de-1697-4391-b17f-bf0aec4a67a2" providerId="ADAL" clId="{ECF59457-EC2E-48DC-9382-DBA11273BA6A}" dt="2020-12-01T08:55:38.374" v="231" actId="2696"/>
        <pc:sldMkLst>
          <pc:docMk/>
          <pc:sldMk cId="823136184" sldId="322"/>
        </pc:sldMkLst>
      </pc:sldChg>
      <pc:sldChg chg="del">
        <pc:chgData name="Ronald van Buuren" userId="7041c8de-1697-4391-b17f-bf0aec4a67a2" providerId="ADAL" clId="{ECF59457-EC2E-48DC-9382-DBA11273BA6A}" dt="2020-12-01T08:55:38.426" v="241" actId="2696"/>
        <pc:sldMkLst>
          <pc:docMk/>
          <pc:sldMk cId="4109215773" sldId="323"/>
        </pc:sldMkLst>
      </pc:sldChg>
      <pc:sldChg chg="del">
        <pc:chgData name="Ronald van Buuren" userId="7041c8de-1697-4391-b17f-bf0aec4a67a2" providerId="ADAL" clId="{ECF59457-EC2E-48DC-9382-DBA11273BA6A}" dt="2020-12-01T08:55:38.442" v="242" actId="2696"/>
        <pc:sldMkLst>
          <pc:docMk/>
          <pc:sldMk cId="4054109047" sldId="324"/>
        </pc:sldMkLst>
      </pc:sldChg>
      <pc:sldChg chg="addSp delSp modSp add">
        <pc:chgData name="Ronald van Buuren" userId="7041c8de-1697-4391-b17f-bf0aec4a67a2" providerId="ADAL" clId="{ECF59457-EC2E-48DC-9382-DBA11273BA6A}" dt="2020-12-01T09:03:46.445" v="303" actId="115"/>
        <pc:sldMkLst>
          <pc:docMk/>
          <pc:sldMk cId="2600827372" sldId="325"/>
        </pc:sldMkLst>
        <pc:spChg chg="add mod">
          <ac:chgData name="Ronald van Buuren" userId="7041c8de-1697-4391-b17f-bf0aec4a67a2" providerId="ADAL" clId="{ECF59457-EC2E-48DC-9382-DBA11273BA6A}" dt="2020-12-01T09:03:46.445" v="303" actId="115"/>
          <ac:spMkLst>
            <pc:docMk/>
            <pc:sldMk cId="2600827372" sldId="325"/>
            <ac:spMk id="4" creationId="{2E5F3440-5091-44E3-ADFB-46910120B6B2}"/>
          </ac:spMkLst>
        </pc:spChg>
        <pc:spChg chg="add del">
          <ac:chgData name="Ronald van Buuren" userId="7041c8de-1697-4391-b17f-bf0aec4a67a2" providerId="ADAL" clId="{ECF59457-EC2E-48DC-9382-DBA11273BA6A}" dt="2020-12-01T09:03:28.296" v="296"/>
          <ac:spMkLst>
            <pc:docMk/>
            <pc:sldMk cId="2600827372" sldId="325"/>
            <ac:spMk id="5" creationId="{2DF1D69C-16C1-41F3-B158-0B250B6AE66E}"/>
          </ac:spMkLst>
        </pc:spChg>
        <pc:spChg chg="mod">
          <ac:chgData name="Ronald van Buuren" userId="7041c8de-1697-4391-b17f-bf0aec4a67a2" providerId="ADAL" clId="{ECF59457-EC2E-48DC-9382-DBA11273BA6A}" dt="2020-12-01T08:56:51.235" v="256" actId="20577"/>
          <ac:spMkLst>
            <pc:docMk/>
            <pc:sldMk cId="2600827372" sldId="325"/>
            <ac:spMk id="60418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ECF59457-EC2E-48DC-9382-DBA11273BA6A}" dt="2020-12-01T09:33:01.144" v="643" actId="478"/>
        <pc:sldMkLst>
          <pc:docMk/>
          <pc:sldMk cId="2531163321" sldId="326"/>
        </pc:sldMkLst>
        <pc:picChg chg="add mod">
          <ac:chgData name="Ronald van Buuren" userId="7041c8de-1697-4391-b17f-bf0aec4a67a2" providerId="ADAL" clId="{ECF59457-EC2E-48DC-9382-DBA11273BA6A}" dt="2020-12-01T09:30:15.818" v="593" actId="1035"/>
          <ac:picMkLst>
            <pc:docMk/>
            <pc:sldMk cId="2531163321" sldId="326"/>
            <ac:picMk id="4" creationId="{E18B6E43-105A-454A-8426-5E6733232DAD}"/>
          </ac:picMkLst>
        </pc:picChg>
        <pc:picChg chg="del mod">
          <ac:chgData name="Ronald van Buuren" userId="7041c8de-1697-4391-b17f-bf0aec4a67a2" providerId="ADAL" clId="{ECF59457-EC2E-48DC-9382-DBA11273BA6A}" dt="2020-12-01T09:33:01.144" v="643" actId="478"/>
          <ac:picMkLst>
            <pc:docMk/>
            <pc:sldMk cId="2531163321" sldId="326"/>
            <ac:picMk id="61444" creationId="{00000000-0000-0000-0000-000000000000}"/>
          </ac:picMkLst>
        </pc:picChg>
      </pc:sldChg>
      <pc:sldChg chg="modSp">
        <pc:chgData name="Ronald van Buuren" userId="7041c8de-1697-4391-b17f-bf0aec4a67a2" providerId="ADAL" clId="{ECF59457-EC2E-48DC-9382-DBA11273BA6A}" dt="2020-12-01T08:45:57.399" v="3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CF59457-EC2E-48DC-9382-DBA11273BA6A}" dt="2020-12-01T08:45:57.399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1T08:45:52.74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modSp add">
        <pc:chgData name="Ronald van Buuren" userId="7041c8de-1697-4391-b17f-bf0aec4a67a2" providerId="ADAL" clId="{ECF59457-EC2E-48DC-9382-DBA11273BA6A}" dt="2020-12-03T13:15:08.868" v="2670" actId="20577"/>
        <pc:sldMkLst>
          <pc:docMk/>
          <pc:sldMk cId="1353591846" sldId="328"/>
        </pc:sldMkLst>
        <pc:spChg chg="mod">
          <ac:chgData name="Ronald van Buuren" userId="7041c8de-1697-4391-b17f-bf0aec4a67a2" providerId="ADAL" clId="{ECF59457-EC2E-48DC-9382-DBA11273BA6A}" dt="2020-12-03T13:15:08.868" v="2670" actId="20577"/>
          <ac:spMkLst>
            <pc:docMk/>
            <pc:sldMk cId="1353591846" sldId="328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9:07:15.549" v="2472" actId="1038"/>
          <ac:picMkLst>
            <pc:docMk/>
            <pc:sldMk cId="1353591846" sldId="328"/>
            <ac:picMk id="2" creationId="{37791469-A32B-470C-96BB-45405CF57201}"/>
          </ac:picMkLst>
        </pc:picChg>
        <pc:picChg chg="add mod">
          <ac:chgData name="Ronald van Buuren" userId="7041c8de-1697-4391-b17f-bf0aec4a67a2" providerId="ADAL" clId="{ECF59457-EC2E-48DC-9382-DBA11273BA6A}" dt="2020-12-02T09:09:59.039" v="2533" actId="1035"/>
          <ac:picMkLst>
            <pc:docMk/>
            <pc:sldMk cId="1353591846" sldId="328"/>
            <ac:picMk id="3" creationId="{2E9FBC99-6B67-47DE-A965-3BD6B221926A}"/>
          </ac:picMkLst>
        </pc:picChg>
      </pc:sldChg>
      <pc:sldChg chg="modSp add ord">
        <pc:chgData name="Ronald van Buuren" userId="7041c8de-1697-4391-b17f-bf0aec4a67a2" providerId="ADAL" clId="{ECF59457-EC2E-48DC-9382-DBA11273BA6A}" dt="2020-12-02T14:02:28.796" v="2576"/>
        <pc:sldMkLst>
          <pc:docMk/>
          <pc:sldMk cId="3514005123" sldId="329"/>
        </pc:sldMkLst>
        <pc:spChg chg="mod">
          <ac:chgData name="Ronald van Buuren" userId="7041c8de-1697-4391-b17f-bf0aec4a67a2" providerId="ADAL" clId="{ECF59457-EC2E-48DC-9382-DBA11273BA6A}" dt="2020-12-02T13:50:40.971" v="2575" actId="20577"/>
          <ac:spMkLst>
            <pc:docMk/>
            <pc:sldMk cId="3514005123" sldId="329"/>
            <ac:spMk id="67586" creationId="{00000000-0000-0000-0000-000000000000}"/>
          </ac:spMkLst>
        </pc:spChg>
      </pc:sldChg>
      <pc:sldChg chg="addSp delSp modSp add modAnim">
        <pc:chgData name="Ronald van Buuren" userId="7041c8de-1697-4391-b17f-bf0aec4a67a2" providerId="ADAL" clId="{ECF59457-EC2E-48DC-9382-DBA11273BA6A}" dt="2020-12-02T14:14:14.285" v="2661"/>
        <pc:sldMkLst>
          <pc:docMk/>
          <pc:sldMk cId="3268791863" sldId="330"/>
        </pc:sldMkLst>
        <pc:spChg chg="mod">
          <ac:chgData name="Ronald van Buuren" userId="7041c8de-1697-4391-b17f-bf0aec4a67a2" providerId="ADAL" clId="{ECF59457-EC2E-48DC-9382-DBA11273BA6A}" dt="2020-12-02T14:14:14.285" v="2661"/>
          <ac:spMkLst>
            <pc:docMk/>
            <pc:sldMk cId="3268791863" sldId="330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ECF59457-EC2E-48DC-9382-DBA11273BA6A}" dt="2020-12-02T07:51:09.367" v="2334" actId="478"/>
          <ac:spMkLst>
            <pc:docMk/>
            <pc:sldMk cId="3268791863" sldId="330"/>
            <ac:spMk id="4" creationId="{72D98FE4-4E11-4334-B2F4-0B5009FDA0F7}"/>
          </ac:spMkLst>
        </pc:spChg>
        <pc:picChg chg="add del mod">
          <ac:chgData name="Ronald van Buuren" userId="7041c8de-1697-4391-b17f-bf0aec4a67a2" providerId="ADAL" clId="{ECF59457-EC2E-48DC-9382-DBA11273BA6A}" dt="2020-12-02T09:01:50.778" v="2364" actId="478"/>
          <ac:picMkLst>
            <pc:docMk/>
            <pc:sldMk cId="3268791863" sldId="330"/>
            <ac:picMk id="5" creationId="{F6AFB12C-C120-4AAC-9658-E90E70180969}"/>
          </ac:picMkLst>
        </pc:picChg>
        <pc:picChg chg="add del mod">
          <ac:chgData name="Ronald van Buuren" userId="7041c8de-1697-4391-b17f-bf0aec4a67a2" providerId="ADAL" clId="{ECF59457-EC2E-48DC-9382-DBA11273BA6A}" dt="2020-12-02T09:02:41.669" v="2386" actId="478"/>
          <ac:picMkLst>
            <pc:docMk/>
            <pc:sldMk cId="3268791863" sldId="330"/>
            <ac:picMk id="6" creationId="{D7D5F265-1A25-4735-A158-31D2F052CE3F}"/>
          </ac:picMkLst>
        </pc:picChg>
        <pc:picChg chg="add mod">
          <ac:chgData name="Ronald van Buuren" userId="7041c8de-1697-4391-b17f-bf0aec4a67a2" providerId="ADAL" clId="{ECF59457-EC2E-48DC-9382-DBA11273BA6A}" dt="2020-12-02T14:10:56.379" v="2633" actId="1035"/>
          <ac:picMkLst>
            <pc:docMk/>
            <pc:sldMk cId="3268791863" sldId="330"/>
            <ac:picMk id="7" creationId="{49CA3690-5AE8-463C-8FEE-6129295C84BF}"/>
          </ac:picMkLst>
        </pc:picChg>
      </pc:sldChg>
      <pc:sldChg chg="addSp delSp modSp add del">
        <pc:chgData name="Ronald van Buuren" userId="7041c8de-1697-4391-b17f-bf0aec4a67a2" providerId="ADAL" clId="{ECF59457-EC2E-48DC-9382-DBA11273BA6A}" dt="2020-12-03T16:23:55.678" v="2862" actId="1076"/>
        <pc:sldMkLst>
          <pc:docMk/>
          <pc:sldMk cId="2257395658" sldId="337"/>
        </pc:sldMkLst>
        <pc:spChg chg="add mod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3" creationId="{455A494B-15BB-4568-AA5D-FCE99CEAB939}"/>
          </ac:spMkLst>
        </pc:spChg>
        <pc:spChg chg="del">
          <ac:chgData name="Ronald van Buuren" userId="7041c8de-1697-4391-b17f-bf0aec4a67a2" providerId="ADAL" clId="{ECF59457-EC2E-48DC-9382-DBA11273BA6A}" dt="2020-12-03T16:23:08.149" v="2852" actId="478"/>
          <ac:spMkLst>
            <pc:docMk/>
            <pc:sldMk cId="2257395658" sldId="337"/>
            <ac:spMk id="20" creationId="{1E944730-9F9F-467B-B016-54A55F19F8DA}"/>
          </ac:spMkLst>
        </pc:spChg>
        <pc:spChg chg="del">
          <ac:chgData name="Ronald van Buuren" userId="7041c8de-1697-4391-b17f-bf0aec4a67a2" providerId="ADAL" clId="{ECF59457-EC2E-48DC-9382-DBA11273BA6A}" dt="2020-12-03T16:23:13.358" v="2853" actId="478"/>
          <ac:spMkLst>
            <pc:docMk/>
            <pc:sldMk cId="2257395658" sldId="337"/>
            <ac:spMk id="24" creationId="{56A9D551-65C1-4FC5-8533-8E09701F63E3}"/>
          </ac:spMkLst>
        </pc:spChg>
        <pc:spChg chg="del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450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23:26.768" v="2860" actId="20577"/>
          <ac:spMkLst>
            <pc:docMk/>
            <pc:sldMk cId="2257395658" sldId="337"/>
            <ac:spMk id="59394" creationId="{00000000-0000-0000-0000-000000000000}"/>
          </ac:spMkLst>
        </pc:spChg>
        <pc:grpChg chg="del">
          <ac:chgData name="Ronald van Buuren" userId="7041c8de-1697-4391-b17f-bf0aec4a67a2" providerId="ADAL" clId="{ECF59457-EC2E-48DC-9382-DBA11273BA6A}" dt="2020-12-03T16:23:00.458" v="2849" actId="478"/>
          <ac:grpSpMkLst>
            <pc:docMk/>
            <pc:sldMk cId="2257395658" sldId="337"/>
            <ac:grpSpMk id="5" creationId="{8D4C6081-EEFD-4363-89F6-B4C2A4FDB876}"/>
          </ac:grpSpMkLst>
        </pc:grpChg>
        <pc:grpChg chg="del">
          <ac:chgData name="Ronald van Buuren" userId="7041c8de-1697-4391-b17f-bf0aec4a67a2" providerId="ADAL" clId="{ECF59457-EC2E-48DC-9382-DBA11273BA6A}" dt="2020-12-03T16:23:02.393" v="2850" actId="478"/>
          <ac:grpSpMkLst>
            <pc:docMk/>
            <pc:sldMk cId="2257395658" sldId="337"/>
            <ac:grpSpMk id="8" creationId="{D3716591-A02C-4522-944A-3054D8F8F564}"/>
          </ac:grpSpMkLst>
        </pc:grpChg>
        <pc:grpChg chg="del">
          <ac:chgData name="Ronald van Buuren" userId="7041c8de-1697-4391-b17f-bf0aec4a67a2" providerId="ADAL" clId="{ECF59457-EC2E-48DC-9382-DBA11273BA6A}" dt="2020-12-03T16:22:55.748" v="2848" actId="478"/>
          <ac:grpSpMkLst>
            <pc:docMk/>
            <pc:sldMk cId="2257395658" sldId="337"/>
            <ac:grpSpMk id="15" creationId="{73473E7E-C3B0-4DE2-A752-3E66FA438312}"/>
          </ac:grpSpMkLst>
        </pc:grpChg>
        <pc:grpChg chg="del">
          <ac:chgData name="Ronald van Buuren" userId="7041c8de-1697-4391-b17f-bf0aec4a67a2" providerId="ADAL" clId="{ECF59457-EC2E-48DC-9382-DBA11273BA6A}" dt="2020-12-03T16:23:05.189" v="2851" actId="478"/>
          <ac:grpSpMkLst>
            <pc:docMk/>
            <pc:sldMk cId="2257395658" sldId="337"/>
            <ac:grpSpMk id="21" creationId="{6C21DE12-87D7-46AF-BD96-432DE98B6A56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25" creationId="{79DB7278-EB5A-46B2-980E-49C32FEA7FDA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1" creationId="{C903A961-5874-46FB-AA77-933E827404FB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7" creationId="{735D6292-EC3D-411E-915A-7A2BB4E7B73C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6" creationId="{7B216145-DFB6-445A-8992-AFA6B2D761A9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9" creationId="{9012EEE8-47AF-4D4D-8D9E-68AC4E90EA58}"/>
          </ac:grpSpMkLst>
        </pc:grpChg>
        <pc:picChg chg="add mod">
          <ac:chgData name="Ronald van Buuren" userId="7041c8de-1697-4391-b17f-bf0aec4a67a2" providerId="ADAL" clId="{ECF59457-EC2E-48DC-9382-DBA11273BA6A}" dt="2020-12-03T16:23:55.678" v="2862" actId="1076"/>
          <ac:picMkLst>
            <pc:docMk/>
            <pc:sldMk cId="2257395658" sldId="337"/>
            <ac:picMk id="4" creationId="{4A8D313B-37C6-4CEC-B31E-75CA7442ECF7}"/>
          </ac:picMkLst>
        </pc:picChg>
        <pc:picChg chg="del">
          <ac:chgData name="Ronald van Buuren" userId="7041c8de-1697-4391-b17f-bf0aec4a67a2" providerId="ADAL" clId="{ECF59457-EC2E-48DC-9382-DBA11273BA6A}" dt="2020-12-03T16:22:47.081" v="2846" actId="478"/>
          <ac:picMkLst>
            <pc:docMk/>
            <pc:sldMk cId="2257395658" sldId="337"/>
            <ac:picMk id="59396" creationId="{00000000-0000-0000-0000-000000000000}"/>
          </ac:picMkLst>
        </pc:picChg>
      </pc:sldChg>
      <pc:sldChg chg="add del">
        <pc:chgData name="Ronald van Buuren" userId="7041c8de-1697-4391-b17f-bf0aec4a67a2" providerId="ADAL" clId="{ECF59457-EC2E-48DC-9382-DBA11273BA6A}" dt="2020-12-02T11:18:07.800" v="2554" actId="2696"/>
        <pc:sldMkLst>
          <pc:docMk/>
          <pc:sldMk cId="2775297176" sldId="342"/>
        </pc:sldMkLst>
      </pc:sldChg>
      <pc:sldChg chg="add del">
        <pc:chgData name="Ronald van Buuren" userId="7041c8de-1697-4391-b17f-bf0aec4a67a2" providerId="ADAL" clId="{ECF59457-EC2E-48DC-9382-DBA11273BA6A}" dt="2020-12-02T11:18:07.825" v="2555" actId="2696"/>
        <pc:sldMkLst>
          <pc:docMk/>
          <pc:sldMk cId="2993136356" sldId="343"/>
        </pc:sldMkLst>
      </pc:sldChg>
      <pc:sldChg chg="modSp add">
        <pc:chgData name="Ronald van Buuren" userId="7041c8de-1697-4391-b17f-bf0aec4a67a2" providerId="ADAL" clId="{ECF59457-EC2E-48DC-9382-DBA11273BA6A}" dt="2020-12-01T08:53:57.716" v="212" actId="27636"/>
        <pc:sldMkLst>
          <pc:docMk/>
          <pc:sldMk cId="916181475" sldId="346"/>
        </pc:sldMkLst>
        <pc:spChg chg="mod">
          <ac:chgData name="Ronald van Buuren" userId="7041c8de-1697-4391-b17f-bf0aec4a67a2" providerId="ADAL" clId="{ECF59457-EC2E-48DC-9382-DBA11273BA6A}" dt="2020-12-01T08:49:04.471" v="46" actId="20577"/>
          <ac:spMkLst>
            <pc:docMk/>
            <pc:sldMk cId="916181475" sldId="346"/>
            <ac:spMk id="2" creationId="{FBCF278D-C1DB-46A4-8F99-237F88EDAB35}"/>
          </ac:spMkLst>
        </pc:spChg>
        <pc:spChg chg="mod">
          <ac:chgData name="Ronald van Buuren" userId="7041c8de-1697-4391-b17f-bf0aec4a67a2" providerId="ADAL" clId="{ECF59457-EC2E-48DC-9382-DBA11273BA6A}" dt="2020-12-01T08:53:57.716" v="212" actId="27636"/>
          <ac:spMkLst>
            <pc:docMk/>
            <pc:sldMk cId="916181475" sldId="346"/>
            <ac:spMk id="3" creationId="{F0272FB7-139A-43B9-9081-DF82EB5B637E}"/>
          </ac:spMkLst>
        </pc:spChg>
      </pc:sldChg>
      <pc:sldChg chg="addSp delSp modSp">
        <pc:chgData name="Ronald van Buuren" userId="7041c8de-1697-4391-b17f-bf0aec4a67a2" providerId="ADAL" clId="{ECF59457-EC2E-48DC-9382-DBA11273BA6A}" dt="2020-12-01T08:47:11.723" v="18" actId="1076"/>
        <pc:sldMkLst>
          <pc:docMk/>
          <pc:sldMk cId="2713146482" sldId="365"/>
        </pc:sldMkLst>
        <pc:spChg chg="mod">
          <ac:chgData name="Ronald van Buuren" userId="7041c8de-1697-4391-b17f-bf0aec4a67a2" providerId="ADAL" clId="{ECF59457-EC2E-48DC-9382-DBA11273BA6A}" dt="2020-12-01T08:47:11.723" v="18" actId="1076"/>
          <ac:spMkLst>
            <pc:docMk/>
            <pc:sldMk cId="2713146482" sldId="365"/>
            <ac:spMk id="2" creationId="{7D643ACC-4C3D-43CD-A614-40D3C1661F1F}"/>
          </ac:spMkLst>
        </pc:spChg>
        <pc:picChg chg="add mod">
          <ac:chgData name="Ronald van Buuren" userId="7041c8de-1697-4391-b17f-bf0aec4a67a2" providerId="ADAL" clId="{ECF59457-EC2E-48DC-9382-DBA11273BA6A}" dt="2020-12-01T08:47:08.371" v="17" actId="1036"/>
          <ac:picMkLst>
            <pc:docMk/>
            <pc:sldMk cId="2713146482" sldId="365"/>
            <ac:picMk id="4" creationId="{ACCB1F46-A82F-4BA2-8769-5B82345B3704}"/>
          </ac:picMkLst>
        </pc:picChg>
        <pc:picChg chg="del">
          <ac:chgData name="Ronald van Buuren" userId="7041c8de-1697-4391-b17f-bf0aec4a67a2" providerId="ADAL" clId="{ECF59457-EC2E-48DC-9382-DBA11273BA6A}" dt="2020-12-01T08:47:03.182" v="4" actId="478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ECF59457-EC2E-48DC-9382-DBA11273BA6A}" dt="2020-12-01T08:47:33.980" v="20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ECF59457-EC2E-48DC-9382-DBA11273BA6A}" dt="2020-12-01T08:47:33.980" v="20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26" v="215" actId="2696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ECF59457-EC2E-48DC-9382-DBA11273BA6A}" dt="2020-12-01T08:55:38.226" v="216" actId="2696"/>
        <pc:sldMkLst>
          <pc:docMk/>
          <pc:sldMk cId="2852671404" sldId="381"/>
        </pc:sldMkLst>
      </pc:sldChg>
      <pc:sldChg chg="del">
        <pc:chgData name="Ronald van Buuren" userId="7041c8de-1697-4391-b17f-bf0aec4a67a2" providerId="ADAL" clId="{ECF59457-EC2E-48DC-9382-DBA11273BA6A}" dt="2020-12-01T08:55:38.241" v="217" actId="2696"/>
        <pc:sldMkLst>
          <pc:docMk/>
          <pc:sldMk cId="745519622" sldId="382"/>
        </pc:sldMkLst>
      </pc:sldChg>
      <pc:sldChg chg="del">
        <pc:chgData name="Ronald van Buuren" userId="7041c8de-1697-4391-b17f-bf0aec4a67a2" providerId="ADAL" clId="{ECF59457-EC2E-48DC-9382-DBA11273BA6A}" dt="2020-12-01T08:55:38.258" v="219" actId="2696"/>
        <pc:sldMkLst>
          <pc:docMk/>
          <pc:sldMk cId="3819513062" sldId="383"/>
        </pc:sldMkLst>
      </pc:sldChg>
      <pc:sldChg chg="del">
        <pc:chgData name="Ronald van Buuren" userId="7041c8de-1697-4391-b17f-bf0aec4a67a2" providerId="ADAL" clId="{ECF59457-EC2E-48DC-9382-DBA11273BA6A}" dt="2020-12-01T08:55:38.274" v="220" actId="2696"/>
        <pc:sldMkLst>
          <pc:docMk/>
          <pc:sldMk cId="77380177" sldId="384"/>
        </pc:sldMkLst>
      </pc:sldChg>
      <pc:sldChg chg="del">
        <pc:chgData name="Ronald van Buuren" userId="7041c8de-1697-4391-b17f-bf0aec4a67a2" providerId="ADAL" clId="{ECF59457-EC2E-48DC-9382-DBA11273BA6A}" dt="2020-12-01T08:55:38.274" v="221" actId="2696"/>
        <pc:sldMkLst>
          <pc:docMk/>
          <pc:sldMk cId="4108703189" sldId="385"/>
        </pc:sldMkLst>
      </pc:sldChg>
      <pc:sldChg chg="del">
        <pc:chgData name="Ronald van Buuren" userId="7041c8de-1697-4391-b17f-bf0aec4a67a2" providerId="ADAL" clId="{ECF59457-EC2E-48DC-9382-DBA11273BA6A}" dt="2020-12-01T08:55:38.290" v="222" actId="2696"/>
        <pc:sldMkLst>
          <pc:docMk/>
          <pc:sldMk cId="1755503370" sldId="386"/>
        </pc:sldMkLst>
      </pc:sldChg>
      <pc:sldChg chg="del">
        <pc:chgData name="Ronald van Buuren" userId="7041c8de-1697-4391-b17f-bf0aec4a67a2" providerId="ADAL" clId="{ECF59457-EC2E-48DC-9382-DBA11273BA6A}" dt="2020-12-01T08:55:38.290" v="223" actId="2696"/>
        <pc:sldMkLst>
          <pc:docMk/>
          <pc:sldMk cId="1353280040" sldId="387"/>
        </pc:sldMkLst>
      </pc:sldChg>
      <pc:sldChg chg="del">
        <pc:chgData name="Ronald van Buuren" userId="7041c8de-1697-4391-b17f-bf0aec4a67a2" providerId="ADAL" clId="{ECF59457-EC2E-48DC-9382-DBA11273BA6A}" dt="2020-12-01T08:55:38.305" v="224" actId="2696"/>
        <pc:sldMkLst>
          <pc:docMk/>
          <pc:sldMk cId="3220331502" sldId="388"/>
        </pc:sldMkLst>
      </pc:sldChg>
      <pc:sldChg chg="del">
        <pc:chgData name="Ronald van Buuren" userId="7041c8de-1697-4391-b17f-bf0aec4a67a2" providerId="ADAL" clId="{ECF59457-EC2E-48DC-9382-DBA11273BA6A}" dt="2020-12-01T08:55:38.321" v="225" actId="2696"/>
        <pc:sldMkLst>
          <pc:docMk/>
          <pc:sldMk cId="3536034166" sldId="390"/>
        </pc:sldMkLst>
      </pc:sldChg>
      <pc:sldChg chg="del">
        <pc:chgData name="Ronald van Buuren" userId="7041c8de-1697-4391-b17f-bf0aec4a67a2" providerId="ADAL" clId="{ECF59457-EC2E-48DC-9382-DBA11273BA6A}" dt="2020-12-01T08:55:38.321" v="226" actId="2696"/>
        <pc:sldMkLst>
          <pc:docMk/>
          <pc:sldMk cId="1271849461" sldId="391"/>
        </pc:sldMkLst>
      </pc:sldChg>
      <pc:sldChg chg="del">
        <pc:chgData name="Ronald van Buuren" userId="7041c8de-1697-4391-b17f-bf0aec4a67a2" providerId="ADAL" clId="{ECF59457-EC2E-48DC-9382-DBA11273BA6A}" dt="2020-12-01T08:55:38.337" v="227" actId="2696"/>
        <pc:sldMkLst>
          <pc:docMk/>
          <pc:sldMk cId="339382014" sldId="392"/>
        </pc:sldMkLst>
      </pc:sldChg>
      <pc:sldChg chg="del">
        <pc:chgData name="Ronald van Buuren" userId="7041c8de-1697-4391-b17f-bf0aec4a67a2" providerId="ADAL" clId="{ECF59457-EC2E-48DC-9382-DBA11273BA6A}" dt="2020-12-01T08:55:38.352" v="228" actId="2696"/>
        <pc:sldMkLst>
          <pc:docMk/>
          <pc:sldMk cId="2319061212" sldId="393"/>
        </pc:sldMkLst>
      </pc:sldChg>
      <pc:sldChg chg="del">
        <pc:chgData name="Ronald van Buuren" userId="7041c8de-1697-4391-b17f-bf0aec4a67a2" providerId="ADAL" clId="{ECF59457-EC2E-48DC-9382-DBA11273BA6A}" dt="2020-12-01T08:55:38.359" v="229" actId="2696"/>
        <pc:sldMkLst>
          <pc:docMk/>
          <pc:sldMk cId="1428644966" sldId="394"/>
        </pc:sldMkLst>
      </pc:sldChg>
      <pc:sldChg chg="del">
        <pc:chgData name="Ronald van Buuren" userId="7041c8de-1697-4391-b17f-bf0aec4a67a2" providerId="ADAL" clId="{ECF59457-EC2E-48DC-9382-DBA11273BA6A}" dt="2020-12-01T08:55:38.374" v="233" actId="2696"/>
        <pc:sldMkLst>
          <pc:docMk/>
          <pc:sldMk cId="2235548976" sldId="395"/>
        </pc:sldMkLst>
      </pc:sldChg>
      <pc:sldChg chg="del">
        <pc:chgData name="Ronald van Buuren" userId="7041c8de-1697-4391-b17f-bf0aec4a67a2" providerId="ADAL" clId="{ECF59457-EC2E-48DC-9382-DBA11273BA6A}" dt="2020-12-01T08:55:38.390" v="234" actId="2696"/>
        <pc:sldMkLst>
          <pc:docMk/>
          <pc:sldMk cId="1381169202" sldId="396"/>
        </pc:sldMkLst>
      </pc:sldChg>
      <pc:sldChg chg="del">
        <pc:chgData name="Ronald van Buuren" userId="7041c8de-1697-4391-b17f-bf0aec4a67a2" providerId="ADAL" clId="{ECF59457-EC2E-48DC-9382-DBA11273BA6A}" dt="2020-12-01T08:55:38.390" v="235" actId="2696"/>
        <pc:sldMkLst>
          <pc:docMk/>
          <pc:sldMk cId="50330183" sldId="397"/>
        </pc:sldMkLst>
      </pc:sldChg>
      <pc:sldChg chg="del">
        <pc:chgData name="Ronald van Buuren" userId="7041c8de-1697-4391-b17f-bf0aec4a67a2" providerId="ADAL" clId="{ECF59457-EC2E-48DC-9382-DBA11273BA6A}" dt="2020-12-01T08:55:38.405" v="236" actId="2696"/>
        <pc:sldMkLst>
          <pc:docMk/>
          <pc:sldMk cId="785579907" sldId="398"/>
        </pc:sldMkLst>
      </pc:sldChg>
      <pc:sldChg chg="del">
        <pc:chgData name="Ronald van Buuren" userId="7041c8de-1697-4391-b17f-bf0aec4a67a2" providerId="ADAL" clId="{ECF59457-EC2E-48DC-9382-DBA11273BA6A}" dt="2020-12-01T08:55:38.405" v="237" actId="2696"/>
        <pc:sldMkLst>
          <pc:docMk/>
          <pc:sldMk cId="2162188555" sldId="399"/>
        </pc:sldMkLst>
      </pc:sldChg>
      <pc:sldChg chg="del">
        <pc:chgData name="Ronald van Buuren" userId="7041c8de-1697-4391-b17f-bf0aec4a67a2" providerId="ADAL" clId="{ECF59457-EC2E-48DC-9382-DBA11273BA6A}" dt="2020-12-01T08:55:38.405" v="238" actId="2696"/>
        <pc:sldMkLst>
          <pc:docMk/>
          <pc:sldMk cId="3924898276" sldId="400"/>
        </pc:sldMkLst>
      </pc:sldChg>
      <pc:sldChg chg="del">
        <pc:chgData name="Ronald van Buuren" userId="7041c8de-1697-4391-b17f-bf0aec4a67a2" providerId="ADAL" clId="{ECF59457-EC2E-48DC-9382-DBA11273BA6A}" dt="2020-12-01T08:55:38.423" v="239" actId="2696"/>
        <pc:sldMkLst>
          <pc:docMk/>
          <pc:sldMk cId="506195576" sldId="401"/>
        </pc:sldMkLst>
      </pc:sldChg>
      <pc:sldChg chg="del">
        <pc:chgData name="Ronald van Buuren" userId="7041c8de-1697-4391-b17f-bf0aec4a67a2" providerId="ADAL" clId="{ECF59457-EC2E-48DC-9382-DBA11273BA6A}" dt="2020-12-01T08:55:38.426" v="240" actId="2696"/>
        <pc:sldMkLst>
          <pc:docMk/>
          <pc:sldMk cId="148665623" sldId="402"/>
        </pc:sldMkLst>
      </pc:sldChg>
      <pc:sldChg chg="addSp modSp add modAnim">
        <pc:chgData name="Ronald van Buuren" userId="7041c8de-1697-4391-b17f-bf0aec4a67a2" providerId="ADAL" clId="{ECF59457-EC2E-48DC-9382-DBA11273BA6A}" dt="2020-12-02T06:43:04.824" v="1921" actId="114"/>
        <pc:sldMkLst>
          <pc:docMk/>
          <pc:sldMk cId="4108251569" sldId="403"/>
        </pc:sldMkLst>
        <pc:spChg chg="add mod">
          <ac:chgData name="Ronald van Buuren" userId="7041c8de-1697-4391-b17f-bf0aec4a67a2" providerId="ADAL" clId="{ECF59457-EC2E-48DC-9382-DBA11273BA6A}" dt="2020-12-02T06:43:04.824" v="1921" actId="114"/>
          <ac:spMkLst>
            <pc:docMk/>
            <pc:sldMk cId="4108251569" sldId="403"/>
            <ac:spMk id="4" creationId="{4CEF180F-F69F-43DB-ADA2-1C36A2C3BC10}"/>
          </ac:spMkLst>
        </pc:spChg>
        <pc:spChg chg="add mod">
          <ac:chgData name="Ronald van Buuren" userId="7041c8de-1697-4391-b17f-bf0aec4a67a2" providerId="ADAL" clId="{ECF59457-EC2E-48DC-9382-DBA11273BA6A}" dt="2020-12-02T05:51:54.985" v="1455" actId="1036"/>
          <ac:spMkLst>
            <pc:docMk/>
            <pc:sldMk cId="4108251569" sldId="403"/>
            <ac:spMk id="5" creationId="{04CE72AB-58AC-4BC6-9FA6-F7FF572186F7}"/>
          </ac:spMkLst>
        </pc:spChg>
        <pc:spChg chg="mod">
          <ac:chgData name="Ronald van Buuren" userId="7041c8de-1697-4391-b17f-bf0aec4a67a2" providerId="ADAL" clId="{ECF59457-EC2E-48DC-9382-DBA11273BA6A}" dt="2020-12-01T09:57:21.575" v="751" actId="20577"/>
          <ac:spMkLst>
            <pc:docMk/>
            <pc:sldMk cId="4108251569" sldId="403"/>
            <ac:spMk id="63490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5:55:02.343" v="1614" actId="1036"/>
          <ac:picMkLst>
            <pc:docMk/>
            <pc:sldMk cId="4108251569" sldId="403"/>
            <ac:picMk id="6" creationId="{F3993C79-32E6-410C-AB1F-699D45350DA1}"/>
          </ac:picMkLst>
        </pc:picChg>
        <pc:picChg chg="mod">
          <ac:chgData name="Ronald van Buuren" userId="7041c8de-1697-4391-b17f-bf0aec4a67a2" providerId="ADAL" clId="{ECF59457-EC2E-48DC-9382-DBA11273BA6A}" dt="2020-12-02T05:54:18.377" v="1527" actId="732"/>
          <ac:picMkLst>
            <pc:docMk/>
            <pc:sldMk cId="4108251569" sldId="403"/>
            <ac:picMk id="63492" creationId="{00000000-0000-0000-0000-000000000000}"/>
          </ac:picMkLst>
        </pc:picChg>
      </pc:sldChg>
      <pc:sldChg chg="modSp add">
        <pc:chgData name="Ronald van Buuren" userId="7041c8de-1697-4391-b17f-bf0aec4a67a2" providerId="ADAL" clId="{ECF59457-EC2E-48DC-9382-DBA11273BA6A}" dt="2020-12-03T16:12:49.966" v="2843" actId="20577"/>
        <pc:sldMkLst>
          <pc:docMk/>
          <pc:sldMk cId="1142170925" sldId="404"/>
        </pc:sldMkLst>
        <pc:spChg chg="mod">
          <ac:chgData name="Ronald van Buuren" userId="7041c8de-1697-4391-b17f-bf0aec4a67a2" providerId="ADAL" clId="{ECF59457-EC2E-48DC-9382-DBA11273BA6A}" dt="2020-12-03T16:09:34.987" v="2784" actId="20577"/>
          <ac:spMkLst>
            <pc:docMk/>
            <pc:sldMk cId="1142170925" sldId="404"/>
            <ac:spMk id="2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12:49.966" v="2843" actId="20577"/>
          <ac:spMkLst>
            <pc:docMk/>
            <pc:sldMk cId="1142170925" sldId="404"/>
            <ac:spMk id="4" creationId="{32FD608C-98EA-432F-90FF-66C3E6BBC0E2}"/>
          </ac:spMkLst>
        </pc:spChg>
      </pc:sldChg>
      <pc:sldChg chg="modSp add">
        <pc:chgData name="Ronald van Buuren" userId="7041c8de-1697-4391-b17f-bf0aec4a67a2" providerId="ADAL" clId="{ECF59457-EC2E-48DC-9382-DBA11273BA6A}" dt="2020-12-01T09:28:57.342" v="414" actId="20577"/>
        <pc:sldMkLst>
          <pc:docMk/>
          <pc:sldMk cId="4096788345" sldId="405"/>
        </pc:sldMkLst>
        <pc:spChg chg="mod">
          <ac:chgData name="Ronald van Buuren" userId="7041c8de-1697-4391-b17f-bf0aec4a67a2" providerId="ADAL" clId="{ECF59457-EC2E-48DC-9382-DBA11273BA6A}" dt="2020-12-01T09:28:57.342" v="414" actId="20577"/>
          <ac:spMkLst>
            <pc:docMk/>
            <pc:sldMk cId="4096788345" sldId="405"/>
            <ac:spMk id="4" creationId="{2E5F3440-5091-44E3-ADFB-46910120B6B2}"/>
          </ac:spMkLst>
        </pc:spChg>
        <pc:spChg chg="mod">
          <ac:chgData name="Ronald van Buuren" userId="7041c8de-1697-4391-b17f-bf0aec4a67a2" providerId="ADAL" clId="{ECF59457-EC2E-48DC-9382-DBA11273BA6A}" dt="2020-12-01T09:05:23.329" v="352" actId="20577"/>
          <ac:spMkLst>
            <pc:docMk/>
            <pc:sldMk cId="4096788345" sldId="405"/>
            <ac:spMk id="60418" creationId="{00000000-0000-0000-0000-000000000000}"/>
          </ac:spMkLst>
        </pc:spChg>
      </pc:sldChg>
      <pc:sldChg chg="addSp delSp modSp add ord">
        <pc:chgData name="Ronald van Buuren" userId="7041c8de-1697-4391-b17f-bf0aec4a67a2" providerId="ADAL" clId="{ECF59457-EC2E-48DC-9382-DBA11273BA6A}" dt="2020-12-01T10:06:42.469" v="764"/>
        <pc:sldMkLst>
          <pc:docMk/>
          <pc:sldMk cId="606329023" sldId="406"/>
        </pc:sldMkLst>
        <pc:spChg chg="mod">
          <ac:chgData name="Ronald van Buuren" userId="7041c8de-1697-4391-b17f-bf0aec4a67a2" providerId="ADAL" clId="{ECF59457-EC2E-48DC-9382-DBA11273BA6A}" dt="2020-12-01T10:06:14.798" v="762" actId="20577"/>
          <ac:spMkLst>
            <pc:docMk/>
            <pc:sldMk cId="606329023" sldId="406"/>
            <ac:spMk id="61442" creationId="{00000000-0000-0000-0000-000000000000}"/>
          </ac:spMkLst>
        </pc:spChg>
        <pc:picChg chg="add del mod">
          <ac:chgData name="Ronald van Buuren" userId="7041c8de-1697-4391-b17f-bf0aec4a67a2" providerId="ADAL" clId="{ECF59457-EC2E-48DC-9382-DBA11273BA6A}" dt="2020-12-01T09:34:14.348" v="647" actId="478"/>
          <ac:picMkLst>
            <pc:docMk/>
            <pc:sldMk cId="606329023" sldId="406"/>
            <ac:picMk id="2" creationId="{A746758E-BA2A-4E0C-89A7-39C52B67225D}"/>
          </ac:picMkLst>
        </pc:picChg>
        <pc:picChg chg="add del mod">
          <ac:chgData name="Ronald van Buuren" userId="7041c8de-1697-4391-b17f-bf0aec4a67a2" providerId="ADAL" clId="{ECF59457-EC2E-48DC-9382-DBA11273BA6A}" dt="2020-12-01T10:06:28.086" v="763" actId="478"/>
          <ac:picMkLst>
            <pc:docMk/>
            <pc:sldMk cId="606329023" sldId="406"/>
            <ac:picMk id="3" creationId="{05E75D46-ECAD-4447-A7AE-116366A9E9D6}"/>
          </ac:picMkLst>
        </pc:picChg>
        <pc:picChg chg="del mod">
          <ac:chgData name="Ronald van Buuren" userId="7041c8de-1697-4391-b17f-bf0aec4a67a2" providerId="ADAL" clId="{ECF59457-EC2E-48DC-9382-DBA11273BA6A}" dt="2020-12-01T09:33:19.103" v="646" actId="478"/>
          <ac:picMkLst>
            <pc:docMk/>
            <pc:sldMk cId="606329023" sldId="406"/>
            <ac:picMk id="61444" creationId="{00000000-0000-0000-0000-000000000000}"/>
          </ac:picMkLst>
        </pc:picChg>
      </pc:sldChg>
      <pc:sldChg chg="addSp delSp modSp add modAnim">
        <pc:chgData name="Ronald van Buuren" userId="7041c8de-1697-4391-b17f-bf0aec4a67a2" providerId="ADAL" clId="{ECF59457-EC2E-48DC-9382-DBA11273BA6A}" dt="2020-12-02T06:42:16.869" v="1910" actId="20577"/>
        <pc:sldMkLst>
          <pc:docMk/>
          <pc:sldMk cId="2501477630" sldId="407"/>
        </pc:sldMkLst>
        <pc:spChg chg="add mod">
          <ac:chgData name="Ronald van Buuren" userId="7041c8de-1697-4391-b17f-bf0aec4a67a2" providerId="ADAL" clId="{ECF59457-EC2E-48DC-9382-DBA11273BA6A}" dt="2020-12-01T09:49:53.867" v="693" actId="688"/>
          <ac:spMkLst>
            <pc:docMk/>
            <pc:sldMk cId="2501477630" sldId="407"/>
            <ac:spMk id="3" creationId="{6607F323-8602-4E26-BA3F-004BD3316F2D}"/>
          </ac:spMkLst>
        </pc:spChg>
        <pc:spChg chg="add mod">
          <ac:chgData name="Ronald van Buuren" userId="7041c8de-1697-4391-b17f-bf0aec4a67a2" providerId="ADAL" clId="{ECF59457-EC2E-48DC-9382-DBA11273BA6A}" dt="2020-12-02T06:42:16.869" v="1910" actId="20577"/>
          <ac:spMkLst>
            <pc:docMk/>
            <pc:sldMk cId="2501477630" sldId="407"/>
            <ac:spMk id="8" creationId="{61A2F4DF-BB6E-43F9-B3F9-AC38E5729EED}"/>
          </ac:spMkLst>
        </pc:spChg>
        <pc:picChg chg="del">
          <ac:chgData name="Ronald van Buuren" userId="7041c8de-1697-4391-b17f-bf0aec4a67a2" providerId="ADAL" clId="{ECF59457-EC2E-48DC-9382-DBA11273BA6A}" dt="2020-12-01T09:34:43.135" v="688" actId="478"/>
          <ac:picMkLst>
            <pc:docMk/>
            <pc:sldMk cId="2501477630" sldId="407"/>
            <ac:picMk id="2" creationId="{A746758E-BA2A-4E0C-89A7-39C52B67225D}"/>
          </ac:picMkLst>
        </pc:picChg>
        <pc:picChg chg="del">
          <ac:chgData name="Ronald van Buuren" userId="7041c8de-1697-4391-b17f-bf0aec4a67a2" providerId="ADAL" clId="{ECF59457-EC2E-48DC-9382-DBA11273BA6A}" dt="2020-12-01T09:34:45.779" v="689" actId="478"/>
          <ac:picMkLst>
            <pc:docMk/>
            <pc:sldMk cId="2501477630" sldId="407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ECF59457-EC2E-48DC-9382-DBA11273BA6A}" dt="2020-12-01T09:34:46.550" v="690"/>
          <ac:picMkLst>
            <pc:docMk/>
            <pc:sldMk cId="2501477630" sldId="407"/>
            <ac:picMk id="6" creationId="{DAFC8BE8-88D8-4BE6-9D3D-559C81019455}"/>
          </ac:picMkLst>
        </pc:picChg>
        <pc:picChg chg="add del">
          <ac:chgData name="Ronald van Buuren" userId="7041c8de-1697-4391-b17f-bf0aec4a67a2" providerId="ADAL" clId="{ECF59457-EC2E-48DC-9382-DBA11273BA6A}" dt="2020-12-01T10:05:42.942" v="753"/>
          <ac:picMkLst>
            <pc:docMk/>
            <pc:sldMk cId="2501477630" sldId="407"/>
            <ac:picMk id="9" creationId="{C619EC5C-3E27-4F7D-A798-0AFD964B7329}"/>
          </ac:picMkLst>
        </pc:picChg>
      </pc:sldChg>
      <pc:sldChg chg="add del">
        <pc:chgData name="Ronald van Buuren" userId="7041c8de-1697-4391-b17f-bf0aec4a67a2" providerId="ADAL" clId="{ECF59457-EC2E-48DC-9382-DBA11273BA6A}" dt="2020-12-03T16:31:56.909" v="2864" actId="2696"/>
        <pc:sldMkLst>
          <pc:docMk/>
          <pc:sldMk cId="4084915240" sldId="408"/>
        </pc:sldMkLst>
      </pc:sldChg>
      <pc:sldChg chg="addSp delSp modSp add modAnim">
        <pc:chgData name="Ronald van Buuren" userId="7041c8de-1697-4391-b17f-bf0aec4a67a2" providerId="ADAL" clId="{ECF59457-EC2E-48DC-9382-DBA11273BA6A}" dt="2020-12-02T06:43:11.106" v="1922" actId="114"/>
        <pc:sldMkLst>
          <pc:docMk/>
          <pc:sldMk cId="3071266252" sldId="409"/>
        </pc:sldMkLst>
        <pc:spChg chg="add mod">
          <ac:chgData name="Ronald van Buuren" userId="7041c8de-1697-4391-b17f-bf0aec4a67a2" providerId="ADAL" clId="{ECF59457-EC2E-48DC-9382-DBA11273BA6A}" dt="2020-12-02T05:51:40.811" v="1406" actId="14100"/>
          <ac:spMkLst>
            <pc:docMk/>
            <pc:sldMk cId="3071266252" sldId="409"/>
            <ac:spMk id="10" creationId="{8C8D29A7-9CE5-4018-AB52-24FD0BE66130}"/>
          </ac:spMkLst>
        </pc:spChg>
        <pc:spChg chg="add mod">
          <ac:chgData name="Ronald van Buuren" userId="7041c8de-1697-4391-b17f-bf0aec4a67a2" providerId="ADAL" clId="{ECF59457-EC2E-48DC-9382-DBA11273BA6A}" dt="2020-12-02T05:44:53.463" v="1226" actId="1037"/>
          <ac:spMkLst>
            <pc:docMk/>
            <pc:sldMk cId="3071266252" sldId="409"/>
            <ac:spMk id="12" creationId="{CE83C9F5-F20A-4391-A9EE-70974E214C90}"/>
          </ac:spMkLst>
        </pc:spChg>
        <pc:spChg chg="add mod">
          <ac:chgData name="Ronald van Buuren" userId="7041c8de-1697-4391-b17f-bf0aec4a67a2" providerId="ADAL" clId="{ECF59457-EC2E-48DC-9382-DBA11273BA6A}" dt="2020-12-02T06:43:11.106" v="1922" actId="114"/>
          <ac:spMkLst>
            <pc:docMk/>
            <pc:sldMk cId="3071266252" sldId="409"/>
            <ac:spMk id="13" creationId="{F57CD1C7-6558-4CDC-8355-26FFF66D5FAE}"/>
          </ac:spMkLst>
        </pc:spChg>
        <pc:spChg chg="mod">
          <ac:chgData name="Ronald van Buuren" userId="7041c8de-1697-4391-b17f-bf0aec4a67a2" providerId="ADAL" clId="{ECF59457-EC2E-48DC-9382-DBA11273BA6A}" dt="2020-12-02T05:42:25.322" v="1183" actId="20577"/>
          <ac:spMkLst>
            <pc:docMk/>
            <pc:sldMk cId="3071266252" sldId="409"/>
            <ac:spMk id="61442" creationId="{00000000-0000-0000-0000-000000000000}"/>
          </ac:spMkLst>
        </pc:spChg>
        <pc:picChg chg="add del">
          <ac:chgData name="Ronald van Buuren" userId="7041c8de-1697-4391-b17f-bf0aec4a67a2" providerId="ADAL" clId="{ECF59457-EC2E-48DC-9382-DBA11273BA6A}" dt="2020-12-01T10:08:02.142" v="768"/>
          <ac:picMkLst>
            <pc:docMk/>
            <pc:sldMk cId="3071266252" sldId="409"/>
            <ac:picMk id="2" creationId="{4D8A8EDE-AF50-4130-B733-5B5CDA5D16D8}"/>
          </ac:picMkLst>
        </pc:picChg>
        <pc:picChg chg="add del mod">
          <ac:chgData name="Ronald van Buuren" userId="7041c8de-1697-4391-b17f-bf0aec4a67a2" providerId="ADAL" clId="{ECF59457-EC2E-48DC-9382-DBA11273BA6A}" dt="2020-12-01T10:08:14.936" v="809" actId="478"/>
          <ac:picMkLst>
            <pc:docMk/>
            <pc:sldMk cId="3071266252" sldId="409"/>
            <ac:picMk id="3" creationId="{96AFA5C6-5F1A-4149-BADB-0A613A37348A}"/>
          </ac:picMkLst>
        </pc:picChg>
        <pc:picChg chg="add del">
          <ac:chgData name="Ronald van Buuren" userId="7041c8de-1697-4391-b17f-bf0aec4a67a2" providerId="ADAL" clId="{ECF59457-EC2E-48DC-9382-DBA11273BA6A}" dt="2020-12-01T10:08:02.682" v="769" actId="478"/>
          <ac:picMkLst>
            <pc:docMk/>
            <pc:sldMk cId="3071266252" sldId="409"/>
            <ac:picMk id="4" creationId="{E18B6E43-105A-454A-8426-5E6733232DAD}"/>
          </ac:picMkLst>
        </pc:picChg>
        <pc:picChg chg="add del mod">
          <ac:chgData name="Ronald van Buuren" userId="7041c8de-1697-4391-b17f-bf0aec4a67a2" providerId="ADAL" clId="{ECF59457-EC2E-48DC-9382-DBA11273BA6A}" dt="2020-12-01T10:16:44.017" v="843" actId="478"/>
          <ac:picMkLst>
            <pc:docMk/>
            <pc:sldMk cId="3071266252" sldId="409"/>
            <ac:picMk id="5" creationId="{232A6939-7CFE-4FB6-B68C-A676DC1A454E}"/>
          </ac:picMkLst>
        </pc:picChg>
        <pc:picChg chg="add mod ord">
          <ac:chgData name="Ronald van Buuren" userId="7041c8de-1697-4391-b17f-bf0aec4a67a2" providerId="ADAL" clId="{ECF59457-EC2E-48DC-9382-DBA11273BA6A}" dt="2020-12-01T16:42:56.114" v="1137" actId="166"/>
          <ac:picMkLst>
            <pc:docMk/>
            <pc:sldMk cId="3071266252" sldId="409"/>
            <ac:picMk id="6" creationId="{050284F9-B9CF-4464-A6E5-15A72BCB560C}"/>
          </ac:picMkLst>
        </pc:picChg>
        <pc:picChg chg="add del mod">
          <ac:chgData name="Ronald van Buuren" userId="7041c8de-1697-4391-b17f-bf0aec4a67a2" providerId="ADAL" clId="{ECF59457-EC2E-48DC-9382-DBA11273BA6A}" dt="2020-12-01T10:24:21.305" v="941" actId="1035"/>
          <ac:picMkLst>
            <pc:docMk/>
            <pc:sldMk cId="3071266252" sldId="409"/>
            <ac:picMk id="7" creationId="{260A2B72-C1C9-448C-97BE-010ABB81459B}"/>
          </ac:picMkLst>
        </pc:picChg>
        <pc:picChg chg="add del mod">
          <ac:chgData name="Ronald van Buuren" userId="7041c8de-1697-4391-b17f-bf0aec4a67a2" providerId="ADAL" clId="{ECF59457-EC2E-48DC-9382-DBA11273BA6A}" dt="2020-12-01T16:42:30.098" v="1093" actId="478"/>
          <ac:picMkLst>
            <pc:docMk/>
            <pc:sldMk cId="3071266252" sldId="409"/>
            <ac:picMk id="8" creationId="{A3C63490-58DC-49B2-B797-77FFF2A1D341}"/>
          </ac:picMkLst>
        </pc:picChg>
        <pc:picChg chg="add del mod">
          <ac:chgData name="Ronald van Buuren" userId="7041c8de-1697-4391-b17f-bf0aec4a67a2" providerId="ADAL" clId="{ECF59457-EC2E-48DC-9382-DBA11273BA6A}" dt="2020-12-01T16:42:48.454" v="1136" actId="478"/>
          <ac:picMkLst>
            <pc:docMk/>
            <pc:sldMk cId="3071266252" sldId="409"/>
            <ac:picMk id="9" creationId="{004F2C74-4274-4F8B-BB30-E5A68EEFA0E2}"/>
          </ac:picMkLst>
        </pc:picChg>
        <pc:picChg chg="add mod">
          <ac:chgData name="Ronald van Buuren" userId="7041c8de-1697-4391-b17f-bf0aec4a67a2" providerId="ADAL" clId="{ECF59457-EC2E-48DC-9382-DBA11273BA6A}" dt="2020-12-01T16:44:22.082" v="1152" actId="1038"/>
          <ac:picMkLst>
            <pc:docMk/>
            <pc:sldMk cId="3071266252" sldId="409"/>
            <ac:picMk id="11" creationId="{AAE230D7-027B-4696-B6B4-FA96727915E4}"/>
          </ac:picMkLst>
        </pc:picChg>
      </pc:sldChg>
      <pc:sldChg chg="addSp modSp add">
        <pc:chgData name="Ronald van Buuren" userId="7041c8de-1697-4391-b17f-bf0aec4a67a2" providerId="ADAL" clId="{ECF59457-EC2E-48DC-9382-DBA11273BA6A}" dt="2020-12-02T05:58:01.932" v="1662" actId="1036"/>
        <pc:sldMkLst>
          <pc:docMk/>
          <pc:sldMk cId="3405990628" sldId="410"/>
        </pc:sldMkLst>
        <pc:spChg chg="mod">
          <ac:chgData name="Ronald van Buuren" userId="7041c8de-1697-4391-b17f-bf0aec4a67a2" providerId="ADAL" clId="{ECF59457-EC2E-48DC-9382-DBA11273BA6A}" dt="2020-12-02T05:57:01.924" v="1641" actId="20577"/>
          <ac:spMkLst>
            <pc:docMk/>
            <pc:sldMk cId="3405990628" sldId="410"/>
            <ac:spMk id="2" creationId="{2F9F2062-AE24-40C9-B02E-46294FD126CF}"/>
          </ac:spMkLst>
        </pc:spChg>
        <pc:picChg chg="add mod">
          <ac:chgData name="Ronald van Buuren" userId="7041c8de-1697-4391-b17f-bf0aec4a67a2" providerId="ADAL" clId="{ECF59457-EC2E-48DC-9382-DBA11273BA6A}" dt="2020-12-02T05:58:01.932" v="1662" actId="1036"/>
          <ac:picMkLst>
            <pc:docMk/>
            <pc:sldMk cId="3405990628" sldId="410"/>
            <ac:picMk id="4" creationId="{136E44F5-894E-4016-9593-7A1F0B14CD3F}"/>
          </ac:picMkLst>
        </pc:picChg>
      </pc:sldChg>
      <pc:sldChg chg="addSp delSp modSp add">
        <pc:chgData name="Ronald van Buuren" userId="7041c8de-1697-4391-b17f-bf0aec4a67a2" providerId="ADAL" clId="{ECF59457-EC2E-48DC-9382-DBA11273BA6A}" dt="2020-12-02T06:18:16.314" v="1717" actId="20577"/>
        <pc:sldMkLst>
          <pc:docMk/>
          <pc:sldMk cId="812249356" sldId="411"/>
        </pc:sldMkLst>
        <pc:spChg chg="mod">
          <ac:chgData name="Ronald van Buuren" userId="7041c8de-1697-4391-b17f-bf0aec4a67a2" providerId="ADAL" clId="{ECF59457-EC2E-48DC-9382-DBA11273BA6A}" dt="2020-12-02T06:17:08.041" v="1697" actId="20577"/>
          <ac:spMkLst>
            <pc:docMk/>
            <pc:sldMk cId="812249356" sldId="411"/>
            <ac:spMk id="2" creationId="{802E84EE-3D1B-462F-9B21-B7C88A936CD1}"/>
          </ac:spMkLst>
        </pc:spChg>
        <pc:spChg chg="add mod">
          <ac:chgData name="Ronald van Buuren" userId="7041c8de-1697-4391-b17f-bf0aec4a67a2" providerId="ADAL" clId="{ECF59457-EC2E-48DC-9382-DBA11273BA6A}" dt="2020-12-02T06:18:16.314" v="1717" actId="20577"/>
          <ac:spMkLst>
            <pc:docMk/>
            <pc:sldMk cId="812249356" sldId="411"/>
            <ac:spMk id="7" creationId="{4442F405-3044-4E46-AEAB-BB5957B06C88}"/>
          </ac:spMkLst>
        </pc:spChg>
        <pc:picChg chg="add del">
          <ac:chgData name="Ronald van Buuren" userId="7041c8de-1697-4391-b17f-bf0aec4a67a2" providerId="ADAL" clId="{ECF59457-EC2E-48DC-9382-DBA11273BA6A}" dt="2020-12-02T06:16:51.257" v="1691"/>
          <ac:picMkLst>
            <pc:docMk/>
            <pc:sldMk cId="812249356" sldId="411"/>
            <ac:picMk id="4" creationId="{9F07E024-0697-4E1F-9A12-32C6F963FB3F}"/>
          </ac:picMkLst>
        </pc:picChg>
        <pc:picChg chg="add mod">
          <ac:chgData name="Ronald van Buuren" userId="7041c8de-1697-4391-b17f-bf0aec4a67a2" providerId="ADAL" clId="{ECF59457-EC2E-48DC-9382-DBA11273BA6A}" dt="2020-12-02T06:17:19.757" v="1701" actId="1076"/>
          <ac:picMkLst>
            <pc:docMk/>
            <pc:sldMk cId="812249356" sldId="411"/>
            <ac:picMk id="6" creationId="{0A965BD6-3C30-4846-93B8-FC7F9A871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6:57:55.394" v="2073"/>
        <pc:sldMkLst>
          <pc:docMk/>
          <pc:sldMk cId="892391946" sldId="412"/>
        </pc:sldMkLst>
        <pc:spChg chg="mod">
          <ac:chgData name="Ronald van Buuren" userId="7041c8de-1697-4391-b17f-bf0aec4a67a2" providerId="ADAL" clId="{ECF59457-EC2E-48DC-9382-DBA11273BA6A}" dt="2020-12-02T06:20:03.809" v="1770" actId="20577"/>
          <ac:spMkLst>
            <pc:docMk/>
            <pc:sldMk cId="892391946" sldId="412"/>
            <ac:spMk id="2" creationId="{74901E8E-54CE-4AA8-B8FC-2F0C295F9906}"/>
          </ac:spMkLst>
        </pc:spChg>
        <pc:spChg chg="mod">
          <ac:chgData name="Ronald van Buuren" userId="7041c8de-1697-4391-b17f-bf0aec4a67a2" providerId="ADAL" clId="{ECF59457-EC2E-48DC-9382-DBA11273BA6A}" dt="2020-12-02T06:44:03.889" v="1936" actId="20577"/>
          <ac:spMkLst>
            <pc:docMk/>
            <pc:sldMk cId="892391946" sldId="412"/>
            <ac:spMk id="3" creationId="{BDC38E4F-499D-42A8-9BA8-A0F5E2D064FD}"/>
          </ac:spMkLst>
        </pc:spChg>
        <pc:spChg chg="add mod">
          <ac:chgData name="Ronald van Buuren" userId="7041c8de-1697-4391-b17f-bf0aec4a67a2" providerId="ADAL" clId="{ECF59457-EC2E-48DC-9382-DBA11273BA6A}" dt="2020-12-02T06:45:34.419" v="2038" actId="14100"/>
          <ac:spMkLst>
            <pc:docMk/>
            <pc:sldMk cId="892391946" sldId="412"/>
            <ac:spMk id="6" creationId="{EFADD9D0-B339-434B-86E0-5E57EE57D338}"/>
          </ac:spMkLst>
        </pc:spChg>
        <pc:spChg chg="add mod">
          <ac:chgData name="Ronald van Buuren" userId="7041c8de-1697-4391-b17f-bf0aec4a67a2" providerId="ADAL" clId="{ECF59457-EC2E-48DC-9382-DBA11273BA6A}" dt="2020-12-02T06:56:45.446" v="2062" actId="6549"/>
          <ac:spMkLst>
            <pc:docMk/>
            <pc:sldMk cId="892391946" sldId="412"/>
            <ac:spMk id="7" creationId="{B368395E-B216-48A7-B036-DB10DBFF4519}"/>
          </ac:spMkLst>
        </pc:spChg>
        <pc:spChg chg="add mod">
          <ac:chgData name="Ronald van Buuren" userId="7041c8de-1697-4391-b17f-bf0aec4a67a2" providerId="ADAL" clId="{ECF59457-EC2E-48DC-9382-DBA11273BA6A}" dt="2020-12-02T06:53:24.947" v="2048"/>
          <ac:spMkLst>
            <pc:docMk/>
            <pc:sldMk cId="892391946" sldId="412"/>
            <ac:spMk id="8" creationId="{D0AE486D-5D1D-4AD9-911B-0E1E40A0EDA8}"/>
          </ac:spMkLst>
        </pc:spChg>
        <pc:spChg chg="add mod">
          <ac:chgData name="Ronald van Buuren" userId="7041c8de-1697-4391-b17f-bf0aec4a67a2" providerId="ADAL" clId="{ECF59457-EC2E-48DC-9382-DBA11273BA6A}" dt="2020-12-02T06:57:10.759" v="2070" actId="1035"/>
          <ac:spMkLst>
            <pc:docMk/>
            <pc:sldMk cId="892391946" sldId="412"/>
            <ac:spMk id="9" creationId="{6EAFCCCE-6ECD-4F6F-BF8F-31C19855611A}"/>
          </ac:spMkLst>
        </pc:spChg>
        <pc:picChg chg="add mod">
          <ac:chgData name="Ronald van Buuren" userId="7041c8de-1697-4391-b17f-bf0aec4a67a2" providerId="ADAL" clId="{ECF59457-EC2E-48DC-9382-DBA11273BA6A}" dt="2020-12-02T06:45:17.868" v="2023" actId="1038"/>
          <ac:picMkLst>
            <pc:docMk/>
            <pc:sldMk cId="892391946" sldId="412"/>
            <ac:picMk id="4" creationId="{FED0778E-5E85-4ED9-836D-2CD46A746A3F}"/>
          </ac:picMkLst>
        </pc:picChg>
        <pc:picChg chg="add mod">
          <ac:chgData name="Ronald van Buuren" userId="7041c8de-1697-4391-b17f-bf0aec4a67a2" providerId="ADAL" clId="{ECF59457-EC2E-48DC-9382-DBA11273BA6A}" dt="2020-12-02T06:45:22.882" v="2027" actId="1037"/>
          <ac:picMkLst>
            <pc:docMk/>
            <pc:sldMk cId="892391946" sldId="412"/>
            <ac:picMk id="5" creationId="{12F80B65-969E-4387-BD44-636419DF8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7:35:30.518" v="2285"/>
        <pc:sldMkLst>
          <pc:docMk/>
          <pc:sldMk cId="3717611309" sldId="413"/>
        </pc:sldMkLst>
        <pc:spChg chg="mod">
          <ac:chgData name="Ronald van Buuren" userId="7041c8de-1697-4391-b17f-bf0aec4a67a2" providerId="ADAL" clId="{ECF59457-EC2E-48DC-9382-DBA11273BA6A}" dt="2020-12-02T07:21:02.284" v="2086" actId="20577"/>
          <ac:spMkLst>
            <pc:docMk/>
            <pc:sldMk cId="3717611309" sldId="413"/>
            <ac:spMk id="2" creationId="{59A93DC1-33EF-44F7-A44A-F020E6893918}"/>
          </ac:spMkLst>
        </pc:spChg>
        <pc:spChg chg="add mod">
          <ac:chgData name="Ronald van Buuren" userId="7041c8de-1697-4391-b17f-bf0aec4a67a2" providerId="ADAL" clId="{ECF59457-EC2E-48DC-9382-DBA11273BA6A}" dt="2020-12-02T07:29:58.745" v="2248" actId="20577"/>
          <ac:spMkLst>
            <pc:docMk/>
            <pc:sldMk cId="3717611309" sldId="413"/>
            <ac:spMk id="5" creationId="{D2A22A50-E8A8-41EC-87F0-4E215E136D08}"/>
          </ac:spMkLst>
        </pc:spChg>
        <pc:picChg chg="add mod">
          <ac:chgData name="Ronald van Buuren" userId="7041c8de-1697-4391-b17f-bf0aec4a67a2" providerId="ADAL" clId="{ECF59457-EC2E-48DC-9382-DBA11273BA6A}" dt="2020-12-02T07:21:22.844" v="2157" actId="732"/>
          <ac:picMkLst>
            <pc:docMk/>
            <pc:sldMk cId="3717611309" sldId="413"/>
            <ac:picMk id="4" creationId="{8D8EEC0F-2F60-4415-B36A-8D2E2F00E024}"/>
          </ac:picMkLst>
        </pc:picChg>
        <pc:picChg chg="add mod modCrop">
          <ac:chgData name="Ronald van Buuren" userId="7041c8de-1697-4391-b17f-bf0aec4a67a2" providerId="ADAL" clId="{ECF59457-EC2E-48DC-9382-DBA11273BA6A}" dt="2020-12-02T07:30:02.450" v="2250" actId="1036"/>
          <ac:picMkLst>
            <pc:docMk/>
            <pc:sldMk cId="3717611309" sldId="413"/>
            <ac:picMk id="6" creationId="{7B0C343B-7E1D-4BCC-AB3E-CA56A60F0567}"/>
          </ac:picMkLst>
        </pc:picChg>
        <pc:picChg chg="add mod modCrop">
          <ac:chgData name="Ronald van Buuren" userId="7041c8de-1697-4391-b17f-bf0aec4a67a2" providerId="ADAL" clId="{ECF59457-EC2E-48DC-9382-DBA11273BA6A}" dt="2020-12-02T07:33:57.326" v="2280" actId="732"/>
          <ac:picMkLst>
            <pc:docMk/>
            <pc:sldMk cId="3717611309" sldId="413"/>
            <ac:picMk id="7" creationId="{E1F5A3B1-56A9-48E2-B64D-57C46BFE5127}"/>
          </ac:picMkLst>
        </pc:picChg>
        <pc:picChg chg="add mod">
          <ac:chgData name="Ronald van Buuren" userId="7041c8de-1697-4391-b17f-bf0aec4a67a2" providerId="ADAL" clId="{ECF59457-EC2E-48DC-9382-DBA11273BA6A}" dt="2020-12-02T07:35:07.385" v="2282" actId="1076"/>
          <ac:picMkLst>
            <pc:docMk/>
            <pc:sldMk cId="3717611309" sldId="413"/>
            <ac:picMk id="8" creationId="{FF246936-0CBE-4E1C-807F-16845E22CD93}"/>
          </ac:picMkLst>
        </pc:picChg>
      </pc:sldChg>
    </pc:docChg>
  </pc:docChgLst>
  <pc:docChgLst>
    <pc:chgData name="Ronald van Buuren" userId="7041c8de-1697-4391-b17f-bf0aec4a67a2" providerId="ADAL" clId="{66C9117A-D4E8-4ED7-8DE8-B39C31E364B5}"/>
    <pc:docChg chg="custSel delSld modSld">
      <pc:chgData name="Ronald van Buuren" userId="7041c8de-1697-4391-b17f-bf0aec4a67a2" providerId="ADAL" clId="{66C9117A-D4E8-4ED7-8DE8-B39C31E364B5}" dt="2023-04-11T15:55:39.749" v="25" actId="14100"/>
      <pc:docMkLst>
        <pc:docMk/>
      </pc:docMkLst>
      <pc:sldChg chg="modSp mod">
        <pc:chgData name="Ronald van Buuren" userId="7041c8de-1697-4391-b17f-bf0aec4a67a2" providerId="ADAL" clId="{66C9117A-D4E8-4ED7-8DE8-B39C31E364B5}" dt="2023-04-11T15:52:08.033" v="11" actId="6549"/>
        <pc:sldMkLst>
          <pc:docMk/>
          <pc:sldMk cId="4048828367" sldId="298"/>
        </pc:sldMkLst>
        <pc:spChg chg="mod">
          <ac:chgData name="Ronald van Buuren" userId="7041c8de-1697-4391-b17f-bf0aec4a67a2" providerId="ADAL" clId="{66C9117A-D4E8-4ED7-8DE8-B39C31E364B5}" dt="2023-04-11T15:52:08.033" v="11" actId="6549"/>
          <ac:spMkLst>
            <pc:docMk/>
            <pc:sldMk cId="4048828367" sldId="298"/>
            <ac:spMk id="3" creationId="{ECB94895-EE8E-4313-B309-6E8E52B8823A}"/>
          </ac:spMkLst>
        </pc:spChg>
      </pc:sldChg>
      <pc:sldChg chg="addSp delSp modSp mod">
        <pc:chgData name="Ronald van Buuren" userId="7041c8de-1697-4391-b17f-bf0aec4a67a2" providerId="ADAL" clId="{66C9117A-D4E8-4ED7-8DE8-B39C31E364B5}" dt="2023-04-11T15:51:29.435" v="8" actId="478"/>
        <pc:sldMkLst>
          <pc:docMk/>
          <pc:sldMk cId="4064061897" sldId="327"/>
        </pc:sldMkLst>
        <pc:spChg chg="mod">
          <ac:chgData name="Ronald van Buuren" userId="7041c8de-1697-4391-b17f-bf0aec4a67a2" providerId="ADAL" clId="{66C9117A-D4E8-4ED7-8DE8-B39C31E364B5}" dt="2023-04-11T15:50:34.347" v="1" actId="20577"/>
          <ac:spMkLst>
            <pc:docMk/>
            <pc:sldMk cId="4064061897" sldId="327"/>
            <ac:spMk id="3" creationId="{00000000-0000-0000-0000-000000000000}"/>
          </ac:spMkLst>
        </pc:spChg>
        <pc:spChg chg="del">
          <ac:chgData name="Ronald van Buuren" userId="7041c8de-1697-4391-b17f-bf0aec4a67a2" providerId="ADAL" clId="{66C9117A-D4E8-4ED7-8DE8-B39C31E364B5}" dt="2023-04-11T15:51:18.745" v="2" actId="478"/>
          <ac:spMkLst>
            <pc:docMk/>
            <pc:sldMk cId="4064061897" sldId="327"/>
            <ac:spMk id="4" creationId="{521A38C4-2E38-4E89-A351-4A707BDE3541}"/>
          </ac:spMkLst>
        </pc:spChg>
        <pc:spChg chg="add del mod">
          <ac:chgData name="Ronald van Buuren" userId="7041c8de-1697-4391-b17f-bf0aec4a67a2" providerId="ADAL" clId="{66C9117A-D4E8-4ED7-8DE8-B39C31E364B5}" dt="2023-04-11T15:51:29.435" v="8" actId="478"/>
          <ac:spMkLst>
            <pc:docMk/>
            <pc:sldMk cId="4064061897" sldId="327"/>
            <ac:spMk id="6" creationId="{1D34AAB8-35AC-7D05-B10D-738641E6E5A5}"/>
          </ac:spMkLst>
        </pc:spChg>
        <pc:spChg chg="add del mod">
          <ac:chgData name="Ronald van Buuren" userId="7041c8de-1697-4391-b17f-bf0aec4a67a2" providerId="ADAL" clId="{66C9117A-D4E8-4ED7-8DE8-B39C31E364B5}" dt="2023-04-11T15:51:22.830" v="7"/>
          <ac:spMkLst>
            <pc:docMk/>
            <pc:sldMk cId="4064061897" sldId="327"/>
            <ac:spMk id="7" creationId="{91FB433C-874B-E75E-C885-82A67B1606B7}"/>
          </ac:spMkLst>
        </pc:spChg>
      </pc:sldChg>
      <pc:sldChg chg="del">
        <pc:chgData name="Ronald van Buuren" userId="7041c8de-1697-4391-b17f-bf0aec4a67a2" providerId="ADAL" clId="{66C9117A-D4E8-4ED7-8DE8-B39C31E364B5}" dt="2023-04-11T15:51:41.204" v="9" actId="47"/>
        <pc:sldMkLst>
          <pc:docMk/>
          <pc:sldMk cId="3486102893" sldId="338"/>
        </pc:sldMkLst>
      </pc:sldChg>
      <pc:sldChg chg="del">
        <pc:chgData name="Ronald van Buuren" userId="7041c8de-1697-4391-b17f-bf0aec4a67a2" providerId="ADAL" clId="{66C9117A-D4E8-4ED7-8DE8-B39C31E364B5}" dt="2023-04-11T15:51:43.550" v="10" actId="47"/>
        <pc:sldMkLst>
          <pc:docMk/>
          <pc:sldMk cId="2713146482" sldId="365"/>
        </pc:sldMkLst>
      </pc:sldChg>
      <pc:sldChg chg="modSp mod">
        <pc:chgData name="Ronald van Buuren" userId="7041c8de-1697-4391-b17f-bf0aec4a67a2" providerId="ADAL" clId="{66C9117A-D4E8-4ED7-8DE8-B39C31E364B5}" dt="2023-04-11T15:52:37.653" v="15" actId="20577"/>
        <pc:sldMkLst>
          <pc:docMk/>
          <pc:sldMk cId="2636037642" sldId="368"/>
        </pc:sldMkLst>
        <pc:spChg chg="mod">
          <ac:chgData name="Ronald van Buuren" userId="7041c8de-1697-4391-b17f-bf0aec4a67a2" providerId="ADAL" clId="{66C9117A-D4E8-4ED7-8DE8-B39C31E364B5}" dt="2023-04-11T15:52:37.653" v="15" actId="20577"/>
          <ac:spMkLst>
            <pc:docMk/>
            <pc:sldMk cId="2636037642" sldId="368"/>
            <ac:spMk id="2" creationId="{00000000-0000-0000-0000-000000000000}"/>
          </ac:spMkLst>
        </pc:spChg>
      </pc:sldChg>
      <pc:sldChg chg="modSp mod">
        <pc:chgData name="Ronald van Buuren" userId="7041c8de-1697-4391-b17f-bf0aec4a67a2" providerId="ADAL" clId="{66C9117A-D4E8-4ED7-8DE8-B39C31E364B5}" dt="2023-04-11T15:55:39.749" v="25" actId="14100"/>
        <pc:sldMkLst>
          <pc:docMk/>
          <pc:sldMk cId="3777752643" sldId="370"/>
        </pc:sldMkLst>
        <pc:spChg chg="mod">
          <ac:chgData name="Ronald van Buuren" userId="7041c8de-1697-4391-b17f-bf0aec4a67a2" providerId="ADAL" clId="{66C9117A-D4E8-4ED7-8DE8-B39C31E364B5}" dt="2023-04-11T15:54:37.550" v="16" actId="1076"/>
          <ac:spMkLst>
            <pc:docMk/>
            <pc:sldMk cId="3777752643" sldId="370"/>
            <ac:spMk id="11" creationId="{BA4BC683-A003-44A5-BB50-CA0B4099BC6E}"/>
          </ac:spMkLst>
        </pc:spChg>
        <pc:picChg chg="mod">
          <ac:chgData name="Ronald van Buuren" userId="7041c8de-1697-4391-b17f-bf0aec4a67a2" providerId="ADAL" clId="{66C9117A-D4E8-4ED7-8DE8-B39C31E364B5}" dt="2023-04-11T15:55:21.133" v="23" actId="1076"/>
          <ac:picMkLst>
            <pc:docMk/>
            <pc:sldMk cId="3777752643" sldId="370"/>
            <ac:picMk id="7" creationId="{435160E5-7D34-47E9-9571-74A7ED6FDB43}"/>
          </ac:picMkLst>
        </pc:picChg>
        <pc:picChg chg="mod">
          <ac:chgData name="Ronald van Buuren" userId="7041c8de-1697-4391-b17f-bf0aec4a67a2" providerId="ADAL" clId="{66C9117A-D4E8-4ED7-8DE8-B39C31E364B5}" dt="2023-04-11T15:54:53.373" v="18" actId="1076"/>
          <ac:picMkLst>
            <pc:docMk/>
            <pc:sldMk cId="3777752643" sldId="370"/>
            <ac:picMk id="8" creationId="{78DDB72B-9EEE-4510-B50B-7B9D9345992A}"/>
          </ac:picMkLst>
        </pc:picChg>
        <pc:cxnChg chg="mod">
          <ac:chgData name="Ronald van Buuren" userId="7041c8de-1697-4391-b17f-bf0aec4a67a2" providerId="ADAL" clId="{66C9117A-D4E8-4ED7-8DE8-B39C31E364B5}" dt="2023-04-11T15:54:58.651" v="19" actId="14100"/>
          <ac:cxnSpMkLst>
            <pc:docMk/>
            <pc:sldMk cId="3777752643" sldId="370"/>
            <ac:cxnSpMk id="13" creationId="{586A7515-0283-4C69-915D-42A9B0BB7FBB}"/>
          </ac:cxnSpMkLst>
        </pc:cxnChg>
        <pc:cxnChg chg="mod">
          <ac:chgData name="Ronald van Buuren" userId="7041c8de-1697-4391-b17f-bf0aec4a67a2" providerId="ADAL" clId="{66C9117A-D4E8-4ED7-8DE8-B39C31E364B5}" dt="2023-04-11T15:55:39.749" v="25" actId="14100"/>
          <ac:cxnSpMkLst>
            <pc:docMk/>
            <pc:sldMk cId="3777752643" sldId="370"/>
            <ac:cxnSpMk id="14" creationId="{F0BE40E3-13A9-4F74-982F-A1C938AC6B04}"/>
          </ac:cxnSpMkLst>
        </pc:cxnChg>
        <pc:cxnChg chg="mod">
          <ac:chgData name="Ronald van Buuren" userId="7041c8de-1697-4391-b17f-bf0aec4a67a2" providerId="ADAL" clId="{66C9117A-D4E8-4ED7-8DE8-B39C31E364B5}" dt="2023-04-11T15:55:07.197" v="20" actId="14100"/>
          <ac:cxnSpMkLst>
            <pc:docMk/>
            <pc:sldMk cId="3777752643" sldId="370"/>
            <ac:cxnSpMk id="16" creationId="{F9E2EF3F-59C2-4B3F-B645-BE7A41F3081B}"/>
          </ac:cxnSpMkLst>
        </pc:cxnChg>
        <pc:cxnChg chg="mod">
          <ac:chgData name="Ronald van Buuren" userId="7041c8de-1697-4391-b17f-bf0aec4a67a2" providerId="ADAL" clId="{66C9117A-D4E8-4ED7-8DE8-B39C31E364B5}" dt="2023-04-11T15:55:17.426" v="22" actId="14100"/>
          <ac:cxnSpMkLst>
            <pc:docMk/>
            <pc:sldMk cId="3777752643" sldId="370"/>
            <ac:cxnSpMk id="17" creationId="{58E3501C-4366-4E99-B973-DE820A3EAEDD}"/>
          </ac:cxnSpMkLst>
        </pc:cxnChg>
      </pc:sldChg>
    </pc:docChg>
  </pc:docChgLst>
  <pc:docChgLst>
    <pc:chgData name="Ronald van Buuren" userId="7041c8de-1697-4391-b17f-bf0aec4a67a2" providerId="ADAL" clId="{F5F8D4BE-B814-4234-AB9E-3D46CD5CE755}"/>
    <pc:docChg chg="undo redo custSel addSld delSld modSld addSection delSection">
      <pc:chgData name="Ronald van Buuren" userId="7041c8de-1697-4391-b17f-bf0aec4a67a2" providerId="ADAL" clId="{F5F8D4BE-B814-4234-AB9E-3D46CD5CE755}" dt="2021-02-01T05:19:22.865" v="1443" actId="1076"/>
      <pc:docMkLst>
        <pc:docMk/>
      </pc:docMkLst>
      <pc:sldChg chg="addSp delSp modSp mod">
        <pc:chgData name="Ronald van Buuren" userId="7041c8de-1697-4391-b17f-bf0aec4a67a2" providerId="ADAL" clId="{F5F8D4BE-B814-4234-AB9E-3D46CD5CE755}" dt="2021-01-28T06:14:13.913" v="1442"/>
        <pc:sldMkLst>
          <pc:docMk/>
          <pc:sldMk cId="2199676160" sldId="297"/>
        </pc:sldMkLst>
        <pc:spChg chg="mod">
          <ac:chgData name="Ronald van Buuren" userId="7041c8de-1697-4391-b17f-bf0aec4a67a2" providerId="ADAL" clId="{F5F8D4BE-B814-4234-AB9E-3D46CD5CE755}" dt="2021-01-28T06:13:22.108" v="1441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2" creationId="{E3B58118-A4D4-422B-A95B-CE908DA840FD}"/>
          </ac:picMkLst>
        </pc:picChg>
        <pc:picChg chg="add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3" creationId="{9901DB1E-79DF-4609-8723-7EB61CD9E271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1238589629" sldId="326"/>
        </pc:sldMkLst>
        <pc:spChg chg="mod">
          <ac:chgData name="Ronald van Buuren" userId="7041c8de-1697-4391-b17f-bf0aec4a67a2" providerId="ADAL" clId="{F5F8D4BE-B814-4234-AB9E-3D46CD5CE755}" dt="2021-01-13T12:44:18.202" v="381" actId="20577"/>
          <ac:spMkLst>
            <pc:docMk/>
            <pc:sldMk cId="1238589629" sldId="326"/>
            <ac:spMk id="61442" creationId="{00000000-0000-0000-0000-000000000000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38589629" sldId="326"/>
            <ac:picMk id="2" creationId="{018CE9BE-2BA6-4015-B718-AC934C9B5FF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238589629" sldId="326"/>
            <ac:picMk id="2" creationId="{090FF9A1-6AC8-4918-BFE7-26478D741401}"/>
          </ac:picMkLst>
        </pc:picChg>
        <pc:picChg chg="del">
          <ac:chgData name="Ronald van Buuren" userId="7041c8de-1697-4391-b17f-bf0aec4a67a2" providerId="ADAL" clId="{F5F8D4BE-B814-4234-AB9E-3D46CD5CE755}" dt="2021-01-13T12:44:21.847" v="382" actId="478"/>
          <ac:picMkLst>
            <pc:docMk/>
            <pc:sldMk cId="1238589629" sldId="326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5" creationId="{E13BAF2C-2F4A-416F-8759-CD778803C8FC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6" creationId="{FCA330BA-B115-4316-AD5A-461F30B96D39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4064061897" sldId="327"/>
        </pc:sldMkLst>
        <pc:spChg chg="mod">
          <ac:chgData name="Ronald van Buuren" userId="7041c8de-1697-4391-b17f-bf0aec4a67a2" providerId="ADAL" clId="{F5F8D4BE-B814-4234-AB9E-3D46CD5CE755}" dt="2021-01-13T11:00:43.914" v="12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00:36.334" v="2" actId="20577"/>
          <ac:spMkLst>
            <pc:docMk/>
            <pc:sldMk cId="4064061897" sldId="327"/>
            <ac:spMk id="5" creationId="{0EE486F5-DE41-4AFC-8FC4-C419DCD235A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64061897" sldId="327"/>
            <ac:picMk id="2" creationId="{0A3C4869-3A4A-4C31-BD19-CB791838BED1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4064061897" sldId="327"/>
            <ac:picMk id="7" creationId="{B961302B-1CA4-4FB9-82D7-832A61E13E23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22" v="387" actId="2696"/>
        <pc:sldMkLst>
          <pc:docMk/>
          <pc:sldMk cId="1353591846" sldId="328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353591846" sldId="328"/>
            <ac:picMk id="4" creationId="{44F324E7-6DD9-4803-9205-F22667FC70E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42" v="388" actId="2696"/>
        <pc:sldMkLst>
          <pc:docMk/>
          <pc:sldMk cId="3514005123" sldId="32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514005123" sldId="329"/>
            <ac:picMk id="2" creationId="{D2226BCF-0B71-4DDB-98CB-CFDA08296ED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02" v="389" actId="2696"/>
        <pc:sldMkLst>
          <pc:docMk/>
          <pc:sldMk cId="3268791863" sldId="33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268791863" sldId="330"/>
            <ac:picMk id="4" creationId="{FB686930-A696-4B81-BC85-A405438BCE3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2" v="390" actId="2696"/>
        <pc:sldMkLst>
          <pc:docMk/>
          <pc:sldMk cId="2389150548" sldId="33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89150548" sldId="333"/>
            <ac:picMk id="4" creationId="{B6D3E9B6-24B1-48F6-8294-D84CCF7DD9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7" v="391" actId="2696"/>
        <pc:sldMkLst>
          <pc:docMk/>
          <pc:sldMk cId="803832832" sldId="334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803832832" sldId="334"/>
            <ac:picMk id="3" creationId="{634991CA-564E-4828-B87E-67BF7185CCC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2" v="392" actId="2696"/>
        <pc:sldMkLst>
          <pc:docMk/>
          <pc:sldMk cId="1752437832" sldId="335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752437832" sldId="335"/>
            <ac:picMk id="10" creationId="{B11A8E24-5A85-40B9-94C6-5C13FF69BEB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7" v="393" actId="2696"/>
        <pc:sldMkLst>
          <pc:docMk/>
          <pc:sldMk cId="1932497625" sldId="33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932497625" sldId="336"/>
            <ac:picMk id="10" creationId="{00B08744-6BAE-4D8B-8774-8F3E783546BB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3486102893" sldId="338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486102893" sldId="338"/>
            <ac:picMk id="4" creationId="{440815A1-DD70-4A6F-BFA4-BFBF3EC47C0D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486102893" sldId="338"/>
            <ac:picMk id="6" creationId="{4F41EA9D-117B-4718-B6F3-87DD64A374C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2" v="397" actId="2696"/>
        <pc:sldMkLst>
          <pc:docMk/>
          <pc:sldMk cId="1505726734" sldId="33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505726734" sldId="339"/>
            <ac:picMk id="12" creationId="{37F1657B-59BF-4538-9BBF-204404ED459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7" v="398" actId="2696"/>
        <pc:sldMkLst>
          <pc:docMk/>
          <pc:sldMk cId="1257897646" sldId="34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57897646" sldId="340"/>
            <ac:picMk id="6" creationId="{85DB7F2E-6E4B-471A-B657-2F4047112586}"/>
          </ac:picMkLst>
        </pc:picChg>
      </pc:sldChg>
      <pc:sldChg chg="del">
        <pc:chgData name="Ronald van Buuren" userId="7041c8de-1697-4391-b17f-bf0aec4a67a2" providerId="ADAL" clId="{F5F8D4BE-B814-4234-AB9E-3D46CD5CE755}" dt="2021-01-13T12:44:48.162" v="399" actId="2696"/>
        <pc:sldMkLst>
          <pc:docMk/>
          <pc:sldMk cId="3940465274" sldId="341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916181475" sldId="346"/>
        </pc:sldMkLst>
        <pc:spChg chg="mod">
          <ac:chgData name="Ronald van Buuren" userId="7041c8de-1697-4391-b17f-bf0aec4a67a2" providerId="ADAL" clId="{F5F8D4BE-B814-4234-AB9E-3D46CD5CE755}" dt="2021-01-13T11:24:38.922" v="249" actId="20577"/>
          <ac:spMkLst>
            <pc:docMk/>
            <pc:sldMk cId="916181475" sldId="346"/>
            <ac:spMk id="3" creationId="{F0272FB7-139A-43B9-9081-DF82EB5B637E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916181475" sldId="346"/>
            <ac:picMk id="4" creationId="{037F6112-F226-47D7-AFC9-5EDE9C1E96F4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916181475" sldId="346"/>
            <ac:picMk id="5" creationId="{12EEB0B4-98EF-45DB-89A6-05277A9CA249}"/>
          </ac:picMkLst>
        </pc:picChg>
      </pc:sldChg>
      <pc:sldChg chg="del">
        <pc:chgData name="Ronald van Buuren" userId="7041c8de-1697-4391-b17f-bf0aec4a67a2" providerId="ADAL" clId="{F5F8D4BE-B814-4234-AB9E-3D46CD5CE755}" dt="2021-01-13T12:44:48.167" v="400" actId="2696"/>
        <pc:sldMkLst>
          <pc:docMk/>
          <pc:sldMk cId="2865654939" sldId="348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599311525" sldId="364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9311525" sldId="364"/>
            <ac:picMk id="4" creationId="{509E4892-AF29-4C1B-A66C-600CCD8B920F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713146482" sldId="365"/>
        </pc:sldMkLst>
        <pc:spChg chg="mod">
          <ac:chgData name="Ronald van Buuren" userId="7041c8de-1697-4391-b17f-bf0aec4a67a2" providerId="ADAL" clId="{F5F8D4BE-B814-4234-AB9E-3D46CD5CE755}" dt="2021-01-14T16:28:43.872" v="1258" actId="114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5F8D4BE-B814-4234-AB9E-3D46CD5CE755}" dt="2021-01-14T16:28:18.368" v="1242" actId="14100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F5F8D4BE-B814-4234-AB9E-3D46CD5CE755}" dt="2021-01-14T16:28:11.522" v="1239" actId="478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713146482" sldId="365"/>
            <ac:picMk id="5" creationId="{F78916B9-48C5-4A9B-A864-22C5B457FC06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 mod modAnim">
        <pc:chgData name="Ronald van Buuren" userId="7041c8de-1697-4391-b17f-bf0aec4a67a2" providerId="ADAL" clId="{F5F8D4BE-B814-4234-AB9E-3D46CD5CE755}" dt="2021-01-28T06:10:57.340" v="1404"/>
        <pc:sldMkLst>
          <pc:docMk/>
          <pc:sldMk cId="3625130079" sldId="366"/>
        </pc:sldMkLst>
        <pc:spChg chg="mod">
          <ac:chgData name="Ronald van Buuren" userId="7041c8de-1697-4391-b17f-bf0aec4a67a2" providerId="ADAL" clId="{F5F8D4BE-B814-4234-AB9E-3D46CD5CE755}" dt="2021-01-28T05:05:32.071" v="13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20:43.782" v="91" actId="20577"/>
          <ac:spMkLst>
            <pc:docMk/>
            <pc:sldMk cId="3625130079" sldId="366"/>
            <ac:spMk id="119810" creationId="{00000000-0000-0000-0000-000000000000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25130079" sldId="366"/>
            <ac:picMk id="3" creationId="{07C5F76C-CFAB-4AED-B4FC-548C4205DB6B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625130079" sldId="366"/>
            <ac:picMk id="4" creationId="{B25481EC-DBDF-4E79-9C78-399B36C1AD82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83" v="386" actId="2696"/>
        <pc:sldMkLst>
          <pc:docMk/>
          <pc:sldMk cId="2159756719" sldId="40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59756719" sldId="403"/>
            <ac:picMk id="2" creationId="{AC8A7039-45BF-4170-8466-E79F9F113DC9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56" v="384" actId="2696"/>
        <pc:sldMkLst>
          <pc:docMk/>
          <pc:sldMk cId="2147317395" sldId="40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47317395" sldId="407"/>
            <ac:picMk id="2" creationId="{FBFF2875-7FC3-4CBF-A274-2590D5CF39A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69" v="385" actId="2696"/>
        <pc:sldMkLst>
          <pc:docMk/>
          <pc:sldMk cId="1637064715" sldId="40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637064715" sldId="409"/>
            <ac:picMk id="2" creationId="{671913CD-3112-4830-A6D1-35A7D7458B57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4" actId="2696"/>
        <pc:sldMkLst>
          <pc:docMk/>
          <pc:sldMk cId="2308721759" sldId="41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08721759" sldId="416"/>
            <ac:picMk id="5" creationId="{5CC220A5-1ECE-4441-A2A5-DD1CD3D1BC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5" actId="2696"/>
        <pc:sldMkLst>
          <pc:docMk/>
          <pc:sldMk cId="1474176211" sldId="41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79367724" sldId="418"/>
        </pc:sldMkLst>
        <pc:spChg chg="mod">
          <ac:chgData name="Ronald van Buuren" userId="7041c8de-1697-4391-b17f-bf0aec4a67a2" providerId="ADAL" clId="{F5F8D4BE-B814-4234-AB9E-3D46CD5CE755}" dt="2021-01-13T11:25:31.512" v="264" actId="5793"/>
          <ac:spMkLst>
            <pc:docMk/>
            <pc:sldMk cId="79367724" sldId="418"/>
            <ac:spMk id="2" creationId="{790A5487-0651-4B0A-8765-1F911A5FC467}"/>
          </ac:spMkLst>
        </pc:spChg>
        <pc:spChg chg="mod">
          <ac:chgData name="Ronald van Buuren" userId="7041c8de-1697-4391-b17f-bf0aec4a67a2" providerId="ADAL" clId="{F5F8D4BE-B814-4234-AB9E-3D46CD5CE755}" dt="2021-01-13T12:43:47.160" v="363" actId="20577"/>
          <ac:spMkLst>
            <pc:docMk/>
            <pc:sldMk cId="79367724" sldId="418"/>
            <ac:spMk id="3" creationId="{286E6DEC-ACD7-45B4-A680-E87FD62E919C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79367724" sldId="418"/>
            <ac:picMk id="4" creationId="{A2F2668F-19F0-4296-8F0D-AD8BFC5E817D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9367724" sldId="418"/>
            <ac:picMk id="4" creationId="{BAC271C0-37DD-4B9D-9305-DC7E289C1554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5" creationId="{FFE56A74-4292-4BC7-9CA0-7230DA0E84A8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6" creationId="{3ADB686D-2DF3-4815-AFD3-2D5C50EF0791}"/>
          </ac:picMkLst>
        </pc:picChg>
        <pc:picChg chg="add mod">
          <ac:chgData name="Ronald van Buuren" userId="7041c8de-1697-4391-b17f-bf0aec4a67a2" providerId="ADAL" clId="{F5F8D4BE-B814-4234-AB9E-3D46CD5CE755}" dt="2021-01-13T12:43:57.462" v="365" actId="1076"/>
          <ac:picMkLst>
            <pc:docMk/>
            <pc:sldMk cId="79367724" sldId="418"/>
            <ac:picMk id="7" creationId="{84D73EB2-228E-4241-847A-C8F6884533E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42" v="396" actId="2696"/>
        <pc:sldMkLst>
          <pc:docMk/>
          <pc:sldMk cId="3155466016" sldId="41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155466016" sldId="419"/>
            <ac:picMk id="3" creationId="{D7BF8919-8F7C-4315-994F-0B8A162EFE9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76662150" sldId="420"/>
        </pc:sldMkLst>
        <pc:spChg chg="mod">
          <ac:chgData name="Ronald van Buuren" userId="7041c8de-1697-4391-b17f-bf0aec4a67a2" providerId="ADAL" clId="{F5F8D4BE-B814-4234-AB9E-3D46CD5CE755}" dt="2021-01-14T16:30:13.834" v="1278" actId="20577"/>
          <ac:spMkLst>
            <pc:docMk/>
            <pc:sldMk cId="3576662150" sldId="420"/>
            <ac:spMk id="2" creationId="{12C6F9A4-45D9-412F-BBE9-3F68A02EEE48}"/>
          </ac:spMkLst>
        </pc:spChg>
        <pc:spChg chg="mod">
          <ac:chgData name="Ronald van Buuren" userId="7041c8de-1697-4391-b17f-bf0aec4a67a2" providerId="ADAL" clId="{F5F8D4BE-B814-4234-AB9E-3D46CD5CE755}" dt="2021-01-14T16:31:04.806" v="1281" actId="20577"/>
          <ac:spMkLst>
            <pc:docMk/>
            <pc:sldMk cId="3576662150" sldId="420"/>
            <ac:spMk id="3" creationId="{95C956C8-EC7F-4013-8F13-6BE440EF4833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76662150" sldId="420"/>
            <ac:picMk id="4" creationId="{387BB568-DB5D-47FA-95EE-45F164D9C8E9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1644535529" sldId="421"/>
        </pc:sldMkLst>
        <pc:spChg chg="mod">
          <ac:chgData name="Ronald van Buuren" userId="7041c8de-1697-4391-b17f-bf0aec4a67a2" providerId="ADAL" clId="{F5F8D4BE-B814-4234-AB9E-3D46CD5CE755}" dt="2021-01-13T12:45:07.702" v="433" actId="20577"/>
          <ac:spMkLst>
            <pc:docMk/>
            <pc:sldMk cId="1644535529" sldId="421"/>
            <ac:spMk id="2" creationId="{81E0E765-E7FE-42BE-8DDC-184157D0B814}"/>
          </ac:spMkLst>
        </pc:sp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4" creationId="{FA16746F-AD54-4CEF-A328-54B3B23CFF0F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5" creationId="{E2D1BA3D-195E-4FB5-9385-908695FC5D53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6" creationId="{5DD73876-ABC7-458C-A70F-8927856BD7FF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44535529" sldId="421"/>
            <ac:picMk id="7" creationId="{8E433C1E-E182-4DD3-8747-B824644A82CE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3372914528" sldId="422"/>
        </pc:sldMkLst>
        <pc:spChg chg="mod">
          <ac:chgData name="Ronald van Buuren" userId="7041c8de-1697-4391-b17f-bf0aec4a67a2" providerId="ADAL" clId="{F5F8D4BE-B814-4234-AB9E-3D46CD5CE755}" dt="2021-01-13T12:55:52.291" v="454"/>
          <ac:spMkLst>
            <pc:docMk/>
            <pc:sldMk cId="3372914528" sldId="422"/>
            <ac:spMk id="2" creationId="{CACFB1DF-DEC6-434B-9610-E82CB84F0E13}"/>
          </ac:spMkLst>
        </pc:spChg>
        <pc:spChg chg="mod">
          <ac:chgData name="Ronald van Buuren" userId="7041c8de-1697-4391-b17f-bf0aec4a67a2" providerId="ADAL" clId="{F5F8D4BE-B814-4234-AB9E-3D46CD5CE755}" dt="2021-01-13T12:56:03.061" v="456" actId="20577"/>
          <ac:spMkLst>
            <pc:docMk/>
            <pc:sldMk cId="3372914528" sldId="422"/>
            <ac:spMk id="3" creationId="{D0DAB0D5-C88A-4F26-B51E-DE52A6B2E235}"/>
          </ac:spMkLst>
        </pc:spChg>
        <pc:picChg chg="add mod">
          <ac:chgData name="Ronald van Buuren" userId="7041c8de-1697-4391-b17f-bf0aec4a67a2" providerId="ADAL" clId="{F5F8D4BE-B814-4234-AB9E-3D46CD5CE755}" dt="2021-01-13T12:57:40.344" v="459" actId="14100"/>
          <ac:picMkLst>
            <pc:docMk/>
            <pc:sldMk cId="3372914528" sldId="422"/>
            <ac:picMk id="4" creationId="{F22A6EB3-C900-4D50-AE63-A0AD9A18915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72914528" sldId="422"/>
            <ac:picMk id="5" creationId="{78957A05-A643-48BF-8962-0A568D85BC77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154736446" sldId="423"/>
        </pc:sldMkLst>
        <pc:spChg chg="mod">
          <ac:chgData name="Ronald van Buuren" userId="7041c8de-1697-4391-b17f-bf0aec4a67a2" providerId="ADAL" clId="{F5F8D4BE-B814-4234-AB9E-3D46CD5CE755}" dt="2021-01-13T12:59:21.677" v="490" actId="20577"/>
          <ac:spMkLst>
            <pc:docMk/>
            <pc:sldMk cId="1154736446" sldId="423"/>
            <ac:spMk id="2" creationId="{D1BAC955-BF3D-4AF0-9626-6B824B9FB9C0}"/>
          </ac:spMkLst>
        </pc:spChg>
        <pc:spChg chg="del">
          <ac:chgData name="Ronald van Buuren" userId="7041c8de-1697-4391-b17f-bf0aec4a67a2" providerId="ADAL" clId="{F5F8D4BE-B814-4234-AB9E-3D46CD5CE755}" dt="2021-01-13T12:59:29.790" v="492" actId="478"/>
          <ac:spMkLst>
            <pc:docMk/>
            <pc:sldMk cId="1154736446" sldId="423"/>
            <ac:spMk id="3" creationId="{72BC0128-4291-4C2C-BB3C-6D28290183A9}"/>
          </ac:spMkLst>
        </pc:spChg>
        <pc:picChg chg="add del mod">
          <ac:chgData name="Ronald van Buuren" userId="7041c8de-1697-4391-b17f-bf0aec4a67a2" providerId="ADAL" clId="{F5F8D4BE-B814-4234-AB9E-3D46CD5CE755}" dt="2021-01-28T05:13:51.721" v="1402" actId="478"/>
          <ac:picMkLst>
            <pc:docMk/>
            <pc:sldMk cId="1154736446" sldId="423"/>
            <ac:picMk id="3" creationId="{2F7996DD-491A-4914-93D6-D4A150D14216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4" creationId="{149459C4-81F1-4E78-B67B-321AF026BE04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5" creationId="{426E01A5-99B6-491F-8E27-559497D01D62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6" creationId="{16D95032-4ED8-4F95-8FC0-4E5C17AD074E}"/>
          </ac:picMkLst>
        </pc:picChg>
        <pc:picChg chg="add mod">
          <ac:chgData name="Ronald van Buuren" userId="7041c8de-1697-4391-b17f-bf0aec4a67a2" providerId="ADAL" clId="{F5F8D4BE-B814-4234-AB9E-3D46CD5CE755}" dt="2021-01-28T05:13:20.178" v="1400" actId="1035"/>
          <ac:picMkLst>
            <pc:docMk/>
            <pc:sldMk cId="1154736446" sldId="423"/>
            <ac:picMk id="7" creationId="{9E4079DC-2690-425A-88B1-F4788AB18A6E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54736446" sldId="423"/>
            <ac:picMk id="8" creationId="{8D51B980-BD4C-42A6-880D-2651D5C26FF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743513784" sldId="424"/>
        </pc:sldMkLst>
        <pc:spChg chg="mod">
          <ac:chgData name="Ronald van Buuren" userId="7041c8de-1697-4391-b17f-bf0aec4a67a2" providerId="ADAL" clId="{F5F8D4BE-B814-4234-AB9E-3D46CD5CE755}" dt="2021-01-13T13:00:56.408" v="521" actId="20577"/>
          <ac:spMkLst>
            <pc:docMk/>
            <pc:sldMk cId="3743513784" sldId="424"/>
            <ac:spMk id="2" creationId="{E504D3FA-536B-43B2-B77D-CA1519CB0F65}"/>
          </ac:spMkLst>
        </pc:spChg>
        <pc:spChg chg="del">
          <ac:chgData name="Ronald van Buuren" userId="7041c8de-1697-4391-b17f-bf0aec4a67a2" providerId="ADAL" clId="{F5F8D4BE-B814-4234-AB9E-3D46CD5CE755}" dt="2021-01-13T13:01:11.419" v="523" actId="478"/>
          <ac:spMkLst>
            <pc:docMk/>
            <pc:sldMk cId="3743513784" sldId="424"/>
            <ac:spMk id="3" creationId="{43D7F7F0-7F58-4BD1-8D8B-FF544057B375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743513784" sldId="424"/>
            <ac:picMk id="3" creationId="{06A27203-2C39-4336-B967-419BED423489}"/>
          </ac:picMkLst>
        </pc:picChg>
        <pc:picChg chg="add">
          <ac:chgData name="Ronald van Buuren" userId="7041c8de-1697-4391-b17f-bf0aec4a67a2" providerId="ADAL" clId="{F5F8D4BE-B814-4234-AB9E-3D46CD5CE755}" dt="2021-01-13T13:00:58.938" v="522"/>
          <ac:picMkLst>
            <pc:docMk/>
            <pc:sldMk cId="3743513784" sldId="424"/>
            <ac:picMk id="4" creationId="{F8F5E0D9-D285-4CE7-A471-5A1CCBC5FC28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85493067" sldId="425"/>
        </pc:sldMkLst>
        <pc:spChg chg="mod">
          <ac:chgData name="Ronald van Buuren" userId="7041c8de-1697-4391-b17f-bf0aec4a67a2" providerId="ADAL" clId="{F5F8D4BE-B814-4234-AB9E-3D46CD5CE755}" dt="2021-01-13T13:19:55.534" v="551" actId="20577"/>
          <ac:spMkLst>
            <pc:docMk/>
            <pc:sldMk cId="3585493067" sldId="425"/>
            <ac:spMk id="2" creationId="{2E37C9DE-F88C-4AC4-A525-DBEFA1053B52}"/>
          </ac:spMkLst>
        </pc:spChg>
        <pc:spChg chg="del">
          <ac:chgData name="Ronald van Buuren" userId="7041c8de-1697-4391-b17f-bf0aec4a67a2" providerId="ADAL" clId="{F5F8D4BE-B814-4234-AB9E-3D46CD5CE755}" dt="2021-01-13T13:20:03.404" v="553" actId="478"/>
          <ac:spMkLst>
            <pc:docMk/>
            <pc:sldMk cId="3585493067" sldId="425"/>
            <ac:spMk id="3" creationId="{3C3D7BAB-F4D6-4919-8324-C52182EDD30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85493067" sldId="425"/>
            <ac:picMk id="3" creationId="{CD974B5C-902F-4ACA-95FA-82B053B38CA8}"/>
          </ac:picMkLst>
        </pc:picChg>
        <pc:picChg chg="add">
          <ac:chgData name="Ronald van Buuren" userId="7041c8de-1697-4391-b17f-bf0aec4a67a2" providerId="ADAL" clId="{F5F8D4BE-B814-4234-AB9E-3D46CD5CE755}" dt="2021-01-13T13:19:58.512" v="552"/>
          <ac:picMkLst>
            <pc:docMk/>
            <pc:sldMk cId="3585493067" sldId="425"/>
            <ac:picMk id="4" creationId="{48826AE2-2828-4A66-937A-4156AF44FA79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405768639" sldId="426"/>
        </pc:sldMkLst>
        <pc:spChg chg="del">
          <ac:chgData name="Ronald van Buuren" userId="7041c8de-1697-4391-b17f-bf0aec4a67a2" providerId="ADAL" clId="{F5F8D4BE-B814-4234-AB9E-3D46CD5CE755}" dt="2021-01-13T13:21:25.333" v="556" actId="478"/>
          <ac:spMkLst>
            <pc:docMk/>
            <pc:sldMk cId="1405768639" sldId="426"/>
            <ac:spMk id="2" creationId="{2BE5F0BC-1F79-4EC3-BCED-494844A79AED}"/>
          </ac:spMkLst>
        </pc:spChg>
        <pc:spChg chg="del">
          <ac:chgData name="Ronald van Buuren" userId="7041c8de-1697-4391-b17f-bf0aec4a67a2" providerId="ADAL" clId="{F5F8D4BE-B814-4234-AB9E-3D46CD5CE755}" dt="2021-01-13T13:21:26.217" v="557" actId="478"/>
          <ac:spMkLst>
            <pc:docMk/>
            <pc:sldMk cId="1405768639" sldId="426"/>
            <ac:spMk id="3" creationId="{DE0504C1-FAF8-4B55-983B-4202C3096262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405768639" sldId="426"/>
            <ac:picMk id="2" creationId="{06753B3B-820D-4CCE-B27C-9516D1AD3030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4" creationId="{A49F093E-0C55-4F7A-AB1D-416664EC54E9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5" creationId="{BB5AE236-23FE-4A81-8F17-673C2F5723C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730467056" sldId="427"/>
        </pc:sldMkLst>
        <pc:spChg chg="mod">
          <ac:chgData name="Ronald van Buuren" userId="7041c8de-1697-4391-b17f-bf0aec4a67a2" providerId="ADAL" clId="{F5F8D4BE-B814-4234-AB9E-3D46CD5CE755}" dt="2021-01-13T13:22:30.338" v="575" actId="20577"/>
          <ac:spMkLst>
            <pc:docMk/>
            <pc:sldMk cId="730467056" sldId="427"/>
            <ac:spMk id="2" creationId="{7258E69F-2D41-443E-B238-806FFEBA67E0}"/>
          </ac:spMkLst>
        </pc:spChg>
        <pc:spChg chg="del">
          <ac:chgData name="Ronald van Buuren" userId="7041c8de-1697-4391-b17f-bf0aec4a67a2" providerId="ADAL" clId="{F5F8D4BE-B814-4234-AB9E-3D46CD5CE755}" dt="2021-01-13T13:22:56.723" v="604" actId="478"/>
          <ac:spMkLst>
            <pc:docMk/>
            <pc:sldMk cId="730467056" sldId="427"/>
            <ac:spMk id="3" creationId="{470F4B43-1765-4EA0-9AB8-BA491C83AF46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30467056" sldId="427"/>
            <ac:picMk id="3" creationId="{89CDE270-7812-4CB0-AE3A-AFA259F3E056}"/>
          </ac:picMkLst>
        </pc:picChg>
        <pc:picChg chg="add del mod">
          <ac:chgData name="Ronald van Buuren" userId="7041c8de-1697-4391-b17f-bf0aec4a67a2" providerId="ADAL" clId="{F5F8D4BE-B814-4234-AB9E-3D46CD5CE755}" dt="2021-01-13T13:22:55.053" v="603" actId="478"/>
          <ac:picMkLst>
            <pc:docMk/>
            <pc:sldMk cId="730467056" sldId="427"/>
            <ac:picMk id="4" creationId="{D09AE40D-6FAD-45F7-AD76-FD6C5A46C6D0}"/>
          </ac:picMkLst>
        </pc:picChg>
        <pc:picChg chg="add mod">
          <ac:chgData name="Ronald van Buuren" userId="7041c8de-1697-4391-b17f-bf0aec4a67a2" providerId="ADAL" clId="{F5F8D4BE-B814-4234-AB9E-3D46CD5CE755}" dt="2021-01-13T13:23:04.668" v="652" actId="14100"/>
          <ac:picMkLst>
            <pc:docMk/>
            <pc:sldMk cId="730467056" sldId="427"/>
            <ac:picMk id="5" creationId="{5C23BFB8-1ED5-4377-8590-3E3B77550EC6}"/>
          </ac:picMkLst>
        </pc:picChg>
      </pc:sldChg>
      <pc:sldChg chg="addSp modSp add mod">
        <pc:chgData name="Ronald van Buuren" userId="7041c8de-1697-4391-b17f-bf0aec4a67a2" providerId="ADAL" clId="{F5F8D4BE-B814-4234-AB9E-3D46CD5CE755}" dt="2021-02-01T05:19:22.865" v="1443" actId="1076"/>
        <pc:sldMkLst>
          <pc:docMk/>
          <pc:sldMk cId="1167841107" sldId="428"/>
        </pc:sldMkLst>
        <pc:graphicFrameChg chg="add mod modGraphic">
          <ac:chgData name="Ronald van Buuren" userId="7041c8de-1697-4391-b17f-bf0aec4a67a2" providerId="ADAL" clId="{F5F8D4BE-B814-4234-AB9E-3D46CD5CE755}" dt="2021-01-13T14:01:38.012" v="694" actId="113"/>
          <ac:graphicFrameMkLst>
            <pc:docMk/>
            <pc:sldMk cId="1167841107" sldId="428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67841107" sldId="428"/>
            <ac:picMk id="4" creationId="{CC3A54B8-F352-4C40-947B-C1329E48E494}"/>
          </ac:picMkLst>
        </pc:picChg>
        <pc:picChg chg="mod">
          <ac:chgData name="Ronald van Buuren" userId="7041c8de-1697-4391-b17f-bf0aec4a67a2" providerId="ADAL" clId="{F5F8D4BE-B814-4234-AB9E-3D46CD5CE755}" dt="2021-02-01T05:19:22.865" v="1443" actId="1076"/>
          <ac:picMkLst>
            <pc:docMk/>
            <pc:sldMk cId="1167841107" sldId="428"/>
            <ac:picMk id="5" creationId="{5C23BFB8-1ED5-4377-8590-3E3B77550EC6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6145941" sldId="429"/>
        </pc:sldMkLst>
        <pc:graphicFrameChg chg="modGraphic">
          <ac:chgData name="Ronald van Buuren" userId="7041c8de-1697-4391-b17f-bf0aec4a67a2" providerId="ADAL" clId="{F5F8D4BE-B814-4234-AB9E-3D46CD5CE755}" dt="2021-01-13T14:01:57.195" v="699" actId="20577"/>
          <ac:graphicFrameMkLst>
            <pc:docMk/>
            <pc:sldMk cId="506145941" sldId="429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6145941" sldId="429"/>
            <ac:picMk id="4" creationId="{40D2297B-2113-41B8-880D-0CD0344554DF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596316519" sldId="430"/>
        </pc:sldMkLst>
        <pc:graphicFrameChg chg="modGraphic">
          <ac:chgData name="Ronald van Buuren" userId="7041c8de-1697-4391-b17f-bf0aec4a67a2" providerId="ADAL" clId="{F5F8D4BE-B814-4234-AB9E-3D46CD5CE755}" dt="2021-01-13T14:02:11.503" v="704" actId="20577"/>
          <ac:graphicFrameMkLst>
            <pc:docMk/>
            <pc:sldMk cId="2596316519" sldId="430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6316519" sldId="430"/>
            <ac:picMk id="4" creationId="{2ABFA2A7-23FB-48A9-96AA-40FBCAF07CF0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77046044" sldId="431"/>
        </pc:sldMkLst>
        <pc:graphicFrameChg chg="modGraphic">
          <ac:chgData name="Ronald van Buuren" userId="7041c8de-1697-4391-b17f-bf0aec4a67a2" providerId="ADAL" clId="{F5F8D4BE-B814-4234-AB9E-3D46CD5CE755}" dt="2021-01-13T14:02:25.041" v="710" actId="20577"/>
          <ac:graphicFrameMkLst>
            <pc:docMk/>
            <pc:sldMk cId="1177046044" sldId="431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77046044" sldId="431"/>
            <ac:picMk id="4" creationId="{471D2404-8D24-482D-808C-8DC3C59987E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200102719" sldId="432"/>
        </pc:sldMkLst>
        <pc:graphicFrameChg chg="mod modGraphic">
          <ac:chgData name="Ronald van Buuren" userId="7041c8de-1697-4391-b17f-bf0aec4a67a2" providerId="ADAL" clId="{F5F8D4BE-B814-4234-AB9E-3D46CD5CE755}" dt="2021-01-13T14:04:02.731" v="724" actId="14100"/>
          <ac:graphicFrameMkLst>
            <pc:docMk/>
            <pc:sldMk cId="3200102719" sldId="432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200102719" sldId="432"/>
            <ac:picMk id="4" creationId="{FE6CCFF4-872A-462C-A47D-12E2DF6318D4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43302248" sldId="433"/>
        </pc:sldMkLst>
        <pc:graphicFrameChg chg="mod modGraphic">
          <ac:chgData name="Ronald van Buuren" userId="7041c8de-1697-4391-b17f-bf0aec4a67a2" providerId="ADAL" clId="{F5F8D4BE-B814-4234-AB9E-3D46CD5CE755}" dt="2021-01-13T14:04:31.942" v="732" actId="20577"/>
          <ac:graphicFrameMkLst>
            <pc:docMk/>
            <pc:sldMk cId="1143302248" sldId="433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43302248" sldId="433"/>
            <ac:picMk id="4" creationId="{1AC2EDC4-8315-4362-AA86-968B5D59B88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16644509" sldId="434"/>
        </pc:sldMkLst>
        <pc:graphicFrameChg chg="mod modGraphic">
          <ac:chgData name="Ronald van Buuren" userId="7041c8de-1697-4391-b17f-bf0aec4a67a2" providerId="ADAL" clId="{F5F8D4BE-B814-4234-AB9E-3D46CD5CE755}" dt="2021-01-13T14:06:00.414" v="742" actId="14100"/>
          <ac:graphicFrameMkLst>
            <pc:docMk/>
            <pc:sldMk cId="4016644509" sldId="434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16644509" sldId="434"/>
            <ac:picMk id="4" creationId="{01754EEC-C858-4F6E-B4DB-7217C8E15667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842361" sldId="435"/>
        </pc:sldMkLst>
        <pc:graphicFrameChg chg="mod modGraphic">
          <ac:chgData name="Ronald van Buuren" userId="7041c8de-1697-4391-b17f-bf0aec4a67a2" providerId="ADAL" clId="{F5F8D4BE-B814-4234-AB9E-3D46CD5CE755}" dt="2021-01-13T14:07:12.776" v="751"/>
          <ac:graphicFrameMkLst>
            <pc:docMk/>
            <pc:sldMk cId="842361" sldId="435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842361" sldId="435"/>
            <ac:picMk id="4" creationId="{AC8B7339-3E9F-403D-A5F5-DDDF2E001E3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304166061" sldId="436"/>
        </pc:sldMkLst>
        <pc:spChg chg="add mod">
          <ac:chgData name="Ronald van Buuren" userId="7041c8de-1697-4391-b17f-bf0aec4a67a2" providerId="ADAL" clId="{F5F8D4BE-B814-4234-AB9E-3D46CD5CE755}" dt="2021-01-13T14:09:04.469" v="767" actId="255"/>
          <ac:spMkLst>
            <pc:docMk/>
            <pc:sldMk cId="3304166061" sldId="436"/>
            <ac:spMk id="4" creationId="{596B28BE-4829-44C0-B418-F56B3A5D2679}"/>
          </ac:spMkLst>
        </pc:spChg>
        <pc:graphicFrameChg chg="modGraphic">
          <ac:chgData name="Ronald van Buuren" userId="7041c8de-1697-4391-b17f-bf0aec4a67a2" providerId="ADAL" clId="{F5F8D4BE-B814-4234-AB9E-3D46CD5CE755}" dt="2021-01-13T14:08:13.914" v="754" actId="20577"/>
          <ac:graphicFrameMkLst>
            <pc:docMk/>
            <pc:sldMk cId="3304166061" sldId="436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04166061" sldId="436"/>
            <ac:picMk id="6" creationId="{A847FFD8-DDEE-4C35-A3F5-6F13190F449A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711238783" sldId="437"/>
        </pc:sldMkLst>
        <pc:spChg chg="mod">
          <ac:chgData name="Ronald van Buuren" userId="7041c8de-1697-4391-b17f-bf0aec4a67a2" providerId="ADAL" clId="{F5F8D4BE-B814-4234-AB9E-3D46CD5CE755}" dt="2021-01-13T14:09:33.523" v="771" actId="20577"/>
          <ac:spMkLst>
            <pc:docMk/>
            <pc:sldMk cId="1711238783" sldId="437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711238783" sldId="437"/>
            <ac:picMk id="6" creationId="{886C98A1-DE47-4054-B53F-2576E78DA4A2}"/>
          </ac:picMkLst>
        </pc:picChg>
        <pc:cxnChg chg="add mod">
          <ac:chgData name="Ronald van Buuren" userId="7041c8de-1697-4391-b17f-bf0aec4a67a2" providerId="ADAL" clId="{F5F8D4BE-B814-4234-AB9E-3D46CD5CE755}" dt="2021-01-13T14:10:27.474" v="774" actId="1582"/>
          <ac:cxnSpMkLst>
            <pc:docMk/>
            <pc:sldMk cId="1711238783" sldId="437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920916442" sldId="438"/>
        </pc:sldMkLst>
        <pc:spChg chg="mod">
          <ac:chgData name="Ronald van Buuren" userId="7041c8de-1697-4391-b17f-bf0aec4a67a2" providerId="ADAL" clId="{F5F8D4BE-B814-4234-AB9E-3D46CD5CE755}" dt="2021-01-13T14:21:27.421" v="811" actId="2711"/>
          <ac:spMkLst>
            <pc:docMk/>
            <pc:sldMk cId="1920916442" sldId="438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920916442" sldId="438"/>
            <ac:picMk id="6" creationId="{41C715D6-9D8B-4E25-9C5B-6B8F4A925A55}"/>
          </ac:picMkLst>
        </pc:picChg>
        <pc:cxnChg chg="mod">
          <ac:chgData name="Ronald van Buuren" userId="7041c8de-1697-4391-b17f-bf0aec4a67a2" providerId="ADAL" clId="{F5F8D4BE-B814-4234-AB9E-3D46CD5CE755}" dt="2021-01-13T14:21:40.149" v="812" actId="14100"/>
          <ac:cxnSpMkLst>
            <pc:docMk/>
            <pc:sldMk cId="1920916442" sldId="438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42224317" sldId="439"/>
        </pc:sldMkLst>
        <pc:spChg chg="mod">
          <ac:chgData name="Ronald van Buuren" userId="7041c8de-1697-4391-b17f-bf0aec4a67a2" providerId="ADAL" clId="{F5F8D4BE-B814-4234-AB9E-3D46CD5CE755}" dt="2021-01-13T14:22:59.797" v="847" actId="20577"/>
          <ac:spMkLst>
            <pc:docMk/>
            <pc:sldMk cId="4042224317" sldId="439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42224317" sldId="439"/>
            <ac:picMk id="6" creationId="{B4ABE31B-CDCA-4E87-9216-D3A274F25884}"/>
          </ac:picMkLst>
        </pc:picChg>
        <pc:cxnChg chg="mod">
          <ac:chgData name="Ronald van Buuren" userId="7041c8de-1697-4391-b17f-bf0aec4a67a2" providerId="ADAL" clId="{F5F8D4BE-B814-4234-AB9E-3D46CD5CE755}" dt="2021-01-13T14:22:09.998" v="815" actId="14100"/>
          <ac:cxnSpMkLst>
            <pc:docMk/>
            <pc:sldMk cId="4042224317" sldId="439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858218224" sldId="440"/>
        </pc:sldMkLst>
        <pc:spChg chg="mod">
          <ac:chgData name="Ronald van Buuren" userId="7041c8de-1697-4391-b17f-bf0aec4a67a2" providerId="ADAL" clId="{F5F8D4BE-B814-4234-AB9E-3D46CD5CE755}" dt="2021-01-13T16:52:35.712" v="877" actId="20577"/>
          <ac:spMkLst>
            <pc:docMk/>
            <pc:sldMk cId="2858218224" sldId="440"/>
            <ac:spMk id="2" creationId="{BCFDB8B3-22D0-4F3C-B793-06A1C0DEB8CE}"/>
          </ac:spMkLst>
        </pc:spChg>
        <pc:spChg chg="mod">
          <ac:chgData name="Ronald van Buuren" userId="7041c8de-1697-4391-b17f-bf0aec4a67a2" providerId="ADAL" clId="{F5F8D4BE-B814-4234-AB9E-3D46CD5CE755}" dt="2021-01-13T16:54:52.715" v="935" actId="255"/>
          <ac:spMkLst>
            <pc:docMk/>
            <pc:sldMk cId="2858218224" sldId="440"/>
            <ac:spMk id="3" creationId="{C106429B-A388-4F1E-9D4D-485285B9796F}"/>
          </ac:spMkLst>
        </pc:spChg>
        <pc:picChg chg="add mod">
          <ac:chgData name="Ronald van Buuren" userId="7041c8de-1697-4391-b17f-bf0aec4a67a2" providerId="ADAL" clId="{F5F8D4BE-B814-4234-AB9E-3D46CD5CE755}" dt="2021-01-13T16:56:50.128" v="988" actId="1036"/>
          <ac:picMkLst>
            <pc:docMk/>
            <pc:sldMk cId="2858218224" sldId="440"/>
            <ac:picMk id="4" creationId="{09CC0900-9563-44E7-90F0-24BE5D353819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858218224" sldId="440"/>
            <ac:picMk id="5" creationId="{7F4123A8-4566-4A99-8B2D-07A083B219D8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7352129" sldId="441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7352129" sldId="441"/>
            <ac:picMk id="4" creationId="{B0E4C2B6-ADA8-4ACD-A55D-903A7026DD33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654778220" sldId="442"/>
        </pc:sldMkLst>
        <pc:spChg chg="mod">
          <ac:chgData name="Ronald van Buuren" userId="7041c8de-1697-4391-b17f-bf0aec4a67a2" providerId="ADAL" clId="{F5F8D4BE-B814-4234-AB9E-3D46CD5CE755}" dt="2021-01-13T16:57:11.425" v="1015" actId="20577"/>
          <ac:spMkLst>
            <pc:docMk/>
            <pc:sldMk cId="1654778220" sldId="442"/>
            <ac:spMk id="2" creationId="{C4D3FE0F-A9B7-4889-97CA-0CF79EE07EB4}"/>
          </ac:spMkLst>
        </pc:spChg>
        <pc:spChg chg="del">
          <ac:chgData name="Ronald van Buuren" userId="7041c8de-1697-4391-b17f-bf0aec4a67a2" providerId="ADAL" clId="{F5F8D4BE-B814-4234-AB9E-3D46CD5CE755}" dt="2021-01-13T17:02:43.183" v="1070" actId="478"/>
          <ac:spMkLst>
            <pc:docMk/>
            <pc:sldMk cId="1654778220" sldId="442"/>
            <ac:spMk id="3" creationId="{B62CC788-7965-420B-878F-FCE90C06DCE4}"/>
          </ac:spMkLst>
        </pc:spChg>
        <pc:grpChg chg="add mod">
          <ac:chgData name="Ronald van Buuren" userId="7041c8de-1697-4391-b17f-bf0aec4a67a2" providerId="ADAL" clId="{F5F8D4BE-B814-4234-AB9E-3D46CD5CE755}" dt="2021-01-13T17:02:51.543" v="1071" actId="164"/>
          <ac:grpSpMkLst>
            <pc:docMk/>
            <pc:sldMk cId="1654778220" sldId="442"/>
            <ac:grpSpMk id="8" creationId="{D9E50671-DB73-4108-900F-03A1B8336384}"/>
          </ac:grpSpMkLst>
        </pc:gr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54778220" sldId="442"/>
            <ac:picMk id="3" creationId="{26918812-7888-44EB-A91B-E6B10843DAA7}"/>
          </ac:picMkLst>
        </pc:picChg>
        <pc:picChg chg="add mod">
          <ac:chgData name="Ronald van Buuren" userId="7041c8de-1697-4391-b17f-bf0aec4a67a2" providerId="ADAL" clId="{F5F8D4BE-B814-4234-AB9E-3D46CD5CE755}" dt="2021-01-28T05:11:57.708" v="1321" actId="1035"/>
          <ac:picMkLst>
            <pc:docMk/>
            <pc:sldMk cId="1654778220" sldId="442"/>
            <ac:picMk id="4" creationId="{BE908AA3-C089-406A-87EA-A73EEBCA9B17}"/>
          </ac:picMkLst>
        </pc:picChg>
        <pc:picChg chg="add mod">
          <ac:chgData name="Ronald van Buuren" userId="7041c8de-1697-4391-b17f-bf0aec4a67a2" providerId="ADAL" clId="{F5F8D4BE-B814-4234-AB9E-3D46CD5CE755}" dt="2021-01-13T17:01:01.194" v="1022" actId="14100"/>
          <ac:picMkLst>
            <pc:docMk/>
            <pc:sldMk cId="1654778220" sldId="442"/>
            <ac:picMk id="5" creationId="{40E30577-D177-4DCC-BDCC-8478CA094543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6" creationId="{11B212D6-05D9-4AF3-ACD9-91971EAC64E4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7" creationId="{4F663844-A92D-4861-AED7-53AA15FC2643}"/>
          </ac:picMkLst>
        </pc:picChg>
        <pc:picChg chg="add mod">
          <ac:chgData name="Ronald van Buuren" userId="7041c8de-1697-4391-b17f-bf0aec4a67a2" providerId="ADAL" clId="{F5F8D4BE-B814-4234-AB9E-3D46CD5CE755}" dt="2021-01-13T17:03:32.261" v="1075" actId="14100"/>
          <ac:picMkLst>
            <pc:docMk/>
            <pc:sldMk cId="1654778220" sldId="442"/>
            <ac:picMk id="9" creationId="{C6EB3542-135B-4C98-84A4-24293AB012A6}"/>
          </ac:picMkLst>
        </pc:picChg>
        <pc:picChg chg="add mod">
          <ac:chgData name="Ronald van Buuren" userId="7041c8de-1697-4391-b17f-bf0aec4a67a2" providerId="ADAL" clId="{F5F8D4BE-B814-4234-AB9E-3D46CD5CE755}" dt="2021-01-13T17:03:52.818" v="1079" actId="1035"/>
          <ac:picMkLst>
            <pc:docMk/>
            <pc:sldMk cId="1654778220" sldId="442"/>
            <ac:picMk id="10" creationId="{57FB73AC-E438-452B-907F-495276FD28CA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1" creationId="{1F41CCB5-6C61-4F2E-88E9-E6084589910B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2" creationId="{473F5B1A-DFAE-4554-AC6F-D4718FB3DBB4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614256076" sldId="443"/>
        </pc:sldMkLst>
        <pc:spChg chg="mod">
          <ac:chgData name="Ronald van Buuren" userId="7041c8de-1697-4391-b17f-bf0aec4a67a2" providerId="ADAL" clId="{F5F8D4BE-B814-4234-AB9E-3D46CD5CE755}" dt="2021-01-13T17:08:29.804" v="1236" actId="20577"/>
          <ac:spMkLst>
            <pc:docMk/>
            <pc:sldMk cId="3614256076" sldId="443"/>
            <ac:spMk id="2" creationId="{6AD31F04-6A5C-43C7-89AF-1A9F6A4B200C}"/>
          </ac:spMkLst>
        </pc:spChg>
        <pc:spChg chg="del">
          <ac:chgData name="Ronald van Buuren" userId="7041c8de-1697-4391-b17f-bf0aec4a67a2" providerId="ADAL" clId="{F5F8D4BE-B814-4234-AB9E-3D46CD5CE755}" dt="2021-01-13T17:08:42.548" v="1238" actId="478"/>
          <ac:spMkLst>
            <pc:docMk/>
            <pc:sldMk cId="3614256076" sldId="443"/>
            <ac:spMk id="3" creationId="{CF03FC27-79FD-4F62-BB60-2C327F6AF381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14256076" sldId="443"/>
            <ac:picMk id="3" creationId="{AA1406FD-A3E7-43F5-85A6-BAE0609483F4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4" creationId="{8246F82B-731C-4016-9D3D-EE09D6386E0A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5" creationId="{4A832CAD-CBD3-4FAC-98AB-698FB7AC37F0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6" creationId="{A71F8D6A-D148-4832-98D1-BAA88822EA81}"/>
          </ac:picMkLst>
        </pc:picChg>
      </pc:sldChg>
    </pc:docChg>
  </pc:docChgLst>
  <pc:docChgLst>
    <pc:chgData name="Ronald van Buuren" userId="7041c8de-1697-4391-b17f-bf0aec4a67a2" providerId="ADAL" clId="{178C22B0-FE4B-40B7-B685-0CA28FDD13C2}"/>
    <pc:docChg chg="custSel addSld modSld">
      <pc:chgData name="Ronald van Buuren" userId="7041c8de-1697-4391-b17f-bf0aec4a67a2" providerId="ADAL" clId="{178C22B0-FE4B-40B7-B685-0CA28FDD13C2}" dt="2020-10-05T08:59:24.161" v="179" actId="1038"/>
      <pc:docMkLst>
        <pc:docMk/>
      </pc:docMkLst>
      <pc:sldChg chg="addSp modSp">
        <pc:chgData name="Ronald van Buuren" userId="7041c8de-1697-4391-b17f-bf0aec4a67a2" providerId="ADAL" clId="{178C22B0-FE4B-40B7-B685-0CA28FDD13C2}" dt="2020-10-05T08:59:24.161" v="179" actId="1038"/>
        <pc:sldMkLst>
          <pc:docMk/>
          <pc:sldMk cId="4091940505" sldId="333"/>
        </pc:sldMkLst>
        <pc:spChg chg="add mod">
          <ac:chgData name="Ronald van Buuren" userId="7041c8de-1697-4391-b17f-bf0aec4a67a2" providerId="ADAL" clId="{178C22B0-FE4B-40B7-B685-0CA28FDD13C2}" dt="2020-10-05T08:58:26.682" v="84" actId="1037"/>
          <ac:spMkLst>
            <pc:docMk/>
            <pc:sldMk cId="4091940505" sldId="333"/>
            <ac:spMk id="2" creationId="{C2C25379-96FC-4E6E-B9CC-AA7D637F7F99}"/>
          </ac:spMkLst>
        </pc:spChg>
        <pc:spChg chg="add mod">
          <ac:chgData name="Ronald van Buuren" userId="7041c8de-1697-4391-b17f-bf0aec4a67a2" providerId="ADAL" clId="{178C22B0-FE4B-40B7-B685-0CA28FDD13C2}" dt="2020-10-05T08:59:24.161" v="179" actId="1038"/>
          <ac:spMkLst>
            <pc:docMk/>
            <pc:sldMk cId="4091940505" sldId="333"/>
            <ac:spMk id="11" creationId="{D48C5577-F5DF-48CB-8310-CC5956F9A4F7}"/>
          </ac:spMkLst>
        </pc:spChg>
      </pc:sldChg>
      <pc:sldChg chg="modSp">
        <pc:chgData name="Ronald van Buuren" userId="7041c8de-1697-4391-b17f-bf0aec4a67a2" providerId="ADAL" clId="{178C22B0-FE4B-40B7-B685-0CA28FDD13C2}" dt="2020-10-05T07:13:34.778" v="48" actId="1038"/>
        <pc:sldMkLst>
          <pc:docMk/>
          <pc:sldMk cId="3032136901" sldId="335"/>
        </pc:sldMkLst>
        <pc:spChg chg="mod">
          <ac:chgData name="Ronald van Buuren" userId="7041c8de-1697-4391-b17f-bf0aec4a67a2" providerId="ADAL" clId="{178C22B0-FE4B-40B7-B685-0CA28FDD13C2}" dt="2020-10-05T06:57:58.321" v="25" actId="403"/>
          <ac:spMkLst>
            <pc:docMk/>
            <pc:sldMk cId="3032136901" sldId="335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34.778" v="48" actId="1038"/>
          <ac:picMkLst>
            <pc:docMk/>
            <pc:sldMk cId="3032136901" sldId="335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1.882" v="29" actId="103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">
        <pc:chgData name="Ronald van Buuren" userId="7041c8de-1697-4391-b17f-bf0aec4a67a2" providerId="ADAL" clId="{178C22B0-FE4B-40B7-B685-0CA28FDD13C2}" dt="2020-10-05T07:13:45.658" v="60" actId="1038"/>
        <pc:sldMkLst>
          <pc:docMk/>
          <pc:sldMk cId="1038354147" sldId="356"/>
        </pc:sldMkLst>
        <pc:spChg chg="mod">
          <ac:chgData name="Ronald van Buuren" userId="7041c8de-1697-4391-b17f-bf0aec4a67a2" providerId="ADAL" clId="{178C22B0-FE4B-40B7-B685-0CA28FDD13C2}" dt="2020-10-05T06:58:16.209" v="37" actId="403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Ronald van Buuren" userId="7041c8de-1697-4391-b17f-bf0aec4a67a2" providerId="ADAL" clId="{178C22B0-FE4B-40B7-B685-0CA28FDD13C2}" dt="2020-10-05T06:58:12.592" v="36" actId="403"/>
          <ac:spMkLst>
            <pc:docMk/>
            <pc:sldMk cId="1038354147" sldId="356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45.658" v="60" actId="1038"/>
          <ac:picMkLst>
            <pc:docMk/>
            <pc:sldMk cId="1038354147" sldId="356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8.258" v="35" actId="1036"/>
          <ac:picMkLst>
            <pc:docMk/>
            <pc:sldMk cId="1038354147" sldId="356"/>
            <ac:picMk id="5" creationId="{FDF1A055-016D-40FB-9A67-D411B20EF4C3}"/>
          </ac:picMkLst>
        </pc:picChg>
      </pc:sldChg>
      <pc:sldChg chg="modSp add">
        <pc:chgData name="Ronald van Buuren" userId="7041c8de-1697-4391-b17f-bf0aec4a67a2" providerId="ADAL" clId="{178C22B0-FE4B-40B7-B685-0CA28FDD13C2}" dt="2020-10-05T06:56:06.708" v="24" actId="20577"/>
        <pc:sldMkLst>
          <pc:docMk/>
          <pc:sldMk cId="1624013783" sldId="362"/>
        </pc:sldMkLst>
        <pc:spChg chg="mod">
          <ac:chgData name="Ronald van Buuren" userId="7041c8de-1697-4391-b17f-bf0aec4a67a2" providerId="ADAL" clId="{178C22B0-FE4B-40B7-B685-0CA28FDD13C2}" dt="2020-10-05T06:55:55.612" v="22" actId="20577"/>
          <ac:spMkLst>
            <pc:docMk/>
            <pc:sldMk cId="1624013783" sldId="362"/>
            <ac:spMk id="2" creationId="{0D797046-ABA9-4E59-801E-123CAED57BDB}"/>
          </ac:spMkLst>
        </pc:spChg>
        <pc:spChg chg="mod">
          <ac:chgData name="Ronald van Buuren" userId="7041c8de-1697-4391-b17f-bf0aec4a67a2" providerId="ADAL" clId="{178C22B0-FE4B-40B7-B685-0CA28FDD13C2}" dt="2020-10-05T06:56:06.708" v="24" actId="20577"/>
          <ac:spMkLst>
            <pc:docMk/>
            <pc:sldMk cId="1624013783" sldId="362"/>
            <ac:spMk id="3" creationId="{2A2D2DB1-E096-44E9-8D3D-CBC0766D2BBC}"/>
          </ac:spMkLst>
        </pc:spChg>
      </pc:sldChg>
    </pc:docChg>
  </pc:docChgLst>
  <pc:docChgLst>
    <pc:chgData name="Buuren Ronald van" userId="7041c8de-1697-4391-b17f-bf0aec4a67a2" providerId="ADAL" clId="{178C22B0-FE4B-40B7-B685-0CA28FDD13C2}"/>
    <pc:docChg chg="undo custSel addSld delSld modSld">
      <pc:chgData name="Buuren Ronald van" userId="7041c8de-1697-4391-b17f-bf0aec4a67a2" providerId="ADAL" clId="{178C22B0-FE4B-40B7-B685-0CA28FDD13C2}" dt="2020-10-01T20:48:39.913" v="2660" actId="20577"/>
      <pc:docMkLst>
        <pc:docMk/>
      </pc:docMkLst>
      <pc:sldChg chg="modSp add">
        <pc:chgData name="Buuren Ronald van" userId="7041c8de-1697-4391-b17f-bf0aec4a67a2" providerId="ADAL" clId="{178C22B0-FE4B-40B7-B685-0CA28FDD13C2}" dt="2020-10-01T13:54:00.522" v="165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178C22B0-FE4B-40B7-B685-0CA28FDD13C2}" dt="2020-10-01T13:54:00.522" v="165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9:26.408" v="18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33:59.109" v="1795" actId="20577"/>
        <pc:sldMkLst>
          <pc:docMk/>
          <pc:sldMk cId="2751053596" sldId="314"/>
        </pc:sldMkLst>
        <pc:spChg chg="mod">
          <ac:chgData name="Buuren Ronald van" userId="7041c8de-1697-4391-b17f-bf0aec4a67a2" providerId="ADAL" clId="{178C22B0-FE4B-40B7-B685-0CA28FDD13C2}" dt="2020-10-01T19:28:21.019" v="1492" actId="20577"/>
          <ac:spMkLst>
            <pc:docMk/>
            <pc:sldMk cId="2751053596" sldId="314"/>
            <ac:spMk id="196610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33:59.109" v="1795" actId="20577"/>
          <ac:spMkLst>
            <pc:docMk/>
            <pc:sldMk cId="2751053596" sldId="314"/>
            <ac:spMk id="196611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9:44:58.114" v="1926" actId="20577"/>
        <pc:sldMkLst>
          <pc:docMk/>
          <pc:sldMk cId="3888976694" sldId="315"/>
        </pc:sldMkLst>
        <pc:spChg chg="add mod">
          <ac:chgData name="Buuren Ronald van" userId="7041c8de-1697-4391-b17f-bf0aec4a67a2" providerId="ADAL" clId="{178C22B0-FE4B-40B7-B685-0CA28FDD13C2}" dt="2020-10-01T19:44:58.114" v="1926" actId="20577"/>
          <ac:spMkLst>
            <pc:docMk/>
            <pc:sldMk cId="3888976694" sldId="315"/>
            <ac:spMk id="4" creationId="{FD200139-AFCD-48EE-A727-BD6CDD892CA9}"/>
          </ac:spMkLst>
        </pc:spChg>
        <pc:spChg chg="mod">
          <ac:chgData name="Buuren Ronald van" userId="7041c8de-1697-4391-b17f-bf0aec4a67a2" providerId="ADAL" clId="{178C22B0-FE4B-40B7-B685-0CA28FDD13C2}" dt="2020-10-01T19:34:08.905" v="1802" actId="20577"/>
          <ac:spMkLst>
            <pc:docMk/>
            <pc:sldMk cId="3888976694" sldId="315"/>
            <ac:spMk id="19865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9:34:14.192" v="1803" actId="1076"/>
          <ac:picMkLst>
            <pc:docMk/>
            <pc:sldMk cId="3888976694" sldId="315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9:44.740" v="2166" actId="20577"/>
        <pc:sldMkLst>
          <pc:docMk/>
          <pc:sldMk cId="124188627" sldId="317"/>
        </pc:sldMkLst>
        <pc:spChg chg="add mod">
          <ac:chgData name="Buuren Ronald van" userId="7041c8de-1697-4391-b17f-bf0aec4a67a2" providerId="ADAL" clId="{178C22B0-FE4B-40B7-B685-0CA28FDD13C2}" dt="2020-10-01T20:19:44.740" v="2166" actId="20577"/>
          <ac:spMkLst>
            <pc:docMk/>
            <pc:sldMk cId="124188627" sldId="317"/>
            <ac:spMk id="4" creationId="{676DBDB8-F021-41AD-A8E7-536A68EC84A1}"/>
          </ac:spMkLst>
        </pc:spChg>
        <pc:spChg chg="mod">
          <ac:chgData name="Buuren Ronald van" userId="7041c8de-1697-4391-b17f-bf0aec4a67a2" providerId="ADAL" clId="{178C22B0-FE4B-40B7-B685-0CA28FDD13C2}" dt="2020-10-01T20:18:50.990" v="2098" actId="20577"/>
          <ac:spMkLst>
            <pc:docMk/>
            <pc:sldMk cId="124188627" sldId="317"/>
            <ac:spMk id="202754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20:19:36.979" v="2165" actId="732"/>
          <ac:picMkLst>
            <pc:docMk/>
            <pc:sldMk cId="124188627" sldId="317"/>
            <ac:picMk id="202756" creationId="{00000000-0000-0000-0000-000000000000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20:34:50.269" v="2422" actId="2711"/>
        <pc:sldMkLst>
          <pc:docMk/>
          <pc:sldMk cId="12352730" sldId="318"/>
        </pc:sldMkLst>
        <pc:spChg chg="add del">
          <ac:chgData name="Buuren Ronald van" userId="7041c8de-1697-4391-b17f-bf0aec4a67a2" providerId="ADAL" clId="{178C22B0-FE4B-40B7-B685-0CA28FDD13C2}" dt="2020-10-01T20:33:17.510" v="2343" actId="478"/>
          <ac:spMkLst>
            <pc:docMk/>
            <pc:sldMk cId="12352730" sldId="318"/>
            <ac:spMk id="4" creationId="{69EB6BE0-A9EA-438A-B776-06FBBFB366C2}"/>
          </ac:spMkLst>
        </pc:spChg>
        <pc:spChg chg="add mod">
          <ac:chgData name="Buuren Ronald van" userId="7041c8de-1697-4391-b17f-bf0aec4a67a2" providerId="ADAL" clId="{178C22B0-FE4B-40B7-B685-0CA28FDD13C2}" dt="2020-10-01T20:34:50.269" v="2422" actId="2711"/>
          <ac:spMkLst>
            <pc:docMk/>
            <pc:sldMk cId="12352730" sldId="318"/>
            <ac:spMk id="5" creationId="{29A48747-B12E-43B1-904B-F60184902742}"/>
          </ac:spMkLst>
        </pc:spChg>
        <pc:spChg chg="mod">
          <ac:chgData name="Buuren Ronald van" userId="7041c8de-1697-4391-b17f-bf0aec4a67a2" providerId="ADAL" clId="{178C22B0-FE4B-40B7-B685-0CA28FDD13C2}" dt="2020-10-01T20:33:51.430" v="2354" actId="20577"/>
          <ac:spMkLst>
            <pc:docMk/>
            <pc:sldMk cId="12352730" sldId="318"/>
            <ac:spMk id="203778" creationId="{00000000-0000-0000-0000-000000000000}"/>
          </ac:spMkLst>
        </pc:spChg>
      </pc:sldChg>
      <pc:sldChg chg="add">
        <pc:chgData name="Buuren Ronald van" userId="7041c8de-1697-4391-b17f-bf0aec4a67a2" providerId="ADAL" clId="{178C22B0-FE4B-40B7-B685-0CA28FDD13C2}" dt="2020-09-29T10:39:07.887" v="5"/>
        <pc:sldMkLst>
          <pc:docMk/>
          <pc:sldMk cId="3813603917" sldId="319"/>
        </pc:sldMkLst>
      </pc:sldChg>
      <pc:sldChg chg="addSp delSp modSp add">
        <pc:chgData name="Buuren Ronald van" userId="7041c8de-1697-4391-b17f-bf0aec4a67a2" providerId="ADAL" clId="{178C22B0-FE4B-40B7-B685-0CA28FDD13C2}" dt="2020-10-01T17:48:10.514" v="667" actId="14100"/>
        <pc:sldMkLst>
          <pc:docMk/>
          <pc:sldMk cId="749460305" sldId="320"/>
        </pc:sldMkLst>
        <pc:spChg chg="mod">
          <ac:chgData name="Buuren Ronald van" userId="7041c8de-1697-4391-b17f-bf0aec4a67a2" providerId="ADAL" clId="{178C22B0-FE4B-40B7-B685-0CA28FDD13C2}" dt="2020-10-01T17:41:54.005" v="611" actId="20577"/>
          <ac:spMkLst>
            <pc:docMk/>
            <pc:sldMk cId="749460305" sldId="320"/>
            <ac:spMk id="206850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7:48:10.514" v="667" actId="14100"/>
          <ac:picMkLst>
            <pc:docMk/>
            <pc:sldMk cId="749460305" sldId="320"/>
            <ac:picMk id="2" creationId="{984100D0-A1DF-4959-9FA7-A2CE5A27A2F3}"/>
          </ac:picMkLst>
        </pc:picChg>
        <pc:picChg chg="del mod">
          <ac:chgData name="Buuren Ronald van" userId="7041c8de-1697-4391-b17f-bf0aec4a67a2" providerId="ADAL" clId="{178C22B0-FE4B-40B7-B685-0CA28FDD13C2}" dt="2020-10-01T17:48:04.085" v="665" actId="478"/>
          <ac:picMkLst>
            <pc:docMk/>
            <pc:sldMk cId="749460305" sldId="320"/>
            <ac:picMk id="5" creationId="{00000000-0000-0000-0000-000000000000}"/>
          </ac:picMkLst>
        </pc:picChg>
      </pc:sldChg>
      <pc:sldChg chg="modSp add del">
        <pc:chgData name="Buuren Ronald van" userId="7041c8de-1697-4391-b17f-bf0aec4a67a2" providerId="ADAL" clId="{178C22B0-FE4B-40B7-B685-0CA28FDD13C2}" dt="2020-10-01T15:03:07.395" v="166" actId="2696"/>
        <pc:sldMkLst>
          <pc:docMk/>
          <pc:sldMk cId="3797975807" sldId="323"/>
        </pc:sldMkLst>
        <pc:spChg chg="mod">
          <ac:chgData name="Buuren Ronald van" userId="7041c8de-1697-4391-b17f-bf0aec4a67a2" providerId="ADAL" clId="{178C22B0-FE4B-40B7-B685-0CA28FDD13C2}" dt="2020-09-29T10:41:50.616" v="94" actId="20577"/>
          <ac:spMkLst>
            <pc:docMk/>
            <pc:sldMk cId="3797975807" sldId="323"/>
            <ac:spMk id="209922" creationId="{00000000-0000-0000-0000-000000000000}"/>
          </ac:spMkLst>
        </pc:spChg>
      </pc:sldChg>
      <pc:sldChg chg="modSp">
        <pc:chgData name="Buuren Ronald van" userId="7041c8de-1697-4391-b17f-bf0aec4a67a2" providerId="ADAL" clId="{178C22B0-FE4B-40B7-B685-0CA28FDD13C2}" dt="2020-09-29T10:38:27.230" v="4" actId="20577"/>
        <pc:sldMkLst>
          <pc:docMk/>
          <pc:sldMk cId="4064061897" sldId="327"/>
        </pc:sldMkLst>
        <pc:spChg chg="mod">
          <ac:chgData name="Buuren Ronald van" userId="7041c8de-1697-4391-b17f-bf0aec4a67a2" providerId="ADAL" clId="{178C22B0-FE4B-40B7-B685-0CA28FDD13C2}" dt="2020-09-29T10:38:27.230" v="4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8:19.32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modSp add modTransition">
        <pc:chgData name="Buuren Ronald van" userId="7041c8de-1697-4391-b17f-bf0aec4a67a2" providerId="ADAL" clId="{178C22B0-FE4B-40B7-B685-0CA28FDD13C2}" dt="2020-10-01T18:56:59.566" v="1196"/>
        <pc:sldMkLst>
          <pc:docMk/>
          <pc:sldMk cId="4128350539" sldId="328"/>
        </pc:sldMkLst>
        <pc:spChg chg="mod">
          <ac:chgData name="Buuren Ronald van" userId="7041c8de-1697-4391-b17f-bf0aec4a67a2" providerId="ADAL" clId="{178C22B0-FE4B-40B7-B685-0CA28FDD13C2}" dt="2020-10-01T17:45:33.765" v="664" actId="20577"/>
          <ac:spMkLst>
            <pc:docMk/>
            <pc:sldMk cId="4128350539" sldId="328"/>
            <ac:spMk id="218114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9:22:16.439" v="1345" actId="27636"/>
        <pc:sldMkLst>
          <pc:docMk/>
          <pc:sldMk cId="3802164497" sldId="329"/>
        </pc:sldMkLst>
        <pc:spChg chg="mod">
          <ac:chgData name="Buuren Ronald van" userId="7041c8de-1697-4391-b17f-bf0aec4a67a2" providerId="ADAL" clId="{178C22B0-FE4B-40B7-B685-0CA28FDD13C2}" dt="2020-10-01T19:09:10.939" v="1228" actId="20577"/>
          <ac:spMkLst>
            <pc:docMk/>
            <pc:sldMk cId="3802164497" sldId="329"/>
            <ac:spMk id="220162" creationId="{00000000-0000-0000-0000-000000000000}"/>
          </ac:spMkLst>
        </pc:spChg>
        <pc:spChg chg="add mod">
          <ac:chgData name="Buuren Ronald van" userId="7041c8de-1697-4391-b17f-bf0aec4a67a2" providerId="ADAL" clId="{178C22B0-FE4B-40B7-B685-0CA28FDD13C2}" dt="2020-10-01T19:22:16.439" v="1345" actId="27636"/>
          <ac:spMkLst>
            <pc:docMk/>
            <pc:sldMk cId="3802164497" sldId="329"/>
            <ac:spMk id="220164" creationId="{00000000-0000-0000-0000-000000000000}"/>
          </ac:spMkLst>
        </pc:spChg>
        <pc:graphicFrameChg chg="del mod replId">
          <ac:chgData name="Buuren Ronald van" userId="7041c8de-1697-4391-b17f-bf0aec4a67a2" providerId="ADAL" clId="{178C22B0-FE4B-40B7-B685-0CA28FDD13C2}" dt="2020-10-01T19:15:25.170" v="1231"/>
          <ac:graphicFrameMkLst>
            <pc:docMk/>
            <pc:sldMk cId="3802164497" sldId="329"/>
            <ac:graphicFrameMk id="2" creationId="{00000000-0000-0000-0000-000000000000}"/>
          </ac:graphicFrameMkLst>
        </pc:graphicFrameChg>
      </pc:sldChg>
      <pc:sldChg chg="addSp modSp add">
        <pc:chgData name="Buuren Ronald van" userId="7041c8de-1697-4391-b17f-bf0aec4a67a2" providerId="ADAL" clId="{178C22B0-FE4B-40B7-B685-0CA28FDD13C2}" dt="2020-10-01T19:26:01.370" v="1442" actId="2711"/>
        <pc:sldMkLst>
          <pc:docMk/>
          <pc:sldMk cId="3010220007" sldId="331"/>
        </pc:sldMkLst>
        <pc:spChg chg="add mod">
          <ac:chgData name="Buuren Ronald van" userId="7041c8de-1697-4391-b17f-bf0aec4a67a2" providerId="ADAL" clId="{178C22B0-FE4B-40B7-B685-0CA28FDD13C2}" dt="2020-10-01T19:26:01.370" v="1442" actId="2711"/>
          <ac:spMkLst>
            <pc:docMk/>
            <pc:sldMk cId="3010220007" sldId="331"/>
            <ac:spMk id="2" creationId="{F5634E97-F417-4FC2-8F2D-4A1E2989CACD}"/>
          </ac:spMkLst>
        </pc:spChg>
        <pc:spChg chg="mod">
          <ac:chgData name="Buuren Ronald van" userId="7041c8de-1697-4391-b17f-bf0aec4a67a2" providerId="ADAL" clId="{178C22B0-FE4B-40B7-B685-0CA28FDD13C2}" dt="2020-10-01T19:22:31.794" v="1352" actId="20577"/>
          <ac:spMkLst>
            <pc:docMk/>
            <pc:sldMk cId="3010220007" sldId="331"/>
            <ac:spMk id="223234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28:07.299" v="1489" actId="5793"/>
        <pc:sldMkLst>
          <pc:docMk/>
          <pc:sldMk cId="4091940505" sldId="333"/>
        </pc:sldMkLst>
        <pc:spChg chg="mod">
          <ac:chgData name="Buuren Ronald van" userId="7041c8de-1697-4391-b17f-bf0aec4a67a2" providerId="ADAL" clId="{178C22B0-FE4B-40B7-B685-0CA28FDD13C2}" dt="2020-10-01T19:27:04.139" v="1449" actId="20577"/>
          <ac:spMkLst>
            <pc:docMk/>
            <pc:sldMk cId="4091940505" sldId="333"/>
            <ac:spMk id="22528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44.870" v="1460" actId="20577"/>
          <ac:spMkLst>
            <pc:docMk/>
            <pc:sldMk cId="4091940505" sldId="333"/>
            <ac:spMk id="225287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58.950" v="1475" actId="20577"/>
          <ac:spMkLst>
            <pc:docMk/>
            <pc:sldMk cId="4091940505" sldId="333"/>
            <ac:spMk id="225288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8:07.299" v="1489" actId="5793"/>
          <ac:spMkLst>
            <pc:docMk/>
            <pc:sldMk cId="4091940505" sldId="333"/>
            <ac:spMk id="225289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5:20:05.515" v="211" actId="20577"/>
        <pc:sldMkLst>
          <pc:docMk/>
          <pc:sldMk cId="1836641338" sldId="334"/>
        </pc:sldMkLst>
        <pc:spChg chg="mod">
          <ac:chgData name="Buuren Ronald van" userId="7041c8de-1697-4391-b17f-bf0aec4a67a2" providerId="ADAL" clId="{178C22B0-FE4B-40B7-B685-0CA28FDD13C2}" dt="2020-10-01T15:03:34.165" v="176" actId="20577"/>
          <ac:spMkLst>
            <pc:docMk/>
            <pc:sldMk cId="1836641338" sldId="334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0:05.515" v="211" actId="20577"/>
          <ac:spMkLst>
            <pc:docMk/>
            <pc:sldMk cId="1836641338" sldId="334"/>
            <ac:spMk id="3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5:27:15.795" v="428" actId="1076"/>
        <pc:sldMkLst>
          <pc:docMk/>
          <pc:sldMk cId="3032136901" sldId="335"/>
        </pc:sldMkLst>
        <pc:spChg chg="mod">
          <ac:chgData name="Buuren Ronald van" userId="7041c8de-1697-4391-b17f-bf0aec4a67a2" providerId="ADAL" clId="{178C22B0-FE4B-40B7-B685-0CA28FDD13C2}" dt="2020-10-01T15:20:19.445" v="229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4:31.335" v="360" actId="20577"/>
          <ac:spMkLst>
            <pc:docMk/>
            <pc:sldMk cId="3032136901" sldId="335"/>
            <ac:spMk id="216067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5:25:42.627" v="420" actId="962"/>
          <ac:picMkLst>
            <pc:docMk/>
            <pc:sldMk cId="3032136901" sldId="335"/>
            <ac:picMk id="3" creationId="{CE64AE99-5E59-4DE9-91C5-FFC6BB23E99A}"/>
          </ac:picMkLst>
        </pc:picChg>
        <pc:picChg chg="add mod">
          <ac:chgData name="Buuren Ronald van" userId="7041c8de-1697-4391-b17f-bf0aec4a67a2" providerId="ADAL" clId="{178C22B0-FE4B-40B7-B685-0CA28FDD13C2}" dt="2020-10-01T15:27:15.795" v="428" actId="107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 add modTransition modAnim">
        <pc:chgData name="Buuren Ronald van" userId="7041c8de-1697-4391-b17f-bf0aec4a67a2" providerId="ADAL" clId="{178C22B0-FE4B-40B7-B685-0CA28FDD13C2}" dt="2020-10-01T19:21:37.039" v="1332"/>
        <pc:sldMkLst>
          <pc:docMk/>
          <pc:sldMk cId="717162187" sldId="336"/>
        </pc:sldMkLst>
        <pc:spChg chg="mod">
          <ac:chgData name="Buuren Ronald van" userId="7041c8de-1697-4391-b17f-bf0aec4a67a2" providerId="ADAL" clId="{178C22B0-FE4B-40B7-B685-0CA28FDD13C2}" dt="2020-10-01T18:57:28.400" v="1206" actId="1076"/>
          <ac:spMkLst>
            <pc:docMk/>
            <pc:sldMk cId="717162187" sldId="336"/>
            <ac:spMk id="8" creationId="{4BEA6A2F-5772-46BF-AB40-8C58D62F3C11}"/>
          </ac:spMkLst>
        </pc:spChg>
        <pc:spChg chg="mod">
          <ac:chgData name="Buuren Ronald van" userId="7041c8de-1697-4391-b17f-bf0aec4a67a2" providerId="ADAL" clId="{178C22B0-FE4B-40B7-B685-0CA28FDD13C2}" dt="2020-10-01T18:57:09.184" v="1203" actId="20577"/>
          <ac:spMkLst>
            <pc:docMk/>
            <pc:sldMk cId="717162187" sldId="336"/>
            <ac:spMk id="16281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57:18.375" v="1204" actId="14100"/>
          <ac:picMkLst>
            <pc:docMk/>
            <pc:sldMk cId="717162187" sldId="336"/>
            <ac:picMk id="140" creationId="{00000000-0000-0000-0000-000000000000}"/>
          </ac:picMkLst>
        </pc:picChg>
        <pc:picChg chg="mod">
          <ac:chgData name="Buuren Ronald van" userId="7041c8de-1697-4391-b17f-bf0aec4a67a2" providerId="ADAL" clId="{178C22B0-FE4B-40B7-B685-0CA28FDD13C2}" dt="2020-10-01T18:57:22.835" v="1205" actId="14100"/>
          <ac:picMkLst>
            <pc:docMk/>
            <pc:sldMk cId="717162187" sldId="336"/>
            <ac:picMk id="162820" creationId="{00000000-0000-0000-0000-000000000000}"/>
          </ac:picMkLst>
        </pc:picChg>
      </pc:sldChg>
      <pc:sldChg chg="modSp add modTransition">
        <pc:chgData name="Buuren Ronald van" userId="7041c8de-1697-4391-b17f-bf0aec4a67a2" providerId="ADAL" clId="{178C22B0-FE4B-40B7-B685-0CA28FDD13C2}" dt="2020-10-01T19:21:39.549" v="1333"/>
        <pc:sldMkLst>
          <pc:docMk/>
          <pc:sldMk cId="3670379253" sldId="337"/>
        </pc:sldMkLst>
        <pc:spChg chg="mod">
          <ac:chgData name="Buuren Ronald van" userId="7041c8de-1697-4391-b17f-bf0aec4a67a2" providerId="ADAL" clId="{178C22B0-FE4B-40B7-B685-0CA28FDD13C2}" dt="2020-10-01T18:58:47.885" v="1218" actId="20577"/>
          <ac:spMkLst>
            <pc:docMk/>
            <pc:sldMk cId="3670379253" sldId="337"/>
            <ac:spMk id="168962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3:47:32.468" v="121"/>
        <pc:sldMkLst>
          <pc:docMk/>
          <pc:sldMk cId="3486102893" sldId="338"/>
        </pc:sldMkLst>
        <pc:spChg chg="mod">
          <ac:chgData name="Buuren Ronald van" userId="7041c8de-1697-4391-b17f-bf0aec4a67a2" providerId="ADAL" clId="{178C22B0-FE4B-40B7-B685-0CA28FDD13C2}" dt="2020-09-30T04:26:09.750" v="119" actId="20577"/>
          <ac:spMkLst>
            <pc:docMk/>
            <pc:sldMk cId="3486102893" sldId="338"/>
            <ac:spMk id="2" creationId="{7D643ACC-4C3D-43CD-A614-40D3C1661F1F}"/>
          </ac:spMkLst>
        </pc:spChg>
        <pc:spChg chg="add del">
          <ac:chgData name="Buuren Ronald van" userId="7041c8de-1697-4391-b17f-bf0aec4a67a2" providerId="ADAL" clId="{178C22B0-FE4B-40B7-B685-0CA28FDD13C2}" dt="2020-10-01T13:47:32.468" v="121"/>
          <ac:spMkLst>
            <pc:docMk/>
            <pc:sldMk cId="3486102893" sldId="338"/>
            <ac:spMk id="10" creationId="{D6A2087A-8BE9-4B2A-A852-3CCE45CCE47E}"/>
          </ac:spMkLst>
        </pc:spChg>
        <pc:picChg chg="add del">
          <ac:chgData name="Buuren Ronald van" userId="7041c8de-1697-4391-b17f-bf0aec4a67a2" providerId="ADAL" clId="{178C22B0-FE4B-40B7-B685-0CA28FDD13C2}" dt="2020-10-01T13:47:32.468" v="121"/>
          <ac:picMkLst>
            <pc:docMk/>
            <pc:sldMk cId="3486102893" sldId="338"/>
            <ac:picMk id="9" creationId="{581E4BED-7DAE-4FBE-9486-6C4C2853A488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13:49:08.774" v="138" actId="1035"/>
        <pc:sldMkLst>
          <pc:docMk/>
          <pc:sldMk cId="1493552340" sldId="343"/>
        </pc:sldMkLst>
        <pc:picChg chg="add mod">
          <ac:chgData name="Buuren Ronald van" userId="7041c8de-1697-4391-b17f-bf0aec4a67a2" providerId="ADAL" clId="{178C22B0-FE4B-40B7-B685-0CA28FDD13C2}" dt="2020-10-01T13:49:08.774" v="138" actId="1035"/>
          <ac:picMkLst>
            <pc:docMk/>
            <pc:sldMk cId="1493552340" sldId="343"/>
            <ac:picMk id="4" creationId="{EBDEDC8E-5148-4946-A626-149D24F6913D}"/>
          </ac:picMkLst>
        </pc:picChg>
        <pc:picChg chg="del">
          <ac:chgData name="Buuren Ronald van" userId="7041c8de-1697-4391-b17f-bf0aec4a67a2" providerId="ADAL" clId="{178C22B0-FE4B-40B7-B685-0CA28FDD13C2}" dt="2020-10-01T13:49:04.034" v="123" actId="478"/>
          <ac:picMkLst>
            <pc:docMk/>
            <pc:sldMk cId="1493552340" sldId="343"/>
            <ac:picMk id="5" creationId="{82E9BF22-949E-4138-B652-B5D30DC1ABF0}"/>
          </ac:picMkLst>
        </pc:picChg>
      </pc:sldChg>
      <pc:sldChg chg="add">
        <pc:chgData name="Buuren Ronald van" userId="7041c8de-1697-4391-b17f-bf0aec4a67a2" providerId="ADAL" clId="{178C22B0-FE4B-40B7-B685-0CA28FDD13C2}" dt="2020-10-01T13:47:46.217" v="122"/>
        <pc:sldMkLst>
          <pc:docMk/>
          <pc:sldMk cId="2608952758" sldId="355"/>
        </pc:sldMkLst>
      </pc:sldChg>
      <pc:sldChg chg="addSp modSp add">
        <pc:chgData name="Buuren Ronald van" userId="7041c8de-1697-4391-b17f-bf0aec4a67a2" providerId="ADAL" clId="{178C22B0-FE4B-40B7-B685-0CA28FDD13C2}" dt="2020-10-01T17:41:27.365" v="604" actId="1038"/>
        <pc:sldMkLst>
          <pc:docMk/>
          <pc:sldMk cId="1038354147" sldId="356"/>
        </pc:sldMkLst>
        <pc:spChg chg="add mod">
          <ac:chgData name="Buuren Ronald van" userId="7041c8de-1697-4391-b17f-bf0aec4a67a2" providerId="ADAL" clId="{178C22B0-FE4B-40B7-B685-0CA28FDD13C2}" dt="2020-10-01T17:41:27.365" v="604" actId="1038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Buuren Ronald van" userId="7041c8de-1697-4391-b17f-bf0aec4a67a2" providerId="ADAL" clId="{178C22B0-FE4B-40B7-B685-0CA28FDD13C2}" dt="2020-10-01T17:34:18.265" v="440" actId="207"/>
          <ac:spMkLst>
            <pc:docMk/>
            <pc:sldMk cId="1038354147" sldId="356"/>
            <ac:spMk id="216067" creationId="{00000000-0000-0000-0000-000000000000}"/>
          </ac:spMkLst>
        </pc:spChg>
      </pc:sldChg>
      <pc:sldChg chg="addSp delSp modSp add delAnim modAnim">
        <pc:chgData name="Buuren Ronald van" userId="7041c8de-1697-4391-b17f-bf0aec4a67a2" providerId="ADAL" clId="{178C22B0-FE4B-40B7-B685-0CA28FDD13C2}" dt="2020-10-01T18:55:30.164" v="1195"/>
        <pc:sldMkLst>
          <pc:docMk/>
          <pc:sldMk cId="2171002566" sldId="357"/>
        </pc:sldMkLst>
        <pc:spChg chg="add del mod">
          <ac:chgData name="Buuren Ronald van" userId="7041c8de-1697-4391-b17f-bf0aec4a67a2" providerId="ADAL" clId="{178C22B0-FE4B-40B7-B685-0CA28FDD13C2}" dt="2020-10-01T18:53:33.599" v="1172" actId="478"/>
          <ac:spMkLst>
            <pc:docMk/>
            <pc:sldMk cId="2171002566" sldId="357"/>
            <ac:spMk id="6" creationId="{47D37AB6-72D5-440D-A82A-D414FB94321A}"/>
          </ac:spMkLst>
        </pc:spChg>
        <pc:spChg chg="mod">
          <ac:chgData name="Buuren Ronald van" userId="7041c8de-1697-4391-b17f-bf0aec4a67a2" providerId="ADAL" clId="{178C22B0-FE4B-40B7-B685-0CA28FDD13C2}" dt="2020-10-01T17:48:56.225" v="669"/>
          <ac:spMkLst>
            <pc:docMk/>
            <pc:sldMk cId="2171002566" sldId="357"/>
            <ac:spMk id="206850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39:32.927" v="712"/>
          <ac:picMkLst>
            <pc:docMk/>
            <pc:sldMk cId="2171002566" sldId="357"/>
            <ac:picMk id="2" creationId="{984100D0-A1DF-4959-9FA7-A2CE5A27A2F3}"/>
          </ac:picMkLst>
        </pc:picChg>
        <pc:picChg chg="add mod">
          <ac:chgData name="Buuren Ronald van" userId="7041c8de-1697-4391-b17f-bf0aec4a67a2" providerId="ADAL" clId="{178C22B0-FE4B-40B7-B685-0CA28FDD13C2}" dt="2020-10-01T18:40:03.555" v="797" actId="1038"/>
          <ac:picMkLst>
            <pc:docMk/>
            <pc:sldMk cId="2171002566" sldId="357"/>
            <ac:picMk id="3" creationId="{E58A1362-3472-4A1A-A485-929C97E054F4}"/>
          </ac:picMkLst>
        </pc:picChg>
        <pc:picChg chg="add mod">
          <ac:chgData name="Buuren Ronald van" userId="7041c8de-1697-4391-b17f-bf0aec4a67a2" providerId="ADAL" clId="{178C22B0-FE4B-40B7-B685-0CA28FDD13C2}" dt="2020-10-01T18:40:39.965" v="878" actId="1037"/>
          <ac:picMkLst>
            <pc:docMk/>
            <pc:sldMk cId="2171002566" sldId="357"/>
            <ac:picMk id="4" creationId="{7999EB82-6FC9-4F24-83D8-D14B226C31AE}"/>
          </ac:picMkLst>
        </pc:picChg>
        <pc:picChg chg="add mod">
          <ac:chgData name="Buuren Ronald van" userId="7041c8de-1697-4391-b17f-bf0aec4a67a2" providerId="ADAL" clId="{178C22B0-FE4B-40B7-B685-0CA28FDD13C2}" dt="2020-10-01T18:44:02.535" v="953" actId="1076"/>
          <ac:picMkLst>
            <pc:docMk/>
            <pc:sldMk cId="2171002566" sldId="357"/>
            <ac:picMk id="5" creationId="{E617FACA-BDFB-43E0-B530-F4DD246FED8F}"/>
          </ac:picMkLst>
        </pc:picChg>
        <pc:picChg chg="add mod">
          <ac:chgData name="Buuren Ronald van" userId="7041c8de-1697-4391-b17f-bf0aec4a67a2" providerId="ADAL" clId="{178C22B0-FE4B-40B7-B685-0CA28FDD13C2}" dt="2020-10-01T18:47:22.394" v="1060" actId="1037"/>
          <ac:picMkLst>
            <pc:docMk/>
            <pc:sldMk cId="2171002566" sldId="357"/>
            <ac:picMk id="7" creationId="{48768D2C-562C-4E51-A52B-6FE697DA5FA8}"/>
          </ac:picMkLst>
        </pc:picChg>
        <pc:picChg chg="add mod">
          <ac:chgData name="Buuren Ronald van" userId="7041c8de-1697-4391-b17f-bf0aec4a67a2" providerId="ADAL" clId="{178C22B0-FE4B-40B7-B685-0CA28FDD13C2}" dt="2020-10-01T18:47:42.975" v="1120" actId="1036"/>
          <ac:picMkLst>
            <pc:docMk/>
            <pc:sldMk cId="2171002566" sldId="357"/>
            <ac:picMk id="8" creationId="{22C603E6-D04F-423F-993C-72EEAF90D079}"/>
          </ac:picMkLst>
        </pc:picChg>
        <pc:picChg chg="add mod">
          <ac:chgData name="Buuren Ronald van" userId="7041c8de-1697-4391-b17f-bf0aec4a67a2" providerId="ADAL" clId="{178C22B0-FE4B-40B7-B685-0CA28FDD13C2}" dt="2020-10-01T18:50:58.404" v="1162" actId="1036"/>
          <ac:picMkLst>
            <pc:docMk/>
            <pc:sldMk cId="2171002566" sldId="357"/>
            <ac:picMk id="14" creationId="{FE6EDC31-9E29-41DC-BC5B-82CF1E85E012}"/>
          </ac:picMkLst>
        </pc:picChg>
        <pc:cxnChg chg="add del mod">
          <ac:chgData name="Buuren Ronald van" userId="7041c8de-1697-4391-b17f-bf0aec4a67a2" providerId="ADAL" clId="{178C22B0-FE4B-40B7-B685-0CA28FDD13C2}" dt="2020-10-01T18:52:05.645" v="1166" actId="478"/>
          <ac:cxnSpMkLst>
            <pc:docMk/>
            <pc:sldMk cId="2171002566" sldId="357"/>
            <ac:cxnSpMk id="10" creationId="{644FDE34-47CA-47D7-8BFF-87CFF9AE22B9}"/>
          </ac:cxnSpMkLst>
        </pc:cxnChg>
        <pc:cxnChg chg="add del mod">
          <ac:chgData name="Buuren Ronald van" userId="7041c8de-1697-4391-b17f-bf0aec4a67a2" providerId="ADAL" clId="{178C22B0-FE4B-40B7-B685-0CA28FDD13C2}" dt="2020-10-01T18:52:12.556" v="1167" actId="478"/>
          <ac:cxnSpMkLst>
            <pc:docMk/>
            <pc:sldMk cId="2171002566" sldId="357"/>
            <ac:cxnSpMk id="12" creationId="{A6540F8D-891A-44D6-A5C4-E091F19A64F5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19" creationId="{42041DDE-B4ED-4165-B5A8-C92268EC3E93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20" creationId="{26646AAD-0B20-4D1D-86C3-22FDCD7D3EE7}"/>
          </ac:cxnSpMkLst>
        </pc:cxnChg>
        <pc:cxnChg chg="add mod">
          <ac:chgData name="Buuren Ronald van" userId="7041c8de-1697-4391-b17f-bf0aec4a67a2" providerId="ADAL" clId="{178C22B0-FE4B-40B7-B685-0CA28FDD13C2}" dt="2020-10-01T18:54:35.685" v="1181" actId="14100"/>
          <ac:cxnSpMkLst>
            <pc:docMk/>
            <pc:sldMk cId="2171002566" sldId="357"/>
            <ac:cxnSpMk id="21" creationId="{D85CBAF4-6642-4A52-BA6D-1D2C173E0298}"/>
          </ac:cxnSpMkLst>
        </pc:cxnChg>
        <pc:cxnChg chg="add mod">
          <ac:chgData name="Buuren Ronald van" userId="7041c8de-1697-4391-b17f-bf0aec4a67a2" providerId="ADAL" clId="{178C22B0-FE4B-40B7-B685-0CA28FDD13C2}" dt="2020-10-01T18:54:33.105" v="1180" actId="14100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addSp delSp modSp add">
        <pc:chgData name="Buuren Ronald van" userId="7041c8de-1697-4391-b17f-bf0aec4a67a2" providerId="ADAL" clId="{178C22B0-FE4B-40B7-B685-0CA28FDD13C2}" dt="2020-10-01T19:20:20.820" v="1331" actId="14100"/>
        <pc:sldMkLst>
          <pc:docMk/>
          <pc:sldMk cId="4161130078" sldId="358"/>
        </pc:sldMkLst>
        <pc:spChg chg="add del mod">
          <ac:chgData name="Buuren Ronald van" userId="7041c8de-1697-4391-b17f-bf0aec4a67a2" providerId="ADAL" clId="{178C22B0-FE4B-40B7-B685-0CA28FDD13C2}" dt="2020-10-01T19:19:00.850" v="1257"/>
          <ac:spMkLst>
            <pc:docMk/>
            <pc:sldMk cId="4161130078" sldId="358"/>
            <ac:spMk id="3" creationId="{B53E00D2-D76B-403B-9F71-86A57F495478}"/>
          </ac:spMkLst>
        </pc:spChg>
        <pc:spChg chg="add mod">
          <ac:chgData name="Buuren Ronald van" userId="7041c8de-1697-4391-b17f-bf0aec4a67a2" providerId="ADAL" clId="{178C22B0-FE4B-40B7-B685-0CA28FDD13C2}" dt="2020-10-01T19:20:14.860" v="1330" actId="1035"/>
          <ac:spMkLst>
            <pc:docMk/>
            <pc:sldMk cId="4161130078" sldId="358"/>
            <ac:spMk id="5" creationId="{A15AB74B-3A0A-41D0-83D3-C8FEC29BB297}"/>
          </ac:spMkLst>
        </pc:spChg>
        <pc:spChg chg="del">
          <ac:chgData name="Buuren Ronald van" userId="7041c8de-1697-4391-b17f-bf0aec4a67a2" providerId="ADAL" clId="{178C22B0-FE4B-40B7-B685-0CA28FDD13C2}" dt="2020-10-01T19:18:46.690" v="1250" actId="478"/>
          <ac:spMkLst>
            <pc:docMk/>
            <pc:sldMk cId="4161130078" sldId="358"/>
            <ac:spMk id="220164" creationId="{00000000-0000-0000-0000-000000000000}"/>
          </ac:spMkLst>
        </pc:spChg>
        <pc:picChg chg="add del">
          <ac:chgData name="Buuren Ronald van" userId="7041c8de-1697-4391-b17f-bf0aec4a67a2" providerId="ADAL" clId="{178C22B0-FE4B-40B7-B685-0CA28FDD13C2}" dt="2020-10-01T19:18:50.515" v="1252" actId="478"/>
          <ac:picMkLst>
            <pc:docMk/>
            <pc:sldMk cId="4161130078" sldId="358"/>
            <ac:picMk id="2" creationId="{F6AE7B9C-5A5C-480B-AE11-CE1220E3438C}"/>
          </ac:picMkLst>
        </pc:picChg>
        <pc:picChg chg="add del">
          <ac:chgData name="Buuren Ronald van" userId="7041c8de-1697-4391-b17f-bf0aec4a67a2" providerId="ADAL" clId="{178C22B0-FE4B-40B7-B685-0CA28FDD13C2}" dt="2020-10-01T19:19:00.850" v="1255"/>
          <ac:picMkLst>
            <pc:docMk/>
            <pc:sldMk cId="4161130078" sldId="358"/>
            <ac:picMk id="4" creationId="{2C98ECB2-98BA-40A5-B7A5-46542017E22B}"/>
          </ac:picMkLst>
        </pc:picChg>
        <pc:picChg chg="add mod">
          <ac:chgData name="Buuren Ronald van" userId="7041c8de-1697-4391-b17f-bf0aec4a67a2" providerId="ADAL" clId="{178C22B0-FE4B-40B7-B685-0CA28FDD13C2}" dt="2020-10-01T19:20:20.820" v="1331" actId="14100"/>
          <ac:picMkLst>
            <pc:docMk/>
            <pc:sldMk cId="4161130078" sldId="358"/>
            <ac:picMk id="6" creationId="{2027B901-2A33-43D9-9F04-637683582DF1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8:26.059" v="2090" actId="20577"/>
        <pc:sldMkLst>
          <pc:docMk/>
          <pc:sldMk cId="8862655" sldId="359"/>
        </pc:sldMkLst>
        <pc:spChg chg="add mod">
          <ac:chgData name="Buuren Ronald van" userId="7041c8de-1697-4391-b17f-bf0aec4a67a2" providerId="ADAL" clId="{178C22B0-FE4B-40B7-B685-0CA28FDD13C2}" dt="2020-10-01T20:18:26.059" v="2090" actId="20577"/>
          <ac:spMkLst>
            <pc:docMk/>
            <pc:sldMk cId="8862655" sldId="359"/>
            <ac:spMk id="4" creationId="{D952DABC-0668-4797-96FA-3B1269222EB2}"/>
          </ac:spMkLst>
        </pc:spChg>
        <pc:picChg chg="mod">
          <ac:chgData name="Buuren Ronald van" userId="7041c8de-1697-4391-b17f-bf0aec4a67a2" providerId="ADAL" clId="{178C22B0-FE4B-40B7-B685-0CA28FDD13C2}" dt="2020-10-01T19:43:16.070" v="1805"/>
          <ac:picMkLst>
            <pc:docMk/>
            <pc:sldMk cId="8862655" sldId="359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31:25.539" v="2341" actId="20577"/>
        <pc:sldMkLst>
          <pc:docMk/>
          <pc:sldMk cId="974405149" sldId="360"/>
        </pc:sldMkLst>
        <pc:spChg chg="add mod">
          <ac:chgData name="Buuren Ronald van" userId="7041c8de-1697-4391-b17f-bf0aec4a67a2" providerId="ADAL" clId="{178C22B0-FE4B-40B7-B685-0CA28FDD13C2}" dt="2020-10-01T20:31:25.539" v="2341" actId="20577"/>
          <ac:spMkLst>
            <pc:docMk/>
            <pc:sldMk cId="974405149" sldId="360"/>
            <ac:spMk id="5" creationId="{BCF72252-F3CF-406C-82B9-D4980020FE70}"/>
          </ac:spMkLst>
        </pc:spChg>
      </pc:sldChg>
      <pc:sldChg chg="addSp modSp add">
        <pc:chgData name="Buuren Ronald van" userId="7041c8de-1697-4391-b17f-bf0aec4a67a2" providerId="ADAL" clId="{178C22B0-FE4B-40B7-B685-0CA28FDD13C2}" dt="2020-10-01T20:48:39.913" v="2660" actId="20577"/>
        <pc:sldMkLst>
          <pc:docMk/>
          <pc:sldMk cId="12784080" sldId="361"/>
        </pc:sldMkLst>
        <pc:spChg chg="mod">
          <ac:chgData name="Buuren Ronald van" userId="7041c8de-1697-4391-b17f-bf0aec4a67a2" providerId="ADAL" clId="{178C22B0-FE4B-40B7-B685-0CA28FDD13C2}" dt="2020-10-01T20:35:16.869" v="2424" actId="14100"/>
          <ac:spMkLst>
            <pc:docMk/>
            <pc:sldMk cId="12784080" sldId="361"/>
            <ac:spMk id="5" creationId="{29A48747-B12E-43B1-904B-F60184902742}"/>
          </ac:spMkLst>
        </pc:spChg>
        <pc:spChg chg="add mod">
          <ac:chgData name="Buuren Ronald van" userId="7041c8de-1697-4391-b17f-bf0aec4a67a2" providerId="ADAL" clId="{178C22B0-FE4B-40B7-B685-0CA28FDD13C2}" dt="2020-10-01T20:48:39.913" v="2660" actId="20577"/>
          <ac:spMkLst>
            <pc:docMk/>
            <pc:sldMk cId="12784080" sldId="361"/>
            <ac:spMk id="6" creationId="{4E91D521-E0B7-4035-8DD5-B7B00F943C25}"/>
          </ac:spMkLst>
        </pc:spChg>
      </pc:sldChg>
    </pc:docChg>
  </pc:docChgLst>
  <pc:docChgLst>
    <pc:chgData name="Buuren Ronald van" userId="7041c8de-1697-4391-b17f-bf0aec4a67a2" providerId="ADAL" clId="{8E51C5E9-DC2D-4552-800D-9CB940016B04}"/>
    <pc:docChg chg="custSel addSld delSld modSld">
      <pc:chgData name="Buuren Ronald van" userId="7041c8de-1697-4391-b17f-bf0aec4a67a2" providerId="ADAL" clId="{8E51C5E9-DC2D-4552-800D-9CB940016B04}" dt="2020-09-23T12:28:04.148" v="1370" actId="20577"/>
      <pc:docMkLst>
        <pc:docMk/>
      </pc:docMkLst>
      <pc:sldChg chg="del">
        <pc:chgData name="Buuren Ronald van" userId="7041c8de-1697-4391-b17f-bf0aec4a67a2" providerId="ADAL" clId="{8E51C5E9-DC2D-4552-800D-9CB940016B04}" dt="2020-09-23T10:16:43.375" v="18" actId="2696"/>
        <pc:sldMkLst>
          <pc:docMk/>
          <pc:sldMk cId="1640335636" sldId="257"/>
        </pc:sldMkLst>
      </pc:sldChg>
      <pc:sldChg chg="modSp add">
        <pc:chgData name="Buuren Ronald van" userId="7041c8de-1697-4391-b17f-bf0aec4a67a2" providerId="ADAL" clId="{8E51C5E9-DC2D-4552-800D-9CB940016B04}" dt="2020-09-23T10:17:03.945" v="37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8E51C5E9-DC2D-4552-800D-9CB940016B04}" dt="2020-09-23T10:17:03.945" v="37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55" v="1" actId="2696"/>
        <pc:sldMkLst>
          <pc:docMk/>
          <pc:sldMk cId="2910390922" sldId="313"/>
        </pc:sldMkLst>
      </pc:sldChg>
      <pc:sldChg chg="del">
        <pc:chgData name="Buuren Ronald van" userId="7041c8de-1697-4391-b17f-bf0aec4a67a2" providerId="ADAL" clId="{8E51C5E9-DC2D-4552-800D-9CB940016B04}" dt="2020-09-23T10:16:42.375" v="3" actId="2696"/>
        <pc:sldMkLst>
          <pc:docMk/>
          <pc:sldMk cId="481837870" sldId="314"/>
        </pc:sldMkLst>
      </pc:sldChg>
      <pc:sldChg chg="del">
        <pc:chgData name="Buuren Ronald van" userId="7041c8de-1697-4391-b17f-bf0aec4a67a2" providerId="ADAL" clId="{8E51C5E9-DC2D-4552-800D-9CB940016B04}" dt="2020-09-23T10:16:42.405" v="5" actId="2696"/>
        <pc:sldMkLst>
          <pc:docMk/>
          <pc:sldMk cId="3383399157" sldId="315"/>
        </pc:sldMkLst>
      </pc:sldChg>
      <pc:sldChg chg="del">
        <pc:chgData name="Buuren Ronald van" userId="7041c8de-1697-4391-b17f-bf0aec4a67a2" providerId="ADAL" clId="{8E51C5E9-DC2D-4552-800D-9CB940016B04}" dt="2020-09-23T10:16:42.424" v="6" actId="2696"/>
        <pc:sldMkLst>
          <pc:docMk/>
          <pc:sldMk cId="4190111810" sldId="316"/>
        </pc:sldMkLst>
      </pc:sldChg>
      <pc:sldChg chg="del">
        <pc:chgData name="Buuren Ronald van" userId="7041c8de-1697-4391-b17f-bf0aec4a67a2" providerId="ADAL" clId="{8E51C5E9-DC2D-4552-800D-9CB940016B04}" dt="2020-09-23T10:16:43.375" v="17" actId="2696"/>
        <pc:sldMkLst>
          <pc:docMk/>
          <pc:sldMk cId="3280917508" sldId="317"/>
        </pc:sldMkLst>
      </pc:sldChg>
      <pc:sldChg chg="del">
        <pc:chgData name="Buuren Ronald van" userId="7041c8de-1697-4391-b17f-bf0aec4a67a2" providerId="ADAL" clId="{8E51C5E9-DC2D-4552-800D-9CB940016B04}" dt="2020-09-23T10:16:43.010" v="12" actId="2696"/>
        <pc:sldMkLst>
          <pc:docMk/>
          <pc:sldMk cId="879905" sldId="319"/>
        </pc:sldMkLst>
      </pc:sldChg>
      <pc:sldChg chg="del">
        <pc:chgData name="Buuren Ronald van" userId="7041c8de-1697-4391-b17f-bf0aec4a67a2" providerId="ADAL" clId="{8E51C5E9-DC2D-4552-800D-9CB940016B04}" dt="2020-09-23T10:16:43.065" v="13" actId="2696"/>
        <pc:sldMkLst>
          <pc:docMk/>
          <pc:sldMk cId="1533743644" sldId="320"/>
        </pc:sldMkLst>
      </pc:sldChg>
      <pc:sldChg chg="del">
        <pc:chgData name="Buuren Ronald van" userId="7041c8de-1697-4391-b17f-bf0aec4a67a2" providerId="ADAL" clId="{8E51C5E9-DC2D-4552-800D-9CB940016B04}" dt="2020-09-23T10:16:42.367" v="2" actId="2696"/>
        <pc:sldMkLst>
          <pc:docMk/>
          <pc:sldMk cId="606229634" sldId="321"/>
        </pc:sldMkLst>
      </pc:sldChg>
      <pc:sldChg chg="modSp add">
        <pc:chgData name="Buuren Ronald van" userId="7041c8de-1697-4391-b17f-bf0aec4a67a2" providerId="ADAL" clId="{8E51C5E9-DC2D-4552-800D-9CB940016B04}" dt="2020-09-23T11:46:30.458" v="171" actId="20577"/>
        <pc:sldMkLst>
          <pc:docMk/>
          <pc:sldMk cId="3565613095" sldId="322"/>
        </pc:sldMkLst>
        <pc:spChg chg="mod">
          <ac:chgData name="Buuren Ronald van" userId="7041c8de-1697-4391-b17f-bf0aec4a67a2" providerId="ADAL" clId="{8E51C5E9-DC2D-4552-800D-9CB940016B04}" dt="2020-09-23T10:18:05.150" v="109" actId="20577"/>
          <ac:spMkLst>
            <pc:docMk/>
            <pc:sldMk cId="3565613095" sldId="322"/>
            <ac:spMk id="144386" creationId="{00000000-0000-0000-0000-000000000000}"/>
          </ac:spMkLst>
        </pc:spChg>
        <pc:spChg chg="mod">
          <ac:chgData name="Buuren Ronald van" userId="7041c8de-1697-4391-b17f-bf0aec4a67a2" providerId="ADAL" clId="{8E51C5E9-DC2D-4552-800D-9CB940016B04}" dt="2020-09-23T11:46:30.458" v="171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21:26.862" v="1112" actId="6549"/>
        <pc:sldMkLst>
          <pc:docMk/>
          <pc:sldMk cId="1227623720" sldId="323"/>
        </pc:sldMkLst>
        <pc:spChg chg="add mod">
          <ac:chgData name="Buuren Ronald van" userId="7041c8de-1697-4391-b17f-bf0aec4a67a2" providerId="ADAL" clId="{8E51C5E9-DC2D-4552-800D-9CB940016B04}" dt="2020-09-23T12:21:26.862" v="1112" actId="6549"/>
          <ac:spMkLst>
            <pc:docMk/>
            <pc:sldMk cId="1227623720" sldId="323"/>
            <ac:spMk id="2" creationId="{F27721FC-039D-4429-AAF8-A943D558484F}"/>
          </ac:spMkLst>
        </pc:spChg>
        <pc:spChg chg="mod">
          <ac:chgData name="Buuren Ronald van" userId="7041c8de-1697-4391-b17f-bf0aec4a67a2" providerId="ADAL" clId="{8E51C5E9-DC2D-4552-800D-9CB940016B04}" dt="2020-09-23T10:19:34.965" v="161" actId="20577"/>
          <ac:spMkLst>
            <pc:docMk/>
            <pc:sldMk cId="1227623720" sldId="323"/>
            <ac:spMk id="1454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3.225" v="14" actId="2696"/>
        <pc:sldMkLst>
          <pc:docMk/>
          <pc:sldMk cId="3657134297" sldId="323"/>
        </pc:sldMkLst>
      </pc:sldChg>
      <pc:sldChg chg="del">
        <pc:chgData name="Buuren Ronald van" userId="7041c8de-1697-4391-b17f-bf0aec4a67a2" providerId="ADAL" clId="{8E51C5E9-DC2D-4552-800D-9CB940016B04}" dt="2020-09-23T10:16:43.575" v="22" actId="2696"/>
        <pc:sldMkLst>
          <pc:docMk/>
          <pc:sldMk cId="1243176363" sldId="324"/>
        </pc:sldMkLst>
      </pc:sldChg>
      <pc:sldChg chg="modSp add del">
        <pc:chgData name="Buuren Ronald van" userId="7041c8de-1697-4391-b17f-bf0aec4a67a2" providerId="ADAL" clId="{8E51C5E9-DC2D-4552-800D-9CB940016B04}" dt="2020-09-23T12:03:52.307" v="357" actId="2696"/>
        <pc:sldMkLst>
          <pc:docMk/>
          <pc:sldMk cId="1676393873" sldId="324"/>
        </pc:sldMkLst>
        <pc:spChg chg="mod">
          <ac:chgData name="Buuren Ronald van" userId="7041c8de-1697-4391-b17f-bf0aec4a67a2" providerId="ADAL" clId="{8E51C5E9-DC2D-4552-800D-9CB940016B04}" dt="2020-09-23T12:02:30.460" v="290" actId="20577"/>
          <ac:spMkLst>
            <pc:docMk/>
            <pc:sldMk cId="1676393873" sldId="324"/>
            <ac:spMk id="147458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1:21.701" v="647" actId="20577"/>
        <pc:sldMkLst>
          <pc:docMk/>
          <pc:sldMk cId="2416747877" sldId="325"/>
        </pc:sldMkLst>
        <pc:spChg chg="add mod">
          <ac:chgData name="Buuren Ronald van" userId="7041c8de-1697-4391-b17f-bf0aec4a67a2" providerId="ADAL" clId="{8E51C5E9-DC2D-4552-800D-9CB940016B04}" dt="2020-09-23T12:09:07.255" v="504" actId="1037"/>
          <ac:spMkLst>
            <pc:docMk/>
            <pc:sldMk cId="2416747877" sldId="325"/>
            <ac:spMk id="2" creationId="{0AFCECDC-8627-4387-9906-25B0EF7CF5CE}"/>
          </ac:spMkLst>
        </pc:spChg>
        <pc:spChg chg="add mod">
          <ac:chgData name="Buuren Ronald van" userId="7041c8de-1697-4391-b17f-bf0aec4a67a2" providerId="ADAL" clId="{8E51C5E9-DC2D-4552-800D-9CB940016B04}" dt="2020-09-23T12:11:21.701" v="647" actId="20577"/>
          <ac:spMkLst>
            <pc:docMk/>
            <pc:sldMk cId="2416747877" sldId="325"/>
            <ac:spMk id="3" creationId="{F9639804-92B8-4FBF-B71B-596FBF4A1338}"/>
          </ac:spMkLst>
        </pc:spChg>
        <pc:spChg chg="add mod">
          <ac:chgData name="Buuren Ronald van" userId="7041c8de-1697-4391-b17f-bf0aec4a67a2" providerId="ADAL" clId="{8E51C5E9-DC2D-4552-800D-9CB940016B04}" dt="2020-09-23T12:09:58.088" v="558" actId="14100"/>
          <ac:spMkLst>
            <pc:docMk/>
            <pc:sldMk cId="2416747877" sldId="325"/>
            <ac:spMk id="5" creationId="{56967E7D-6E3B-4683-BD38-AA1985D80513}"/>
          </ac:spMkLst>
        </pc:spChg>
        <pc:spChg chg="add mod">
          <ac:chgData name="Buuren Ronald van" userId="7041c8de-1697-4391-b17f-bf0aec4a67a2" providerId="ADAL" clId="{8E51C5E9-DC2D-4552-800D-9CB940016B04}" dt="2020-09-23T12:10:35.049" v="639" actId="1038"/>
          <ac:spMkLst>
            <pc:docMk/>
            <pc:sldMk cId="2416747877" sldId="325"/>
            <ac:spMk id="6" creationId="{32900AB9-DD1A-44A9-9A97-24536F98183B}"/>
          </ac:spMkLst>
        </pc:spChg>
        <pc:spChg chg="mod">
          <ac:chgData name="Buuren Ronald van" userId="7041c8de-1697-4391-b17f-bf0aec4a67a2" providerId="ADAL" clId="{8E51C5E9-DC2D-4552-800D-9CB940016B04}" dt="2020-09-23T12:10:52.397" v="640"/>
          <ac:spMkLst>
            <pc:docMk/>
            <pc:sldMk cId="2416747877" sldId="325"/>
            <ac:spMk id="149506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9:16.914" v="1084" actId="20577"/>
        <pc:sldMkLst>
          <pc:docMk/>
          <pc:sldMk cId="1381866039" sldId="326"/>
        </pc:sldMkLst>
        <pc:spChg chg="add mod">
          <ac:chgData name="Buuren Ronald van" userId="7041c8de-1697-4391-b17f-bf0aec4a67a2" providerId="ADAL" clId="{8E51C5E9-DC2D-4552-800D-9CB940016B04}" dt="2020-09-23T12:13:15.566" v="706" actId="20577"/>
          <ac:spMkLst>
            <pc:docMk/>
            <pc:sldMk cId="1381866039" sldId="326"/>
            <ac:spMk id="4" creationId="{AB360880-81C6-4D3F-9B83-9CC00E5FEE2F}"/>
          </ac:spMkLst>
        </pc:spChg>
        <pc:spChg chg="add mod">
          <ac:chgData name="Buuren Ronald van" userId="7041c8de-1697-4391-b17f-bf0aec4a67a2" providerId="ADAL" clId="{8E51C5E9-DC2D-4552-800D-9CB940016B04}" dt="2020-09-23T12:13:42.656" v="739" actId="1037"/>
          <ac:spMkLst>
            <pc:docMk/>
            <pc:sldMk cId="1381866039" sldId="326"/>
            <ac:spMk id="5" creationId="{9BC58E4D-A9DD-498C-A907-ADE151F9259E}"/>
          </ac:spMkLst>
        </pc:spChg>
        <pc:spChg chg="add mod">
          <ac:chgData name="Buuren Ronald van" userId="7041c8de-1697-4391-b17f-bf0aec4a67a2" providerId="ADAL" clId="{8E51C5E9-DC2D-4552-800D-9CB940016B04}" dt="2020-09-23T12:14:39.910" v="802" actId="1035"/>
          <ac:spMkLst>
            <pc:docMk/>
            <pc:sldMk cId="1381866039" sldId="326"/>
            <ac:spMk id="6" creationId="{B778305D-9C56-423A-BD13-0B842DB70D3C}"/>
          </ac:spMkLst>
        </pc:spChg>
        <pc:spChg chg="add mod">
          <ac:chgData name="Buuren Ronald van" userId="7041c8de-1697-4391-b17f-bf0aec4a67a2" providerId="ADAL" clId="{8E51C5E9-DC2D-4552-800D-9CB940016B04}" dt="2020-09-23T12:15:36.133" v="876" actId="1037"/>
          <ac:spMkLst>
            <pc:docMk/>
            <pc:sldMk cId="1381866039" sldId="326"/>
            <ac:spMk id="7" creationId="{481D1763-D629-48BF-A236-CDA2CC9CA12B}"/>
          </ac:spMkLst>
        </pc:spChg>
        <pc:spChg chg="add mod">
          <ac:chgData name="Buuren Ronald van" userId="7041c8de-1697-4391-b17f-bf0aec4a67a2" providerId="ADAL" clId="{8E51C5E9-DC2D-4552-800D-9CB940016B04}" dt="2020-09-23T12:18:30.764" v="951" actId="20577"/>
          <ac:spMkLst>
            <pc:docMk/>
            <pc:sldMk cId="1381866039" sldId="326"/>
            <ac:spMk id="8" creationId="{E79C3B71-8FEA-40E9-B1E7-D72F2412E47D}"/>
          </ac:spMkLst>
        </pc:spChg>
        <pc:spChg chg="add mod">
          <ac:chgData name="Buuren Ronald van" userId="7041c8de-1697-4391-b17f-bf0aec4a67a2" providerId="ADAL" clId="{8E51C5E9-DC2D-4552-800D-9CB940016B04}" dt="2020-09-23T12:19:01.743" v="1023" actId="20577"/>
          <ac:spMkLst>
            <pc:docMk/>
            <pc:sldMk cId="1381866039" sldId="326"/>
            <ac:spMk id="9" creationId="{99093A46-D7E6-4B2D-92FE-55DB4ACD6AFF}"/>
          </ac:spMkLst>
        </pc:spChg>
        <pc:spChg chg="add mod">
          <ac:chgData name="Buuren Ronald van" userId="7041c8de-1697-4391-b17f-bf0aec4a67a2" providerId="ADAL" clId="{8E51C5E9-DC2D-4552-800D-9CB940016B04}" dt="2020-09-23T12:19:16.914" v="1084" actId="20577"/>
          <ac:spMkLst>
            <pc:docMk/>
            <pc:sldMk cId="1381866039" sldId="326"/>
            <ac:spMk id="10" creationId="{226951FB-EFBE-4164-8C0F-FD090023CF39}"/>
          </ac:spMkLst>
        </pc:spChg>
        <pc:spChg chg="mod">
          <ac:chgData name="Buuren Ronald van" userId="7041c8de-1697-4391-b17f-bf0aec4a67a2" providerId="ADAL" clId="{8E51C5E9-DC2D-4552-800D-9CB940016B04}" dt="2020-09-23T12:12:20.257" v="665" actId="20577"/>
          <ac:spMkLst>
            <pc:docMk/>
            <pc:sldMk cId="1381866039" sldId="326"/>
            <ac:spMk id="15053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45" v="0" actId="2696"/>
        <pc:sldMkLst>
          <pc:docMk/>
          <pc:sldMk cId="2197141457" sldId="328"/>
        </pc:sldMkLst>
      </pc:sldChg>
      <pc:sldChg chg="addSp delSp modSp add">
        <pc:chgData name="Buuren Ronald van" userId="7041c8de-1697-4391-b17f-bf0aec4a67a2" providerId="ADAL" clId="{8E51C5E9-DC2D-4552-800D-9CB940016B04}" dt="2020-09-23T12:28:04.148" v="1370" actId="20577"/>
        <pc:sldMkLst>
          <pc:docMk/>
          <pc:sldMk cId="3511689881" sldId="328"/>
        </pc:sldMkLst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5" creationId="{4E3A3B48-19B0-4DAF-8A71-311BEFD5D90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6" creationId="{31BC73CD-5EA4-451B-B1E0-63D0002A13D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7" creationId="{35AB5624-D5DF-4BB3-A09C-4F40206AEF56}"/>
          </ac:spMkLst>
        </pc:spChg>
        <pc:spChg chg="add mod">
          <ac:chgData name="Buuren Ronald van" userId="7041c8de-1697-4391-b17f-bf0aec4a67a2" providerId="ADAL" clId="{8E51C5E9-DC2D-4552-800D-9CB940016B04}" dt="2020-09-23T12:28:04.148" v="1370" actId="20577"/>
          <ac:spMkLst>
            <pc:docMk/>
            <pc:sldMk cId="3511689881" sldId="328"/>
            <ac:spMk id="8" creationId="{1C85CD11-E0C6-47A2-94A9-9DB67FBF7E0E}"/>
          </ac:spMkLst>
        </pc:spChg>
        <pc:spChg chg="mod">
          <ac:chgData name="Buuren Ronald van" userId="7041c8de-1697-4391-b17f-bf0aec4a67a2" providerId="ADAL" clId="{8E51C5E9-DC2D-4552-800D-9CB940016B04}" dt="2020-09-23T12:25:29.517" v="1254" actId="20577"/>
          <ac:spMkLst>
            <pc:docMk/>
            <pc:sldMk cId="3511689881" sldId="328"/>
            <ac:spMk id="154626" creationId="{00000000-0000-0000-0000-000000000000}"/>
          </ac:spMkLst>
        </pc:spChg>
        <pc:picChg chg="add">
          <ac:chgData name="Buuren Ronald van" userId="7041c8de-1697-4391-b17f-bf0aec4a67a2" providerId="ADAL" clId="{8E51C5E9-DC2D-4552-800D-9CB940016B04}" dt="2020-09-23T12:26:18.887" v="1256"/>
          <ac:picMkLst>
            <pc:docMk/>
            <pc:sldMk cId="3511689881" sldId="328"/>
            <ac:picMk id="4" creationId="{400EC6F6-F623-41D4-AD9B-E4FE311D2079}"/>
          </ac:picMkLst>
        </pc:picChg>
        <pc:picChg chg="del">
          <ac:chgData name="Buuren Ronald van" userId="7041c8de-1697-4391-b17f-bf0aec4a67a2" providerId="ADAL" clId="{8E51C5E9-DC2D-4552-800D-9CB940016B04}" dt="2020-09-23T12:26:18.339" v="1255" actId="478"/>
          <ac:picMkLst>
            <pc:docMk/>
            <pc:sldMk cId="3511689881" sldId="328"/>
            <ac:picMk id="154628" creationId="{00000000-0000-0000-0000-000000000000}"/>
          </ac:picMkLst>
        </pc:picChg>
      </pc:sldChg>
      <pc:sldChg chg="del">
        <pc:chgData name="Buuren Ronald van" userId="7041c8de-1697-4391-b17f-bf0aec4a67a2" providerId="ADAL" clId="{8E51C5E9-DC2D-4552-800D-9CB940016B04}" dt="2020-09-23T10:16:42.395" v="4" actId="2696"/>
        <pc:sldMkLst>
          <pc:docMk/>
          <pc:sldMk cId="284839781" sldId="32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592074704" sldId="329"/>
        </pc:sldMkLst>
      </pc:sldChg>
      <pc:sldChg chg="del">
        <pc:chgData name="Buuren Ronald van" userId="7041c8de-1697-4391-b17f-bf0aec4a67a2" providerId="ADAL" clId="{8E51C5E9-DC2D-4552-800D-9CB940016B04}" dt="2020-09-23T10:16:42.465" v="7" actId="2696"/>
        <pc:sldMkLst>
          <pc:docMk/>
          <pc:sldMk cId="1745984453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151596239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92450270" sldId="33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416448569" sldId="33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56307111" sldId="333"/>
        </pc:sldMkLst>
      </pc:sldChg>
      <pc:sldChg chg="del">
        <pc:chgData name="Buuren Ronald van" userId="7041c8de-1697-4391-b17f-bf0aec4a67a2" providerId="ADAL" clId="{8E51C5E9-DC2D-4552-800D-9CB940016B04}" dt="2020-09-23T10:16:42.605" v="8" actId="2696"/>
        <pc:sldMkLst>
          <pc:docMk/>
          <pc:sldMk cId="2789984692" sldId="333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984130064" sldId="334"/>
        </pc:sldMkLst>
      </pc:sldChg>
      <pc:sldChg chg="del">
        <pc:chgData name="Buuren Ronald van" userId="7041c8de-1697-4391-b17f-bf0aec4a67a2" providerId="ADAL" clId="{8E51C5E9-DC2D-4552-800D-9CB940016B04}" dt="2020-09-23T10:16:42.745" v="9" actId="2696"/>
        <pc:sldMkLst>
          <pc:docMk/>
          <pc:sldMk cId="3024440648" sldId="334"/>
        </pc:sldMkLst>
      </pc:sldChg>
      <pc:sldChg chg="del">
        <pc:chgData name="Buuren Ronald van" userId="7041c8de-1697-4391-b17f-bf0aec4a67a2" providerId="ADAL" clId="{8E51C5E9-DC2D-4552-800D-9CB940016B04}" dt="2020-09-23T10:16:42.895" v="10" actId="2696"/>
        <pc:sldMkLst>
          <pc:docMk/>
          <pc:sldMk cId="4243601623" sldId="33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76951986" sldId="336"/>
        </pc:sldMkLst>
      </pc:sldChg>
      <pc:sldChg chg="del">
        <pc:chgData name="Buuren Ronald van" userId="7041c8de-1697-4391-b17f-bf0aec4a67a2" providerId="ADAL" clId="{8E51C5E9-DC2D-4552-800D-9CB940016B04}" dt="2020-09-23T10:16:43" v="11" actId="2696"/>
        <pc:sldMkLst>
          <pc:docMk/>
          <pc:sldMk cId="3773317191" sldId="336"/>
        </pc:sldMkLst>
      </pc:sldChg>
      <pc:sldChg chg="del">
        <pc:chgData name="Buuren Ronald van" userId="7041c8de-1697-4391-b17f-bf0aec4a67a2" providerId="ADAL" clId="{8E51C5E9-DC2D-4552-800D-9CB940016B04}" dt="2020-09-23T10:16:43.355" v="15" actId="2696"/>
        <pc:sldMkLst>
          <pc:docMk/>
          <pc:sldMk cId="1789376411" sldId="33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14697594" sldId="337"/>
        </pc:sldMkLst>
      </pc:sldChg>
      <pc:sldChg chg="del">
        <pc:chgData name="Buuren Ronald van" userId="7041c8de-1697-4391-b17f-bf0aec4a67a2" providerId="ADAL" clId="{8E51C5E9-DC2D-4552-800D-9CB940016B04}" dt="2020-09-23T10:16:43.368" v="16" actId="2696"/>
        <pc:sldMkLst>
          <pc:docMk/>
          <pc:sldMk cId="3598042069" sldId="338"/>
        </pc:sldMkLst>
      </pc:sldChg>
      <pc:sldChg chg="del">
        <pc:chgData name="Buuren Ronald van" userId="7041c8de-1697-4391-b17f-bf0aec4a67a2" providerId="ADAL" clId="{8E51C5E9-DC2D-4552-800D-9CB940016B04}" dt="2020-09-23T10:16:43.385" v="19" actId="2696"/>
        <pc:sldMkLst>
          <pc:docMk/>
          <pc:sldMk cId="390747929" sldId="33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80921585" sldId="339"/>
        </pc:sldMkLst>
      </pc:sldChg>
      <pc:sldChg chg="del">
        <pc:chgData name="Buuren Ronald van" userId="7041c8de-1697-4391-b17f-bf0aec4a67a2" providerId="ADAL" clId="{8E51C5E9-DC2D-4552-800D-9CB940016B04}" dt="2020-09-23T10:16:43.445" v="20" actId="2696"/>
        <pc:sldMkLst>
          <pc:docMk/>
          <pc:sldMk cId="330915044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866716629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5111184" sldId="341"/>
        </pc:sldMkLst>
      </pc:sldChg>
      <pc:sldChg chg="del">
        <pc:chgData name="Buuren Ronald van" userId="7041c8de-1697-4391-b17f-bf0aec4a67a2" providerId="ADAL" clId="{8E51C5E9-DC2D-4552-800D-9CB940016B04}" dt="2020-09-23T10:16:43.545" v="21" actId="2696"/>
        <pc:sldMkLst>
          <pc:docMk/>
          <pc:sldMk cId="2574187213" sldId="34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81936800" sldId="342"/>
        </pc:sldMkLst>
      </pc:sldChg>
      <pc:sldChg chg="del">
        <pc:chgData name="Buuren Ronald van" userId="7041c8de-1697-4391-b17f-bf0aec4a67a2" providerId="ADAL" clId="{8E51C5E9-DC2D-4552-800D-9CB940016B04}" dt="2020-09-23T10:16:43.640" v="23" actId="2696"/>
        <pc:sldMkLst>
          <pc:docMk/>
          <pc:sldMk cId="2740622527" sldId="342"/>
        </pc:sldMkLst>
      </pc:sldChg>
      <pc:sldChg chg="addSp delSp modSp add">
        <pc:chgData name="Buuren Ronald van" userId="7041c8de-1697-4391-b17f-bf0aec4a67a2" providerId="ADAL" clId="{8E51C5E9-DC2D-4552-800D-9CB940016B04}" dt="2020-09-23T12:24:50.090" v="1226" actId="478"/>
        <pc:sldMkLst>
          <pc:docMk/>
          <pc:sldMk cId="2027833504" sldId="344"/>
        </pc:sldMkLst>
        <pc:spChg chg="add mod">
          <ac:chgData name="Buuren Ronald van" userId="7041c8de-1697-4391-b17f-bf0aec4a67a2" providerId="ADAL" clId="{8E51C5E9-DC2D-4552-800D-9CB940016B04}" dt="2020-09-23T12:24:42.914" v="1225" actId="114"/>
          <ac:spMkLst>
            <pc:docMk/>
            <pc:sldMk cId="2027833504" sldId="344"/>
            <ac:spMk id="5" creationId="{DD688BE2-5482-4902-B25A-D7E63EA84CC7}"/>
          </ac:spMkLst>
        </pc:spChg>
        <pc:spChg chg="mod">
          <ac:chgData name="Buuren Ronald van" userId="7041c8de-1697-4391-b17f-bf0aec4a67a2" providerId="ADAL" clId="{8E51C5E9-DC2D-4552-800D-9CB940016B04}" dt="2020-09-23T12:20:54.639" v="1110" actId="20577"/>
          <ac:spMkLst>
            <pc:docMk/>
            <pc:sldMk cId="2027833504" sldId="344"/>
            <ac:spMk id="152578" creationId="{00000000-0000-0000-0000-000000000000}"/>
          </ac:spMkLst>
        </pc:spChg>
        <pc:spChg chg="del">
          <ac:chgData name="Buuren Ronald van" userId="7041c8de-1697-4391-b17f-bf0aec4a67a2" providerId="ADAL" clId="{8E51C5E9-DC2D-4552-800D-9CB940016B04}" dt="2020-09-23T12:24:50.090" v="1226" actId="478"/>
          <ac:spMkLst>
            <pc:docMk/>
            <pc:sldMk cId="2027833504" sldId="344"/>
            <ac:spMk id="152581" creationId="{00000000-0000-0000-0000-000000000000}"/>
          </ac:spMkLst>
        </pc:spChg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881103865" sldId="34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75697803" sldId="346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762312881" sldId="34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4247228310" sldId="348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49955405" sldId="34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93055294" sldId="35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6844887" sldId="35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683364931" sldId="35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90392740" sldId="353"/>
        </pc:sldMkLst>
      </pc:sldChg>
    </pc:docChg>
  </pc:docChgLst>
  <pc:docChgLst>
    <pc:chgData name="Ronald van Buuren" userId="7041c8de-1697-4391-b17f-bf0aec4a67a2" providerId="ADAL" clId="{E1B0BF1E-67C0-4603-BFF1-D838140ECEA2}"/>
    <pc:docChg chg="undo custSel addSld delSld modSld sldOrd">
      <pc:chgData name="Ronald van Buuren" userId="7041c8de-1697-4391-b17f-bf0aec4a67a2" providerId="ADAL" clId="{E1B0BF1E-67C0-4603-BFF1-D838140ECEA2}" dt="2021-02-26T07:17:39.749" v="1365"/>
      <pc:docMkLst>
        <pc:docMk/>
      </pc:docMkLst>
      <pc:sldChg chg="del">
        <pc:chgData name="Ronald van Buuren" userId="7041c8de-1697-4391-b17f-bf0aec4a67a2" providerId="ADAL" clId="{E1B0BF1E-67C0-4603-BFF1-D838140ECEA2}" dt="2021-02-25T15:54:57.381" v="159" actId="47"/>
        <pc:sldMkLst>
          <pc:docMk/>
          <pc:sldMk cId="2461021459" sldId="288"/>
        </pc:sldMkLst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2176688148" sldId="289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561887155" sldId="291"/>
        </pc:sldMkLst>
        <pc:spChg chg="mod">
          <ac:chgData name="Ronald van Buuren" userId="7041c8de-1697-4391-b17f-bf0aec4a67a2" providerId="ADAL" clId="{E1B0BF1E-67C0-4603-BFF1-D838140ECEA2}" dt="2021-02-25T16:48:28.744" v="580" actId="20577"/>
          <ac:spMkLst>
            <pc:docMk/>
            <pc:sldMk cId="3561887155" sldId="291"/>
            <ac:spMk id="5" creationId="{1D63FAE0-B9FC-4739-97D0-1510A0E63437}"/>
          </ac:spMkLst>
        </pc:spChg>
        <pc:spChg chg="add mod">
          <ac:chgData name="Ronald van Buuren" userId="7041c8de-1697-4391-b17f-bf0aec4a67a2" providerId="ADAL" clId="{E1B0BF1E-67C0-4603-BFF1-D838140ECEA2}" dt="2021-02-25T16:51:22.664" v="649" actId="20577"/>
          <ac:spMkLst>
            <pc:docMk/>
            <pc:sldMk cId="3561887155" sldId="291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09:55.141" v="974"/>
          <ac:spMkLst>
            <pc:docMk/>
            <pc:sldMk cId="3561887155" sldId="291"/>
            <ac:spMk id="12" creationId="{87F0FA11-5C1D-4EC7-A470-05F93D0F4846}"/>
          </ac:spMkLst>
        </pc:spChg>
        <pc:spChg chg="add mod">
          <ac:chgData name="Ronald van Buuren" userId="7041c8de-1697-4391-b17f-bf0aec4a67a2" providerId="ADAL" clId="{E1B0BF1E-67C0-4603-BFF1-D838140ECEA2}" dt="2021-02-26T05:10:07.476" v="978" actId="1037"/>
          <ac:spMkLst>
            <pc:docMk/>
            <pc:sldMk cId="3561887155" sldId="291"/>
            <ac:spMk id="13" creationId="{C98DE2C6-3DEA-42BF-97C8-08F908060E29}"/>
          </ac:spMkLst>
        </pc:spChg>
        <pc:spChg chg="add mod">
          <ac:chgData name="Ronald van Buuren" userId="7041c8de-1697-4391-b17f-bf0aec4a67a2" providerId="ADAL" clId="{E1B0BF1E-67C0-4603-BFF1-D838140ECEA2}" dt="2021-02-26T05:16:15.361" v="1040" actId="1037"/>
          <ac:spMkLst>
            <pc:docMk/>
            <pc:sldMk cId="3561887155" sldId="291"/>
            <ac:spMk id="14" creationId="{364F6D04-9AAD-4B2E-AC46-F17AAEA98185}"/>
          </ac:spMkLst>
        </pc:spChg>
        <pc:spChg chg="add mod">
          <ac:chgData name="Ronald van Buuren" userId="7041c8de-1697-4391-b17f-bf0aec4a67a2" providerId="ADAL" clId="{E1B0BF1E-67C0-4603-BFF1-D838140ECEA2}" dt="2021-02-26T05:16:22.951" v="1069" actId="1035"/>
          <ac:spMkLst>
            <pc:docMk/>
            <pc:sldMk cId="3561887155" sldId="291"/>
            <ac:spMk id="15" creationId="{065FE8ED-454C-4C4C-8A76-7047FA17A355}"/>
          </ac:spMkLst>
        </pc:spChg>
        <pc:picChg chg="add mod">
          <ac:chgData name="Ronald van Buuren" userId="7041c8de-1697-4391-b17f-bf0aec4a67a2" providerId="ADAL" clId="{E1B0BF1E-67C0-4603-BFF1-D838140ECEA2}" dt="2021-02-25T16:57:34.419" v="713" actId="14100"/>
          <ac:picMkLst>
            <pc:docMk/>
            <pc:sldMk cId="3561887155" sldId="291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6:41:56.493" v="492" actId="478"/>
          <ac:picMkLst>
            <pc:docMk/>
            <pc:sldMk cId="3561887155" sldId="291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41:57.084" v="493"/>
          <ac:picMkLst>
            <pc:docMk/>
            <pc:sldMk cId="3561887155" sldId="291"/>
            <ac:picMk id="6" creationId="{87E1EB14-D01C-48C0-86FB-9A76FB9AD151}"/>
          </ac:picMkLst>
        </pc:picChg>
        <pc:picChg chg="add mod ord">
          <ac:chgData name="Ronald van Buuren" userId="7041c8de-1697-4391-b17f-bf0aec4a67a2" providerId="ADAL" clId="{E1B0BF1E-67C0-4603-BFF1-D838140ECEA2}" dt="2021-02-25T17:12:18.295" v="818" actId="166"/>
          <ac:picMkLst>
            <pc:docMk/>
            <pc:sldMk cId="3561887155" sldId="291"/>
            <ac:picMk id="7" creationId="{AEC5CE29-5C66-4E15-9BCA-BB699C8C79CB}"/>
          </ac:picMkLst>
        </pc:picChg>
        <pc:picChg chg="add mod">
          <ac:chgData name="Ronald van Buuren" userId="7041c8de-1697-4391-b17f-bf0aec4a67a2" providerId="ADAL" clId="{E1B0BF1E-67C0-4603-BFF1-D838140ECEA2}" dt="2021-02-25T17:11:49.225" v="817" actId="166"/>
          <ac:picMkLst>
            <pc:docMk/>
            <pc:sldMk cId="3561887155" sldId="291"/>
            <ac:picMk id="8" creationId="{460E7412-9A99-498E-B8B8-1006E14972F6}"/>
          </ac:picMkLst>
        </pc:picChg>
        <pc:picChg chg="add mod">
          <ac:chgData name="Ronald van Buuren" userId="7041c8de-1697-4391-b17f-bf0aec4a67a2" providerId="ADAL" clId="{E1B0BF1E-67C0-4603-BFF1-D838140ECEA2}" dt="2021-02-25T16:58:46.964" v="736" actId="167"/>
          <ac:picMkLst>
            <pc:docMk/>
            <pc:sldMk cId="3561887155" sldId="291"/>
            <ac:picMk id="10" creationId="{69D68E58-3256-4CE0-AD58-11D6065CDCA7}"/>
          </ac:picMkLst>
        </pc:picChg>
        <pc:picChg chg="add mod ord">
          <ac:chgData name="Ronald van Buuren" userId="7041c8de-1697-4391-b17f-bf0aec4a67a2" providerId="ADAL" clId="{E1B0BF1E-67C0-4603-BFF1-D838140ECEA2}" dt="2021-02-25T17:11:16.305" v="816" actId="171"/>
          <ac:picMkLst>
            <pc:docMk/>
            <pc:sldMk cId="3561887155" sldId="291"/>
            <ac:picMk id="11" creationId="{0A48516E-32DC-4883-A0F2-A90FB4B66A2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561887155" sldId="291"/>
            <ac:picMk id="16" creationId="{0377F1CB-2E25-4782-9259-4FD98800C486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815939075" sldId="296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199676160" sldId="297"/>
        </pc:sldMkLst>
        <pc:spChg chg="mod">
          <ac:chgData name="Ronald van Buuren" userId="7041c8de-1697-4391-b17f-bf0aec4a67a2" providerId="ADAL" clId="{E1B0BF1E-67C0-4603-BFF1-D838140ECEA2}" dt="2021-02-26T05:32:11.032" v="117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199676160" sldId="297"/>
            <ac:picMk id="2" creationId="{EA50A806-18F5-48B6-A4FC-AD5B00A6387F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4064061897" sldId="327"/>
        </pc:sldMkLst>
        <pc:spChg chg="mod">
          <ac:chgData name="Ronald van Buuren" userId="7041c8de-1697-4391-b17f-bf0aec4a67a2" providerId="ADAL" clId="{E1B0BF1E-67C0-4603-BFF1-D838140ECEA2}" dt="2021-02-24T05:24:10.297" v="8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5:23:10.709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64061897" sldId="327"/>
            <ac:picMk id="2" creationId="{BC23CD84-D843-4128-8BFA-B2C8832D96FE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3486102893" sldId="338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486102893" sldId="338"/>
            <ac:picMk id="4" creationId="{FC33D76F-5B28-42E9-8D72-D5DBB6A6FD8A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2599311525" sldId="364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599311525" sldId="364"/>
            <ac:picMk id="4" creationId="{0F54E8C6-DA76-492B-8E58-A81A278AEC88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713146482" sldId="36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713146482" sldId="365"/>
            <ac:picMk id="4" creationId="{195A36DE-CB9C-4B41-8F09-58C210A4171A}"/>
          </ac:picMkLst>
        </pc:picChg>
        <pc:picChg chg="del mod">
          <ac:chgData name="Ronald van Buuren" userId="7041c8de-1697-4391-b17f-bf0aec4a67a2" providerId="ADAL" clId="{E1B0BF1E-67C0-4603-BFF1-D838140ECEA2}" dt="2021-02-24T05:26:06.229" v="10" actId="478"/>
          <ac:picMkLst>
            <pc:docMk/>
            <pc:sldMk cId="2713146482" sldId="365"/>
            <ac:picMk id="4" creationId="{615508B3-66B8-4B89-B80A-29F8547D6901}"/>
          </ac:picMkLst>
        </pc:picChg>
        <pc:picChg chg="add mod">
          <ac:chgData name="Ronald van Buuren" userId="7041c8de-1697-4391-b17f-bf0aec4a67a2" providerId="ADAL" clId="{E1B0BF1E-67C0-4603-BFF1-D838140ECEA2}" dt="2021-02-24T05:26:35.539" v="30" actId="14100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625130079" sldId="366"/>
        </pc:sldMkLst>
        <pc:spChg chg="mod">
          <ac:chgData name="Ronald van Buuren" userId="7041c8de-1697-4391-b17f-bf0aec4a67a2" providerId="ADAL" clId="{E1B0BF1E-67C0-4603-BFF1-D838140ECEA2}" dt="2021-02-24T05:27:11.356" v="32" actId="20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7:33:51.532" v="35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625130079" sldId="366"/>
            <ac:picMk id="3" creationId="{DE9FE3F0-35C3-426E-B639-D4F0F11071B5}"/>
          </ac:picMkLst>
        </pc:picChg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4078439581" sldId="367"/>
        </pc:sldMkLst>
        <pc:spChg chg="mod">
          <ac:chgData name="Ronald van Buuren" userId="7041c8de-1697-4391-b17f-bf0aec4a67a2" providerId="ADAL" clId="{E1B0BF1E-67C0-4603-BFF1-D838140ECEA2}" dt="2021-02-26T05:39:48.808" v="1327" actId="20577"/>
          <ac:spMkLst>
            <pc:docMk/>
            <pc:sldMk cId="4078439581" sldId="36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6T05:36:23.258" v="1204" actId="20577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E1B0BF1E-67C0-4603-BFF1-D838140ECEA2}" dt="2021-02-26T05:36:43.073" v="1222" actId="478"/>
          <ac:picMkLst>
            <pc:docMk/>
            <pc:sldMk cId="4078439581" sldId="367"/>
            <ac:picMk id="2" creationId="{E6F617FC-2807-43F4-A135-B556CEFE21A5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78439581" sldId="367"/>
            <ac:picMk id="4" creationId="{9FB82CB9-92EF-4E91-8FD8-DA0309C41827}"/>
          </ac:picMkLst>
        </pc:picChg>
        <pc:picChg chg="del">
          <ac:chgData name="Ronald van Buuren" userId="7041c8de-1697-4391-b17f-bf0aec4a67a2" providerId="ADAL" clId="{E1B0BF1E-67C0-4603-BFF1-D838140ECEA2}" dt="2021-02-24T07:47:59.834" v="41" actId="478"/>
          <ac:picMkLst>
            <pc:docMk/>
            <pc:sldMk cId="4078439581" sldId="367"/>
            <ac:picMk id="8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0.744" v="42" actId="478"/>
          <ac:picMkLst>
            <pc:docMk/>
            <pc:sldMk cId="4078439581" sldId="367"/>
            <ac:picMk id="9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1.857" v="43" actId="478"/>
          <ac:picMkLst>
            <pc:docMk/>
            <pc:sldMk cId="4078439581" sldId="367"/>
            <ac:picMk id="10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2.486" v="44" actId="478"/>
          <ac:picMkLst>
            <pc:docMk/>
            <pc:sldMk cId="4078439581" sldId="367"/>
            <ac:picMk id="11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5:36:42.283" v="1221" actId="478"/>
          <ac:picMkLst>
            <pc:docMk/>
            <pc:sldMk cId="4078439581" sldId="367"/>
            <ac:picMk id="13" creationId="{7CAB3CAC-5BF0-45E4-93AA-91E247A41B10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2959106817" sldId="368"/>
        </pc:sldMkLst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3973500372" sldId="369"/>
        </pc:sldMkLst>
        <pc:spChg chg="del">
          <ac:chgData name="Ronald van Buuren" userId="7041c8de-1697-4391-b17f-bf0aec4a67a2" providerId="ADAL" clId="{E1B0BF1E-67C0-4603-BFF1-D838140ECEA2}" dt="2021-02-24T15:53:20.677" v="114" actId="478"/>
          <ac:spMkLst>
            <pc:docMk/>
            <pc:sldMk cId="3973500372" sldId="369"/>
            <ac:spMk id="10" creationId="{64FF244B-27B1-497F-98B5-44FDCA80B2DA}"/>
          </ac:spMkLst>
        </pc:spChg>
        <pc:spChg chg="del">
          <ac:chgData name="Ronald van Buuren" userId="7041c8de-1697-4391-b17f-bf0aec4a67a2" providerId="ADAL" clId="{E1B0BF1E-67C0-4603-BFF1-D838140ECEA2}" dt="2021-02-24T15:53:27.687" v="118" actId="478"/>
          <ac:spMkLst>
            <pc:docMk/>
            <pc:sldMk cId="3973500372" sldId="369"/>
            <ac:spMk id="13" creationId="{161E015D-6411-42F7-83F2-352AE60BEE3F}"/>
          </ac:spMkLst>
        </pc:spChg>
        <pc:spChg chg="del">
          <ac:chgData name="Ronald van Buuren" userId="7041c8de-1697-4391-b17f-bf0aec4a67a2" providerId="ADAL" clId="{E1B0BF1E-67C0-4603-BFF1-D838140ECEA2}" dt="2021-02-24T15:53:30.524" v="119" actId="478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73500372" sldId="369"/>
            <ac:picMk id="2" creationId="{E6AA729D-DCBF-4924-9007-89DD43A2FA4B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15:53:22.841" v="115" actId="478"/>
          <ac:picMkLst>
            <pc:docMk/>
            <pc:sldMk cId="3973500372" sldId="369"/>
            <ac:picMk id="8" creationId="{BB930CAF-7125-4ED1-96E8-EB7B426D04CA}"/>
          </ac:picMkLst>
        </pc:picChg>
        <pc:picChg chg="del mod">
          <ac:chgData name="Ronald van Buuren" userId="7041c8de-1697-4391-b17f-bf0aec4a67a2" providerId="ADAL" clId="{E1B0BF1E-67C0-4603-BFF1-D838140ECEA2}" dt="2021-02-24T15:53:24.685" v="117" actId="478"/>
          <ac:picMkLst>
            <pc:docMk/>
            <pc:sldMk cId="3973500372" sldId="369"/>
            <ac:picMk id="9" creationId="{A5B942BA-FC0A-4FE3-B41F-A1086FD667F3}"/>
          </ac:picMkLst>
        </pc:picChg>
        <pc:cxnChg chg="mod">
          <ac:chgData name="Ronald van Buuren" userId="7041c8de-1697-4391-b17f-bf0aec4a67a2" providerId="ADAL" clId="{E1B0BF1E-67C0-4603-BFF1-D838140ECEA2}" dt="2021-02-24T15:53:45.813" v="154" actId="1037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532000507" sldId="371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532000507" sldId="371"/>
            <ac:picMk id="2" creationId="{94D3A73F-42BB-4C38-A68A-BC7FD6D9C3E8}"/>
          </ac:picMkLst>
        </pc:picChg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3247117609" sldId="372"/>
        </pc:sldMkLst>
      </pc:sldChg>
      <pc:sldChg chg="del">
        <pc:chgData name="Ronald van Buuren" userId="7041c8de-1697-4391-b17f-bf0aec4a67a2" providerId="ADAL" clId="{E1B0BF1E-67C0-4603-BFF1-D838140ECEA2}" dt="2021-02-25T15:53:18.161" v="156" actId="47"/>
        <pc:sldMkLst>
          <pc:docMk/>
          <pc:sldMk cId="4071371266" sldId="373"/>
        </pc:sldMkLst>
      </pc:sldChg>
      <pc:sldChg chg="addSp delSp modSp mod modTransition modAnim">
        <pc:chgData name="Ronald van Buuren" userId="7041c8de-1697-4391-b17f-bf0aec4a67a2" providerId="ADAL" clId="{E1B0BF1E-67C0-4603-BFF1-D838140ECEA2}" dt="2021-02-26T07:17:39.749" v="1365"/>
        <pc:sldMkLst>
          <pc:docMk/>
          <pc:sldMk cId="3741701431" sldId="374"/>
        </pc:sldMkLst>
        <pc:spChg chg="mod">
          <ac:chgData name="Ronald van Buuren" userId="7041c8de-1697-4391-b17f-bf0aec4a67a2" providerId="ADAL" clId="{E1B0BF1E-67C0-4603-BFF1-D838140ECEA2}" dt="2021-02-26T05:35:04.852" v="1186" actId="403"/>
          <ac:spMkLst>
            <pc:docMk/>
            <pc:sldMk cId="3741701431" sldId="374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1B0BF1E-67C0-4603-BFF1-D838140ECEA2}" dt="2021-02-25T16:40:37.056" v="491" actId="14826"/>
          <ac:picMkLst>
            <pc:docMk/>
            <pc:sldMk cId="3741701431" sldId="374"/>
            <ac:picMk id="2" creationId="{0A6AAC17-441F-4114-8219-085CA444B654}"/>
          </ac:picMkLst>
        </pc:picChg>
        <pc:picChg chg="add del mod">
          <ac:chgData name="Ronald van Buuren" userId="7041c8de-1697-4391-b17f-bf0aec4a67a2" providerId="ADAL" clId="{E1B0BF1E-67C0-4603-BFF1-D838140ECEA2}" dt="2021-02-26T06:00:06.979" v="1350"/>
          <ac:picMkLst>
            <pc:docMk/>
            <pc:sldMk cId="3741701431" sldId="374"/>
            <ac:picMk id="3" creationId="{6F28817F-9272-4231-9DEB-96D96EEC8779}"/>
          </ac:picMkLst>
        </pc:picChg>
        <pc:picChg chg="mod">
          <ac:chgData name="Ronald van Buuren" userId="7041c8de-1697-4391-b17f-bf0aec4a67a2" providerId="ADAL" clId="{E1B0BF1E-67C0-4603-BFF1-D838140ECEA2}" dt="2021-02-25T16:28:46.153" v="460" actId="1037"/>
          <ac:picMkLst>
            <pc:docMk/>
            <pc:sldMk cId="3741701431" sldId="374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28:30.734" v="442" actId="1035"/>
          <ac:picMkLst>
            <pc:docMk/>
            <pc:sldMk cId="3741701431" sldId="374"/>
            <ac:picMk id="8" creationId="{34B11E9F-E9DF-4114-82BD-719A050BE95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741701431" sldId="374"/>
            <ac:picMk id="10" creationId="{57BE33BF-56FA-47CE-88E6-A2F6BDBD9DFE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603023807" sldId="37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603023807" sldId="375"/>
            <ac:picMk id="2" creationId="{C671C92F-5344-4FCE-87F6-AA701AB1455B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49387437" sldId="376"/>
        </pc:sldMkLst>
        <pc:spChg chg="add del mod">
          <ac:chgData name="Ronald van Buuren" userId="7041c8de-1697-4391-b17f-bf0aec4a67a2" providerId="ADAL" clId="{E1B0BF1E-67C0-4603-BFF1-D838140ECEA2}" dt="2021-02-25T15:56:26.681" v="195"/>
          <ac:spMkLst>
            <pc:docMk/>
            <pc:sldMk cId="149387437" sldId="376"/>
            <ac:spMk id="2" creationId="{B83989D0-F748-46E8-A9C1-E98A501B54BB}"/>
          </ac:spMkLst>
        </pc:spChg>
        <pc:spChg chg="add mod">
          <ac:chgData name="Ronald van Buuren" userId="7041c8de-1697-4391-b17f-bf0aec4a67a2" providerId="ADAL" clId="{E1B0BF1E-67C0-4603-BFF1-D838140ECEA2}" dt="2021-02-26T05:34:20.092" v="1183" actId="207"/>
          <ac:spMkLst>
            <pc:docMk/>
            <pc:sldMk cId="149387437" sldId="376"/>
            <ac:spMk id="5" creationId="{2C43EC00-E287-4C9E-8C55-C2BC0D8383A0}"/>
          </ac:spMkLst>
        </pc:spChg>
        <pc:spChg chg="mod">
          <ac:chgData name="Ronald van Buuren" userId="7041c8de-1697-4391-b17f-bf0aec4a67a2" providerId="ADAL" clId="{E1B0BF1E-67C0-4603-BFF1-D838140ECEA2}" dt="2021-02-25T15:58:18.471" v="343" actId="5793"/>
          <ac:spMkLst>
            <pc:docMk/>
            <pc:sldMk cId="149387437" sldId="376"/>
            <ac:spMk id="6" creationId="{BFAEFBA2-AAB7-4895-ABE9-8B7F6BDC6C40}"/>
          </ac:spMkLst>
        </pc:spChg>
        <pc:picChg chg="add mod ord">
          <ac:chgData name="Ronald van Buuren" userId="7041c8de-1697-4391-b17f-bf0aec4a67a2" providerId="ADAL" clId="{E1B0BF1E-67C0-4603-BFF1-D838140ECEA2}" dt="2021-02-25T16:08:05.601" v="400" actId="167"/>
          <ac:picMkLst>
            <pc:docMk/>
            <pc:sldMk cId="149387437" sldId="376"/>
            <ac:picMk id="3" creationId="{781440EC-1486-4A34-BEB1-522D953B193F}"/>
          </ac:picMkLst>
        </pc:picChg>
        <pc:picChg chg="del">
          <ac:chgData name="Ronald van Buuren" userId="7041c8de-1697-4391-b17f-bf0aec4a67a2" providerId="ADAL" clId="{E1B0BF1E-67C0-4603-BFF1-D838140ECEA2}" dt="2021-02-25T15:55:57.611" v="193" actId="478"/>
          <ac:picMkLst>
            <pc:docMk/>
            <pc:sldMk cId="149387437" sldId="376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49387437" sldId="376"/>
            <ac:picMk id="7" creationId="{D0DCA2CE-5435-4550-9F92-53FFD48B1A84}"/>
          </ac:picMkLst>
        </pc:picChg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3897834514" sldId="377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967973" sldId="378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30200914" sldId="379"/>
        </pc:sldMkLst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19839380" sldId="380"/>
        </pc:sldMkLst>
      </pc:sldChg>
      <pc:sldChg chg="del">
        <pc:chgData name="Ronald van Buuren" userId="7041c8de-1697-4391-b17f-bf0aec4a67a2" providerId="ADAL" clId="{E1B0BF1E-67C0-4603-BFF1-D838140ECEA2}" dt="2021-02-25T15:53:48.865" v="158" actId="47"/>
        <pc:sldMkLst>
          <pc:docMk/>
          <pc:sldMk cId="2425550194" sldId="381"/>
        </pc:sldMkLst>
      </pc:sldChg>
      <pc:sldChg chg="addSp delSp modSp mod ord modAnim">
        <pc:chgData name="Ronald van Buuren" userId="7041c8de-1697-4391-b17f-bf0aec4a67a2" providerId="ADAL" clId="{E1B0BF1E-67C0-4603-BFF1-D838140ECEA2}" dt="2021-02-26T07:17:39.749" v="1365"/>
        <pc:sldMkLst>
          <pc:docMk/>
          <pc:sldMk cId="3949777014" sldId="382"/>
        </pc:sldMkLst>
        <pc:spChg chg="mod">
          <ac:chgData name="Ronald van Buuren" userId="7041c8de-1697-4391-b17f-bf0aec4a67a2" providerId="ADAL" clId="{E1B0BF1E-67C0-4603-BFF1-D838140ECEA2}" dt="2021-02-25T15:53:42.421" v="157"/>
          <ac:spMkLst>
            <pc:docMk/>
            <pc:sldMk cId="3949777014" sldId="382"/>
            <ac:spMk id="9" creationId="{2EBDBF51-1415-4FAC-AE2E-124C23242537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0" creationId="{22F6F69A-8D79-4DDB-A67E-4F823AC62865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3" creationId="{410168AF-77B2-4F66-BF78-C010E4973B97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49777014" sldId="382"/>
            <ac:picMk id="2" creationId="{DB90D525-9F00-4D2D-A7CF-F826E8375F78}"/>
          </ac:picMkLst>
        </pc:picChg>
      </pc:sldChg>
      <pc:sldChg chg="addSp delSp modSp add mod addAnim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1875100399" sldId="383"/>
        </pc:sldMkLst>
        <pc:spChg chg="add del mod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4" creationId="{FF4D23D2-47F4-42C3-904F-B1FB4AC8F8D1}"/>
          </ac:spMkLst>
        </pc:spChg>
        <pc:spChg chg="mod">
          <ac:chgData name="Ronald van Buuren" userId="7041c8de-1697-4391-b17f-bf0aec4a67a2" providerId="ADAL" clId="{E1B0BF1E-67C0-4603-BFF1-D838140ECEA2}" dt="2021-02-25T17:14:03.602" v="830" actId="20577"/>
          <ac:spMkLst>
            <pc:docMk/>
            <pc:sldMk cId="1875100399" sldId="383"/>
            <ac:spMk id="5" creationId="{1D63FAE0-B9FC-4739-97D0-1510A0E63437}"/>
          </ac:spMkLst>
        </pc:spChg>
        <pc:spChg chg="add del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9" creationId="{C3B976DE-DF8E-47F1-A09C-FDFD4623B7B7}"/>
          </ac:spMkLst>
        </pc:spChg>
        <pc:spChg chg="add mod">
          <ac:chgData name="Ronald van Buuren" userId="7041c8de-1697-4391-b17f-bf0aec4a67a2" providerId="ADAL" clId="{E1B0BF1E-67C0-4603-BFF1-D838140ECEA2}" dt="2021-02-25T17:14:35.246" v="838"/>
          <ac:spMkLst>
            <pc:docMk/>
            <pc:sldMk cId="1875100399" sldId="383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09:13.381" v="971" actId="404"/>
          <ac:spMkLst>
            <pc:docMk/>
            <pc:sldMk cId="1875100399" sldId="383"/>
            <ac:spMk id="15" creationId="{8A59D55D-2150-46B8-AC57-E7EAD4AF329C}"/>
          </ac:spMkLst>
        </pc:spChg>
        <pc:spChg chg="add mod">
          <ac:chgData name="Ronald van Buuren" userId="7041c8de-1697-4391-b17f-bf0aec4a67a2" providerId="ADAL" clId="{E1B0BF1E-67C0-4603-BFF1-D838140ECEA2}" dt="2021-02-26T05:17:48.371" v="1072" actId="1038"/>
          <ac:spMkLst>
            <pc:docMk/>
            <pc:sldMk cId="1875100399" sldId="383"/>
            <ac:spMk id="16" creationId="{984D9707-C7D4-4644-8AC6-6F7B75855B7E}"/>
          </ac:spMkLst>
        </pc:spChg>
        <pc:spChg chg="add mod">
          <ac:chgData name="Ronald van Buuren" userId="7041c8de-1697-4391-b17f-bf0aec4a67a2" providerId="ADAL" clId="{E1B0BF1E-67C0-4603-BFF1-D838140ECEA2}" dt="2021-02-26T05:17:57.291" v="1073" actId="1038"/>
          <ac:spMkLst>
            <pc:docMk/>
            <pc:sldMk cId="1875100399" sldId="383"/>
            <ac:spMk id="17" creationId="{AF2F7281-37D9-408A-9A38-75024F3A9A5B}"/>
          </ac:spMkLst>
        </pc:spChg>
        <pc:picChg chg="mod">
          <ac:chgData name="Ronald van Buuren" userId="7041c8de-1697-4391-b17f-bf0aec4a67a2" providerId="ADAL" clId="{E1B0BF1E-67C0-4603-BFF1-D838140ECEA2}" dt="2021-02-25T17:21:57.289" v="845" actId="1038"/>
          <ac:picMkLst>
            <pc:docMk/>
            <pc:sldMk cId="1875100399" sldId="383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7:14:17.295" v="831" actId="478"/>
          <ac:picMkLst>
            <pc:docMk/>
            <pc:sldMk cId="1875100399" sldId="383"/>
            <ac:picMk id="6" creationId="{87E1EB14-D01C-48C0-86FB-9A76FB9AD151}"/>
          </ac:picMkLst>
        </pc:picChg>
        <pc:picChg chg="del">
          <ac:chgData name="Ronald van Buuren" userId="7041c8de-1697-4391-b17f-bf0aec4a67a2" providerId="ADAL" clId="{E1B0BF1E-67C0-4603-BFF1-D838140ECEA2}" dt="2021-02-25T17:14:32.155" v="837" actId="478"/>
          <ac:picMkLst>
            <pc:docMk/>
            <pc:sldMk cId="1875100399" sldId="383"/>
            <ac:picMk id="7" creationId="{AEC5CE29-5C66-4E15-9BCA-BB699C8C79CB}"/>
          </ac:picMkLst>
        </pc:picChg>
        <pc:picChg chg="del">
          <ac:chgData name="Ronald van Buuren" userId="7041c8de-1697-4391-b17f-bf0aec4a67a2" providerId="ADAL" clId="{E1B0BF1E-67C0-4603-BFF1-D838140ECEA2}" dt="2021-02-25T17:14:20.896" v="832" actId="478"/>
          <ac:picMkLst>
            <pc:docMk/>
            <pc:sldMk cId="1875100399" sldId="383"/>
            <ac:picMk id="8" creationId="{460E7412-9A99-498E-B8B8-1006E14972F6}"/>
          </ac:picMkLst>
        </pc:picChg>
        <pc:picChg chg="del">
          <ac:chgData name="Ronald van Buuren" userId="7041c8de-1697-4391-b17f-bf0aec4a67a2" providerId="ADAL" clId="{E1B0BF1E-67C0-4603-BFF1-D838140ECEA2}" dt="2021-02-25T17:14:21.866" v="833" actId="478"/>
          <ac:picMkLst>
            <pc:docMk/>
            <pc:sldMk cId="1875100399" sldId="383"/>
            <ac:picMk id="10" creationId="{69D68E58-3256-4CE0-AD58-11D6065CDCA7}"/>
          </ac:picMkLst>
        </pc:picChg>
        <pc:picChg chg="del">
          <ac:chgData name="Ronald van Buuren" userId="7041c8de-1697-4391-b17f-bf0aec4a67a2" providerId="ADAL" clId="{E1B0BF1E-67C0-4603-BFF1-D838140ECEA2}" dt="2021-02-25T17:14:23.775" v="834" actId="478"/>
          <ac:picMkLst>
            <pc:docMk/>
            <pc:sldMk cId="1875100399" sldId="383"/>
            <ac:picMk id="11" creationId="{0A48516E-32DC-4883-A0F2-A90FB4B66A21}"/>
          </ac:picMkLst>
        </pc:picChg>
        <pc:picChg chg="add mod">
          <ac:chgData name="Ronald van Buuren" userId="7041c8de-1697-4391-b17f-bf0aec4a67a2" providerId="ADAL" clId="{E1B0BF1E-67C0-4603-BFF1-D838140ECEA2}" dt="2021-02-25T17:14:35.246" v="838"/>
          <ac:picMkLst>
            <pc:docMk/>
            <pc:sldMk cId="1875100399" sldId="383"/>
            <ac:picMk id="12" creationId="{7D09426F-B668-4160-A37F-4F91967E7FFA}"/>
          </ac:picMkLst>
        </pc:picChg>
        <pc:picChg chg="add mod">
          <ac:chgData name="Ronald van Buuren" userId="7041c8de-1697-4391-b17f-bf0aec4a67a2" providerId="ADAL" clId="{E1B0BF1E-67C0-4603-BFF1-D838140ECEA2}" dt="2021-02-25T17:19:10.516" v="839" actId="14826"/>
          <ac:picMkLst>
            <pc:docMk/>
            <pc:sldMk cId="1875100399" sldId="383"/>
            <ac:picMk id="13" creationId="{9F18B8CE-C5CC-440A-9124-199CD9C2DA66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875100399" sldId="383"/>
            <ac:picMk id="18" creationId="{B5310D8D-E2D7-4BB0-B9B7-492DB2AD5E41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026656944" sldId="384"/>
        </pc:sldMkLst>
        <pc:spChg chg="mod">
          <ac:chgData name="Ronald van Buuren" userId="7041c8de-1697-4391-b17f-bf0aec4a67a2" providerId="ADAL" clId="{E1B0BF1E-67C0-4603-BFF1-D838140ECEA2}" dt="2021-02-26T05:18:44.481" v="1101" actId="20577"/>
          <ac:spMkLst>
            <pc:docMk/>
            <pc:sldMk cId="3026656944" sldId="384"/>
            <ac:spMk id="5" creationId="{1D63FAE0-B9FC-4739-97D0-1510A0E63437}"/>
          </ac:spMkLst>
        </pc:spChg>
        <pc:spChg chg="mod">
          <ac:chgData name="Ronald van Buuren" userId="7041c8de-1697-4391-b17f-bf0aec4a67a2" providerId="ADAL" clId="{E1B0BF1E-67C0-4603-BFF1-D838140ECEA2}" dt="2021-02-26T05:30:01.492" v="1157" actId="1036"/>
          <ac:spMkLst>
            <pc:docMk/>
            <pc:sldMk cId="3026656944" sldId="384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28:15.222" v="1108"/>
          <ac:spMkLst>
            <pc:docMk/>
            <pc:sldMk cId="3026656944" sldId="384"/>
            <ac:spMk id="11" creationId="{85E1FE0F-5982-43B1-B9E3-8E2B0462FF6F}"/>
          </ac:spMkLst>
        </pc:spChg>
        <pc:spChg chg="add del">
          <ac:chgData name="Ronald van Buuren" userId="7041c8de-1697-4391-b17f-bf0aec4a67a2" providerId="ADAL" clId="{E1B0BF1E-67C0-4603-BFF1-D838140ECEA2}" dt="2021-02-26T05:28:22.162" v="1109" actId="478"/>
          <ac:spMkLst>
            <pc:docMk/>
            <pc:sldMk cId="3026656944" sldId="384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28:23.482" v="1110"/>
          <ac:spMkLst>
            <pc:docMk/>
            <pc:sldMk cId="3026656944" sldId="384"/>
            <ac:spMk id="18" creationId="{81908ED2-6CF2-4A3E-8FFA-7A7DD7F3BD86}"/>
          </ac:spMkLst>
        </pc:spChg>
        <pc:picChg chg="mod">
          <ac:chgData name="Ronald van Buuren" userId="7041c8de-1697-4391-b17f-bf0aec4a67a2" providerId="ADAL" clId="{E1B0BF1E-67C0-4603-BFF1-D838140ECEA2}" dt="2021-02-26T05:27:33.146" v="1103" actId="14826"/>
          <ac:picMkLst>
            <pc:docMk/>
            <pc:sldMk cId="3026656944" sldId="384"/>
            <ac:picMk id="2" creationId="{9FCFA8DF-8140-4A17-9484-8BF7D4A73504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026656944" sldId="384"/>
            <ac:picMk id="3" creationId="{7C4F7657-0F61-4108-B062-DD17B18576B0}"/>
          </ac:picMkLst>
        </pc:picChg>
        <pc:picChg chg="mod">
          <ac:chgData name="Ronald van Buuren" userId="7041c8de-1697-4391-b17f-bf0aec4a67a2" providerId="ADAL" clId="{E1B0BF1E-67C0-4603-BFF1-D838140ECEA2}" dt="2021-02-26T05:27:50.182" v="1104" actId="14826"/>
          <ac:picMkLst>
            <pc:docMk/>
            <pc:sldMk cId="3026656944" sldId="384"/>
            <ac:picMk id="12" creationId="{7D09426F-B668-4160-A37F-4F91967E7FFA}"/>
          </ac:picMkLst>
        </pc:picChg>
        <pc:picChg chg="mod">
          <ac:chgData name="Ronald van Buuren" userId="7041c8de-1697-4391-b17f-bf0aec4a67a2" providerId="ADAL" clId="{E1B0BF1E-67C0-4603-BFF1-D838140ECEA2}" dt="2021-02-26T05:19:10.896" v="1102" actId="14826"/>
          <ac:picMkLst>
            <pc:docMk/>
            <pc:sldMk cId="3026656944" sldId="384"/>
            <ac:picMk id="13" creationId="{9F18B8CE-C5CC-440A-9124-199CD9C2DA66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335175491" sldId="385"/>
        </pc:sldMkLst>
        <pc:spChg chg="mod">
          <ac:chgData name="Ronald van Buuren" userId="7041c8de-1697-4391-b17f-bf0aec4a67a2" providerId="ADAL" clId="{E1B0BF1E-67C0-4603-BFF1-D838140ECEA2}" dt="2021-02-26T05:40:16.808" v="1340" actId="6549"/>
          <ac:spMkLst>
            <pc:docMk/>
            <pc:sldMk cId="1335175491" sldId="38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335175491" sldId="385"/>
            <ac:picMk id="4" creationId="{B8A0C330-BF21-45F3-8F80-B2D9C59B18CE}"/>
          </ac:picMkLst>
        </pc:picChg>
      </pc:sldChg>
    </pc:docChg>
  </pc:docChgLst>
  <pc:docChgLst>
    <pc:chgData name="Ronald van Buuren" userId="7041c8de-1697-4391-b17f-bf0aec4a67a2" providerId="ADAL" clId="{71695916-0082-45B9-956B-77C92AC02EB7}"/>
    <pc:docChg chg="undo custSel addSld delSld modSld sldOrd">
      <pc:chgData name="Ronald van Buuren" userId="7041c8de-1697-4391-b17f-bf0aec4a67a2" providerId="ADAL" clId="{71695916-0082-45B9-956B-77C92AC02EB7}" dt="2021-02-08T05:39:10.344" v="934" actId="1076"/>
      <pc:docMkLst>
        <pc:docMk/>
      </pc:docMkLst>
      <pc:sldChg chg="add del">
        <pc:chgData name="Ronald van Buuren" userId="7041c8de-1697-4391-b17f-bf0aec4a67a2" providerId="ADAL" clId="{71695916-0082-45B9-956B-77C92AC02EB7}" dt="2021-02-03T13:16:28.947" v="282" actId="47"/>
        <pc:sldMkLst>
          <pc:docMk/>
          <pc:sldMk cId="2240357758" sldId="271"/>
        </pc:sldMkLst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60273085" sldId="275"/>
        </pc:sldMkLst>
        <pc:spChg chg="del">
          <ac:chgData name="Ronald van Buuren" userId="7041c8de-1697-4391-b17f-bf0aec4a67a2" providerId="ADAL" clId="{71695916-0082-45B9-956B-77C92AC02EB7}" dt="2021-02-03T13:12:21.070" v="222" actId="478"/>
          <ac:spMkLst>
            <pc:docMk/>
            <pc:sldMk cId="1260273085" sldId="275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14:33.675" v="243" actId="20577"/>
          <ac:spMkLst>
            <pc:docMk/>
            <pc:sldMk cId="1260273085" sldId="275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2:30.544" v="224" actId="478"/>
          <ac:spMkLst>
            <pc:docMk/>
            <pc:sldMk cId="1260273085" sldId="275"/>
            <ac:spMk id="8" creationId="{FBB72A66-E81C-4036-9907-0EEC8B332CCA}"/>
          </ac:spMkLst>
        </pc:spChg>
        <pc:spChg chg="add del mod">
          <ac:chgData name="Ronald van Buuren" userId="7041c8de-1697-4391-b17f-bf0aec4a67a2" providerId="ADAL" clId="{71695916-0082-45B9-956B-77C92AC02EB7}" dt="2021-02-03T13:12:51.017" v="230" actId="478"/>
          <ac:spMkLst>
            <pc:docMk/>
            <pc:sldMk cId="1260273085" sldId="275"/>
            <ac:spMk id="9" creationId="{A23E9296-04E7-4296-AFC8-00EFD52E41AB}"/>
          </ac:spMkLst>
        </pc:spChg>
        <pc:spChg chg="add del mod">
          <ac:chgData name="Ronald van Buuren" userId="7041c8de-1697-4391-b17f-bf0aec4a67a2" providerId="ADAL" clId="{71695916-0082-45B9-956B-77C92AC02EB7}" dt="2021-02-03T13:12:56.736" v="232"/>
          <ac:spMkLst>
            <pc:docMk/>
            <pc:sldMk cId="1260273085" sldId="275"/>
            <ac:spMk id="10" creationId="{385D1D11-403D-4CCF-A8C8-3FF4E195C985}"/>
          </ac:spMkLst>
        </pc:spChg>
        <pc:spChg chg="add mod">
          <ac:chgData name="Ronald van Buuren" userId="7041c8de-1697-4391-b17f-bf0aec4a67a2" providerId="ADAL" clId="{71695916-0082-45B9-956B-77C92AC02EB7}" dt="2021-02-04T04:58:41.542" v="517"/>
          <ac:spMkLst>
            <pc:docMk/>
            <pc:sldMk cId="1260273085" sldId="275"/>
            <ac:spMk id="11" creationId="{3829FCFA-DCCD-4473-8AAD-DF2263F6A722}"/>
          </ac:spMkLst>
        </pc:spChg>
        <pc:spChg chg="add del mod">
          <ac:chgData name="Ronald van Buuren" userId="7041c8de-1697-4391-b17f-bf0aec4a67a2" providerId="ADAL" clId="{71695916-0082-45B9-956B-77C92AC02EB7}" dt="2021-02-03T13:14:48.692" v="245" actId="21"/>
          <ac:spMkLst>
            <pc:docMk/>
            <pc:sldMk cId="1260273085" sldId="275"/>
            <ac:spMk id="12" creationId="{1935586A-4299-40F1-8AD8-E998097D8104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60273085" sldId="275"/>
            <ac:picMk id="13" creationId="{C116736B-00AF-47F9-8AC2-9E5C5B20C0EE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343147876" sldId="276"/>
        </pc:sldMkLst>
        <pc:spChg chg="mod">
          <ac:chgData name="Ronald van Buuren" userId="7041c8de-1697-4391-b17f-bf0aec4a67a2" providerId="ADAL" clId="{71695916-0082-45B9-956B-77C92AC02EB7}" dt="2021-02-03T13:24:39.895" v="384"/>
          <ac:spMkLst>
            <pc:docMk/>
            <pc:sldMk cId="3343147876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343147876" sldId="276"/>
            <ac:picMk id="3" creationId="{9C3D84ED-AEC2-494E-BABD-2F5C6A310B4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22056776" sldId="277"/>
        </pc:sldMkLst>
        <pc:spChg chg="mod">
          <ac:chgData name="Ronald van Buuren" userId="7041c8de-1697-4391-b17f-bf0aec4a67a2" providerId="ADAL" clId="{71695916-0082-45B9-956B-77C92AC02EB7}" dt="2021-02-03T13:16:43.428" v="284" actId="2716"/>
          <ac:spMkLst>
            <pc:docMk/>
            <pc:sldMk cId="4022056776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1:20.910" v="300" actId="20577"/>
          <ac:spMkLst>
            <pc:docMk/>
            <pc:sldMk cId="4022056776" sldId="277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3T13:21:46.957" v="316" actId="1076"/>
          <ac:spMkLst>
            <pc:docMk/>
            <pc:sldMk cId="4022056776" sldId="277"/>
            <ac:spMk id="7" creationId="{71EEAF3D-10E2-4259-AE1F-17A8DC7E166E}"/>
          </ac:spMkLst>
        </pc:spChg>
        <pc:picChg chg="del">
          <ac:chgData name="Ronald van Buuren" userId="7041c8de-1697-4391-b17f-bf0aec4a67a2" providerId="ADAL" clId="{71695916-0082-45B9-956B-77C92AC02EB7}" dt="2021-02-03T13:21:01.719" v="285" actId="478"/>
          <ac:picMkLst>
            <pc:docMk/>
            <pc:sldMk cId="4022056776" sldId="277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3T13:21:04.226" v="288" actId="962"/>
          <ac:picMkLst>
            <pc:docMk/>
            <pc:sldMk cId="4022056776" sldId="277"/>
            <ac:picMk id="6" creationId="{F10DD2B8-3DDB-4B8E-8D8B-EFE2E546EFA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22056776" sldId="277"/>
            <ac:picMk id="8" creationId="{31987B3B-0C76-4CF1-A596-0E2A49F1613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600848797" sldId="279"/>
        </pc:sldMkLst>
        <pc:spChg chg="add mod">
          <ac:chgData name="Ronald van Buuren" userId="7041c8de-1697-4391-b17f-bf0aec4a67a2" providerId="ADAL" clId="{71695916-0082-45B9-956B-77C92AC02EB7}" dt="2021-02-04T05:05:59.772" v="584" actId="1035"/>
          <ac:spMkLst>
            <pc:docMk/>
            <pc:sldMk cId="1600848797" sldId="279"/>
            <ac:spMk id="4" creationId="{FEB773D7-62A6-4760-9DC2-DA3089D889EF}"/>
          </ac:spMkLst>
        </pc:spChg>
        <pc:spChg chg="add mod">
          <ac:chgData name="Ronald van Buuren" userId="7041c8de-1697-4391-b17f-bf0aec4a67a2" providerId="ADAL" clId="{71695916-0082-45B9-956B-77C92AC02EB7}" dt="2021-02-04T05:06:32.085" v="611" actId="20577"/>
          <ac:spMkLst>
            <pc:docMk/>
            <pc:sldMk cId="1600848797" sldId="279"/>
            <ac:spMk id="8" creationId="{2B2A3B34-6A2B-48CF-9C97-5E230281B1FA}"/>
          </ac:spMkLst>
        </pc:spChg>
        <pc:spChg chg="mod">
          <ac:chgData name="Ronald van Buuren" userId="7041c8de-1697-4391-b17f-bf0aec4a67a2" providerId="ADAL" clId="{71695916-0082-45B9-956B-77C92AC02EB7}" dt="2021-02-03T13:22:49.851" v="370"/>
          <ac:spMkLst>
            <pc:docMk/>
            <pc:sldMk cId="1600848797" sldId="279"/>
            <ac:spMk id="40448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4T05:04:25.431" v="534" actId="478"/>
          <ac:picMkLst>
            <pc:docMk/>
            <pc:sldMk cId="1600848797" sldId="279"/>
            <ac:picMk id="2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4T05:04:54.249" v="561" actId="1036"/>
          <ac:picMkLst>
            <pc:docMk/>
            <pc:sldMk cId="1600848797" sldId="279"/>
            <ac:picMk id="3" creationId="{E9407DBD-0BAF-4CE8-976B-E95F4DEB926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600848797" sldId="279"/>
            <ac:picMk id="5" creationId="{5C44EF78-E28A-4931-B8C8-F3A94BF5318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2645848014" sldId="280"/>
        </pc:sldMkLst>
        <pc:spChg chg="mod">
          <ac:chgData name="Ronald van Buuren" userId="7041c8de-1697-4391-b17f-bf0aec4a67a2" providerId="ADAL" clId="{71695916-0082-45B9-956B-77C92AC02EB7}" dt="2021-02-03T13:25:27.613" v="415"/>
          <ac:spMkLst>
            <pc:docMk/>
            <pc:sldMk cId="2645848014" sldId="280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645848014" sldId="280"/>
            <ac:picMk id="3" creationId="{60A62BD2-7AFF-43A0-BFCC-03BC2EA5636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105125443" sldId="281"/>
        </pc:sldMkLst>
        <pc:spChg chg="mod">
          <ac:chgData name="Ronald van Buuren" userId="7041c8de-1697-4391-b17f-bf0aec4a67a2" providerId="ADAL" clId="{71695916-0082-45B9-956B-77C92AC02EB7}" dt="2021-02-03T13:22:20.518" v="351"/>
          <ac:spMkLst>
            <pc:docMk/>
            <pc:sldMk cId="3105125443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2:25.105" v="353" actId="20577"/>
          <ac:spMkLst>
            <pc:docMk/>
            <pc:sldMk cId="3105125443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105125443" sldId="281"/>
            <ac:picMk id="5" creationId="{578976A7-586C-4E31-B445-B3DD97CF5DBA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565964118" sldId="282"/>
        </pc:sldMkLst>
        <pc:spChg chg="mod">
          <ac:chgData name="Ronald van Buuren" userId="7041c8de-1697-4391-b17f-bf0aec4a67a2" providerId="ADAL" clId="{71695916-0082-45B9-956B-77C92AC02EB7}" dt="2021-02-03T13:25:07.147" v="406"/>
          <ac:spMkLst>
            <pc:docMk/>
            <pc:sldMk cId="1565964118" sldId="28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565964118" sldId="282"/>
            <ac:picMk id="5" creationId="{E54DBEAE-4CF9-4D02-B63D-01063FB79537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540346328" sldId="283"/>
        </pc:sldMkLst>
        <pc:spChg chg="mod">
          <ac:chgData name="Ronald van Buuren" userId="7041c8de-1697-4391-b17f-bf0aec4a67a2" providerId="ADAL" clId="{71695916-0082-45B9-956B-77C92AC02EB7}" dt="2021-02-03T13:23:35.200" v="372"/>
          <ac:spMkLst>
            <pc:docMk/>
            <pc:sldMk cId="3540346328" sldId="283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40346328" sldId="283"/>
            <ac:picMk id="3" creationId="{349FA912-D4CC-4634-A776-3EBBDDBB992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227763616" sldId="284"/>
        </pc:sldMkLst>
        <pc:spChg chg="mod">
          <ac:chgData name="Ronald van Buuren" userId="7041c8de-1697-4391-b17f-bf0aec4a67a2" providerId="ADAL" clId="{71695916-0082-45B9-956B-77C92AC02EB7}" dt="2021-02-03T13:24:19.218" v="382"/>
          <ac:spMkLst>
            <pc:docMk/>
            <pc:sldMk cId="4227763616" sldId="2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227763616" sldId="284"/>
            <ac:picMk id="3" creationId="{E17014BE-E4F7-4876-83A3-CA05E22CFEC3}"/>
          </ac:picMkLst>
        </pc:picChg>
        <pc:picChg chg="add mod">
          <ac:chgData name="Ronald van Buuren" userId="7041c8de-1697-4391-b17f-bf0aec4a67a2" providerId="ADAL" clId="{71695916-0082-45B9-956B-77C92AC02EB7}" dt="2021-02-04T05:03:36.453" v="533" actId="1076"/>
          <ac:picMkLst>
            <pc:docMk/>
            <pc:sldMk cId="4227763616" sldId="284"/>
            <ac:picMk id="6" creationId="{4B950FF4-39A3-4202-95FA-12368D5BDEF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00613340" sldId="285"/>
        </pc:sldMkLst>
        <pc:spChg chg="mod">
          <ac:chgData name="Ronald van Buuren" userId="7041c8de-1697-4391-b17f-bf0aec4a67a2" providerId="ADAL" clId="{71695916-0082-45B9-956B-77C92AC02EB7}" dt="2021-02-03T13:25:57.874" v="424"/>
          <ac:spMkLst>
            <pc:docMk/>
            <pc:sldMk cId="1200613340" sldId="28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09:49.565" v="614" actId="1076"/>
          <ac:spMkLst>
            <pc:docMk/>
            <pc:sldMk cId="1200613340" sldId="285"/>
            <ac:spMk id="3" creationId="{6D79424B-A582-47D5-BE4E-51A85A1F4CBF}"/>
          </ac:spMkLst>
        </pc:spChg>
        <pc:spChg chg="add mod">
          <ac:chgData name="Ronald van Buuren" userId="7041c8de-1697-4391-b17f-bf0aec4a67a2" providerId="ADAL" clId="{71695916-0082-45B9-956B-77C92AC02EB7}" dt="2021-02-04T05:10:09.100" v="628" actId="20577"/>
          <ac:spMkLst>
            <pc:docMk/>
            <pc:sldMk cId="1200613340" sldId="285"/>
            <ac:spMk id="5" creationId="{C8695D9F-45EA-4B2F-95C2-1C6773BA3B94}"/>
          </ac:spMkLst>
        </pc:spChg>
        <pc:spChg chg="add mod">
          <ac:chgData name="Ronald van Buuren" userId="7041c8de-1697-4391-b17f-bf0aec4a67a2" providerId="ADAL" clId="{71695916-0082-45B9-956B-77C92AC02EB7}" dt="2021-02-04T05:10:34.404" v="644" actId="20577"/>
          <ac:spMkLst>
            <pc:docMk/>
            <pc:sldMk cId="1200613340" sldId="285"/>
            <ac:spMk id="6" creationId="{444D2459-C15B-44A3-827A-329F07CE6CCC}"/>
          </ac:spMkLst>
        </pc:spChg>
        <pc:spChg chg="add mod">
          <ac:chgData name="Ronald van Buuren" userId="7041c8de-1697-4391-b17f-bf0aec4a67a2" providerId="ADAL" clId="{71695916-0082-45B9-956B-77C92AC02EB7}" dt="2021-02-04T05:11:15.902" v="663" actId="20577"/>
          <ac:spMkLst>
            <pc:docMk/>
            <pc:sldMk cId="1200613340" sldId="285"/>
            <ac:spMk id="7" creationId="{A280207C-3147-4BE6-AC04-0CED249E5455}"/>
          </ac:spMkLst>
        </pc:spChg>
        <pc:spChg chg="add mod">
          <ac:chgData name="Ronald van Buuren" userId="7041c8de-1697-4391-b17f-bf0aec4a67a2" providerId="ADAL" clId="{71695916-0082-45B9-956B-77C92AC02EB7}" dt="2021-02-04T05:11:25.526" v="665" actId="20577"/>
          <ac:spMkLst>
            <pc:docMk/>
            <pc:sldMk cId="1200613340" sldId="285"/>
            <ac:spMk id="8" creationId="{7B858983-D626-4C9B-B5A4-A57D1358582F}"/>
          </ac:spMkLst>
        </pc:spChg>
        <pc:spChg chg="add mod">
          <ac:chgData name="Ronald van Buuren" userId="7041c8de-1697-4391-b17f-bf0aec4a67a2" providerId="ADAL" clId="{71695916-0082-45B9-956B-77C92AC02EB7}" dt="2021-02-04T05:11:47.692" v="669" actId="1037"/>
          <ac:spMkLst>
            <pc:docMk/>
            <pc:sldMk cId="1200613340" sldId="285"/>
            <ac:spMk id="9" creationId="{1C0168BA-0C92-4CB6-A65C-72E94710C299}"/>
          </ac:spMkLst>
        </pc:spChg>
        <pc:spChg chg="add mod">
          <ac:chgData name="Ronald van Buuren" userId="7041c8de-1697-4391-b17f-bf0aec4a67a2" providerId="ADAL" clId="{71695916-0082-45B9-956B-77C92AC02EB7}" dt="2021-02-04T05:11:53.988" v="671" actId="20577"/>
          <ac:spMkLst>
            <pc:docMk/>
            <pc:sldMk cId="1200613340" sldId="285"/>
            <ac:spMk id="10" creationId="{7BE81B6D-4837-48C4-A8D8-51D1F22CFE58}"/>
          </ac:spMkLst>
        </pc:spChg>
        <pc:spChg chg="add mod">
          <ac:chgData name="Ronald van Buuren" userId="7041c8de-1697-4391-b17f-bf0aec4a67a2" providerId="ADAL" clId="{71695916-0082-45B9-956B-77C92AC02EB7}" dt="2021-02-04T05:12:19.753" v="679" actId="1037"/>
          <ac:spMkLst>
            <pc:docMk/>
            <pc:sldMk cId="1200613340" sldId="285"/>
            <ac:spMk id="11" creationId="{6CF29212-47FC-4899-967C-7519A51D5A99}"/>
          </ac:spMkLst>
        </pc:spChg>
        <pc:spChg chg="add mod">
          <ac:chgData name="Ronald van Buuren" userId="7041c8de-1697-4391-b17f-bf0aec4a67a2" providerId="ADAL" clId="{71695916-0082-45B9-956B-77C92AC02EB7}" dt="2021-02-04T05:22:07.707" v="733" actId="14100"/>
          <ac:spMkLst>
            <pc:docMk/>
            <pc:sldMk cId="1200613340" sldId="285"/>
            <ac:spMk id="12" creationId="{2677E7C5-2024-4533-926B-786399AA5E0E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00613340" sldId="285"/>
            <ac:picMk id="13" creationId="{49A9F115-B63A-41AC-A6CD-C94662810B93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943865278" sldId="286"/>
        </pc:sldMkLst>
        <pc:spChg chg="mod">
          <ac:chgData name="Ronald van Buuren" userId="7041c8de-1697-4391-b17f-bf0aec4a67a2" providerId="ADAL" clId="{71695916-0082-45B9-956B-77C92AC02EB7}" dt="2021-02-03T13:26:32.200" v="439"/>
          <ac:spMkLst>
            <pc:docMk/>
            <pc:sldMk cId="1943865278" sldId="286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6:39.712" v="444" actId="20577"/>
          <ac:spMkLst>
            <pc:docMk/>
            <pc:sldMk cId="1943865278" sldId="286"/>
            <ac:spMk id="6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943865278" sldId="286"/>
            <ac:picMk id="3" creationId="{17F14FE6-F9CA-4634-9CF6-63D94D649B88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39:10.344" v="934" actId="1076"/>
        <pc:sldMkLst>
          <pc:docMk/>
          <pc:sldMk cId="1278479969" sldId="287"/>
        </pc:sldMkLst>
        <pc:spChg chg="mod">
          <ac:chgData name="Ronald van Buuren" userId="7041c8de-1697-4391-b17f-bf0aec4a67a2" providerId="ADAL" clId="{71695916-0082-45B9-956B-77C92AC02EB7}" dt="2021-02-03T13:26:13.659" v="435" actId="207"/>
          <ac:spMkLst>
            <pc:docMk/>
            <pc:sldMk cId="1278479969" sldId="287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78479969" sldId="287"/>
            <ac:picMk id="3" creationId="{C86ABC0F-6A9C-4606-989C-D515E7F0F0CD}"/>
          </ac:picMkLst>
        </pc:picChg>
        <pc:picChg chg="add mod">
          <ac:chgData name="Ronald van Buuren" userId="7041c8de-1697-4391-b17f-bf0aec4a67a2" providerId="ADAL" clId="{71695916-0082-45B9-956B-77C92AC02EB7}" dt="2021-02-08T05:39:10.344" v="934" actId="1076"/>
          <ac:picMkLst>
            <pc:docMk/>
            <pc:sldMk cId="1278479969" sldId="287"/>
            <ac:picMk id="7" creationId="{9E6170B4-598A-40E7-B512-88548FD625BF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17:02.860" v="933" actId="1036"/>
        <pc:sldMkLst>
          <pc:docMk/>
          <pc:sldMk cId="2006160290" sldId="290"/>
        </pc:sldMkLst>
        <pc:spChg chg="del">
          <ac:chgData name="Ronald van Buuren" userId="7041c8de-1697-4391-b17f-bf0aec4a67a2" providerId="ADAL" clId="{71695916-0082-45B9-956B-77C92AC02EB7}" dt="2021-02-03T13:14:52.999" v="246" actId="478"/>
          <ac:spMkLst>
            <pc:docMk/>
            <pc:sldMk cId="2006160290" sldId="29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4:56.910" v="248" actId="478"/>
          <ac:spMkLst>
            <pc:docMk/>
            <pc:sldMk cId="2006160290" sldId="290"/>
            <ac:spMk id="5" creationId="{0193AE78-56E3-4C0C-A616-FCD633F23CA6}"/>
          </ac:spMkLst>
        </pc:spChg>
        <pc:spChg chg="add mod">
          <ac:chgData name="Ronald van Buuren" userId="7041c8de-1697-4391-b17f-bf0aec4a67a2" providerId="ADAL" clId="{71695916-0082-45B9-956B-77C92AC02EB7}" dt="2021-02-04T04:59:15.064" v="529" actId="20577"/>
          <ac:spMkLst>
            <pc:docMk/>
            <pc:sldMk cId="2006160290" sldId="290"/>
            <ac:spMk id="11" creationId="{722747FD-AC02-47F1-993F-9BA87683F0D2}"/>
          </ac:spMkLst>
        </pc:spChg>
        <pc:spChg chg="mod">
          <ac:chgData name="Ronald van Buuren" userId="7041c8de-1697-4391-b17f-bf0aec4a67a2" providerId="ADAL" clId="{71695916-0082-45B9-956B-77C92AC02EB7}" dt="2021-02-04T04:59:27.336" v="530" actId="20577"/>
          <ac:spMkLst>
            <pc:docMk/>
            <pc:sldMk cId="2006160290" sldId="290"/>
            <ac:spMk id="28" creationId="{00000000-0000-0000-0000-000000000000}"/>
          </ac:spMkLst>
        </pc:spChg>
        <pc:picChg chg="mod">
          <ac:chgData name="Ronald van Buuren" userId="7041c8de-1697-4391-b17f-bf0aec4a67a2" providerId="ADAL" clId="{71695916-0082-45B9-956B-77C92AC02EB7}" dt="2021-02-08T05:17:02.860" v="933" actId="1036"/>
          <ac:picMkLst>
            <pc:docMk/>
            <pc:sldMk cId="200616029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006160290" sldId="290"/>
            <ac:picMk id="6" creationId="{5B1BB692-BD5C-4779-A266-B5D77B96D2C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779133328" sldId="292"/>
        </pc:sldMkLst>
        <pc:spChg chg="mod">
          <ac:chgData name="Ronald van Buuren" userId="7041c8de-1697-4391-b17f-bf0aec4a67a2" providerId="ADAL" clId="{71695916-0082-45B9-956B-77C92AC02EB7}" dt="2021-02-03T13:27:03.462" v="472"/>
          <ac:spMkLst>
            <pc:docMk/>
            <pc:sldMk cId="1779133328" sldId="292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5:42.927" v="805" actId="1038"/>
          <ac:spMkLst>
            <pc:docMk/>
            <pc:sldMk cId="1779133328" sldId="292"/>
            <ac:spMk id="6" creationId="{78F3B5CA-F42C-4DEA-B683-0EE582B0AD0A}"/>
          </ac:spMkLst>
        </pc:spChg>
        <pc:spChg chg="add mod">
          <ac:chgData name="Ronald van Buuren" userId="7041c8de-1697-4391-b17f-bf0aec4a67a2" providerId="ADAL" clId="{71695916-0082-45B9-956B-77C92AC02EB7}" dt="2021-02-04T05:26:27.076" v="901" actId="20577"/>
          <ac:spMkLst>
            <pc:docMk/>
            <pc:sldMk cId="1779133328" sldId="292"/>
            <ac:spMk id="7" creationId="{224EED0E-C6DE-43C5-8B39-8D020BCDE116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779133328" sldId="292"/>
            <ac:picMk id="3" creationId="{6E8A0A6A-0C6B-4A69-8180-C4DBAB2B627F}"/>
          </ac:picMkLst>
        </pc:picChg>
        <pc:picChg chg="mod">
          <ac:chgData name="Ronald van Buuren" userId="7041c8de-1697-4391-b17f-bf0aec4a67a2" providerId="ADAL" clId="{71695916-0082-45B9-956B-77C92AC02EB7}" dt="2021-02-04T05:24:39.901" v="754" actId="14100"/>
          <ac:picMkLst>
            <pc:docMk/>
            <pc:sldMk cId="1779133328" sldId="29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4:36.155" v="753" actId="1038"/>
          <ac:picMkLst>
            <pc:docMk/>
            <pc:sldMk cId="1779133328" sldId="292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977215497" sldId="293"/>
        </pc:sldMkLst>
        <pc:spChg chg="mod">
          <ac:chgData name="Ronald van Buuren" userId="7041c8de-1697-4391-b17f-bf0aec4a67a2" providerId="ADAL" clId="{71695916-0082-45B9-956B-77C92AC02EB7}" dt="2021-02-03T13:27:26.922" v="487"/>
          <ac:spMkLst>
            <pc:docMk/>
            <pc:sldMk cId="3977215497" sldId="29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7:26.844" v="928" actId="6549"/>
          <ac:spMkLst>
            <pc:docMk/>
            <pc:sldMk cId="3977215497" sldId="293"/>
            <ac:spMk id="6" creationId="{78C08193-32F1-4ABB-AC57-95DAEE3E8667}"/>
          </ac:spMkLst>
        </pc:spChg>
        <pc:spChg chg="add mod">
          <ac:chgData name="Ronald van Buuren" userId="7041c8de-1697-4391-b17f-bf0aec4a67a2" providerId="ADAL" clId="{71695916-0082-45B9-956B-77C92AC02EB7}" dt="2021-02-04T05:27:31.243" v="929" actId="6549"/>
          <ac:spMkLst>
            <pc:docMk/>
            <pc:sldMk cId="3977215497" sldId="293"/>
            <ac:spMk id="7" creationId="{9ED7F200-09DD-41ED-A366-A952F01505A8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977215497" sldId="293"/>
            <ac:picMk id="3" creationId="{9D4A592A-D0D9-4FC5-9439-56B8C534D129}"/>
          </ac:picMkLst>
        </pc:picChg>
        <pc:picChg chg="mod">
          <ac:chgData name="Ronald van Buuren" userId="7041c8de-1697-4391-b17f-bf0aec4a67a2" providerId="ADAL" clId="{71695916-0082-45B9-956B-77C92AC02EB7}" dt="2021-02-04T05:27:02.995" v="906" actId="14100"/>
          <ac:picMkLst>
            <pc:docMk/>
            <pc:sldMk cId="3977215497" sldId="29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6:58.635" v="905" actId="14100"/>
          <ac:picMkLst>
            <pc:docMk/>
            <pc:sldMk cId="3977215497" sldId="293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59653291" sldId="294"/>
        </pc:sldMkLst>
        <pc:spChg chg="mod">
          <ac:chgData name="Ronald van Buuren" userId="7041c8de-1697-4391-b17f-bf0aec4a67a2" providerId="ADAL" clId="{71695916-0082-45B9-956B-77C92AC02EB7}" dt="2021-02-03T13:27:40.405" v="497"/>
          <ac:spMkLst>
            <pc:docMk/>
            <pc:sldMk cId="359653291" sldId="29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9653291" sldId="294"/>
            <ac:picMk id="3" creationId="{6EBF7605-C8F2-4175-828C-89B68EB492AC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199676160" sldId="297"/>
        </pc:sldMkLst>
        <pc:spChg chg="mod">
          <ac:chgData name="Ronald van Buuren" userId="7041c8de-1697-4391-b17f-bf0aec4a67a2" providerId="ADAL" clId="{71695916-0082-45B9-956B-77C92AC02EB7}" dt="2021-02-03T07:43:42.964" v="47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199676160" sldId="297"/>
            <ac:picMk id="2" creationId="{C0DB603D-081A-4B46-9382-2CB355A497BF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199676160" sldId="297"/>
            <ac:picMk id="3" creationId="{9901DB1E-79DF-4609-8723-7EB61CD9E271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238589629" sldId="3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238589629" sldId="326"/>
            <ac:picMk id="2" creationId="{090FF9A1-6AC8-4918-BFE7-26478D741401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64061897" sldId="327"/>
        </pc:sldMkLst>
        <pc:spChg chg="mod">
          <ac:chgData name="Ronald van Buuren" userId="7041c8de-1697-4391-b17f-bf0aec4a67a2" providerId="ADAL" clId="{71695916-0082-45B9-956B-77C92AC02EB7}" dt="2021-02-03T07:37:10.548" v="0" actId="20577"/>
          <ac:spMkLst>
            <pc:docMk/>
            <pc:sldMk cId="4064061897" sldId="327"/>
            <ac:spMk id="5" creationId="{0EE486F5-DE41-4AFC-8FC4-C419DCD235A4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64061897" sldId="327"/>
            <ac:picMk id="2" creationId="{0A3C4869-3A4A-4C31-BD19-CB791838BED1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64061897" sldId="327"/>
            <ac:picMk id="2" creationId="{17BEEC7B-9183-4D0E-9756-661F618A2B05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3486102893" sldId="3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486102893" sldId="338"/>
            <ac:picMk id="4" creationId="{440815A1-DD70-4A6F-BFA4-BFBF3EC47C0D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486102893" sldId="338"/>
            <ac:picMk id="4" creationId="{903D215C-8DA6-43A8-A0BF-2308152EEC95}"/>
          </ac:picMkLst>
        </pc:picChg>
      </pc:sldChg>
      <pc:sldChg chg="addSp delSp modSp mod ord modAnim">
        <pc:chgData name="Ronald van Buuren" userId="7041c8de-1697-4391-b17f-bf0aec4a67a2" providerId="ADAL" clId="{71695916-0082-45B9-956B-77C92AC02EB7}" dt="2021-02-04T15:13:20.129" v="931"/>
        <pc:sldMkLst>
          <pc:docMk/>
          <pc:sldMk cId="916181475" sldId="346"/>
        </pc:sldMkLst>
        <pc:spChg chg="mod">
          <ac:chgData name="Ronald van Buuren" userId="7041c8de-1697-4391-b17f-bf0aec4a67a2" providerId="ADAL" clId="{71695916-0082-45B9-956B-77C92AC02EB7}" dt="2021-02-03T13:16:07.656" v="281" actId="20577"/>
          <ac:spMkLst>
            <pc:docMk/>
            <pc:sldMk cId="916181475" sldId="346"/>
            <ac:spMk id="3" creationId="{F0272FB7-139A-43B9-9081-DF82EB5B637E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916181475" sldId="346"/>
            <ac:picMk id="4" creationId="{037F6112-F226-47D7-AFC9-5EDE9C1E96F4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916181475" sldId="346"/>
            <ac:picMk id="4" creationId="{1C34EA09-2B87-48A3-AD55-320486C105DC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2599311525" sldId="364"/>
        </pc:sldMkLst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599311525" sldId="364"/>
            <ac:picMk id="4" creationId="{0F6A2262-1FFD-4503-B52A-27AFAB1F260D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9311525" sldId="364"/>
            <ac:picMk id="4" creationId="{509E4892-AF29-4C1B-A66C-600CCD8B920F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713146482" sldId="365"/>
        </pc:sldMkLst>
        <pc:spChg chg="mod">
          <ac:chgData name="Ronald van Buuren" userId="7041c8de-1697-4391-b17f-bf0aec4a67a2" providerId="ADAL" clId="{71695916-0082-45B9-956B-77C92AC02EB7}" dt="2021-02-04T04:57:14.067" v="505" actId="14100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713146482" sldId="365"/>
            <ac:picMk id="4" creationId="{1C5068A2-8D02-437F-8E39-D5B3F5233DEB}"/>
          </ac:picMkLst>
        </pc:picChg>
        <pc:picChg chg="del">
          <ac:chgData name="Ronald van Buuren" userId="7041c8de-1697-4391-b17f-bf0aec4a67a2" providerId="ADAL" clId="{71695916-0082-45B9-956B-77C92AC02EB7}" dt="2021-02-03T07:38:10.140" v="1" actId="478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713146482" sldId="365"/>
            <ac:picMk id="5" creationId="{F78916B9-48C5-4A9B-A864-22C5B457FC06}"/>
          </ac:picMkLst>
        </pc:picChg>
        <pc:picChg chg="add mod modCrop">
          <ac:chgData name="Ronald van Buuren" userId="7041c8de-1697-4391-b17f-bf0aec4a67a2" providerId="ADAL" clId="{71695916-0082-45B9-956B-77C92AC02EB7}" dt="2021-02-04T04:57:27.441" v="509" actId="1036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3625130079" sldId="366"/>
        </pc:sldMkLst>
        <pc:spChg chg="mod">
          <ac:chgData name="Ronald van Buuren" userId="7041c8de-1697-4391-b17f-bf0aec4a67a2" providerId="ADAL" clId="{71695916-0082-45B9-956B-77C92AC02EB7}" dt="2021-02-04T04:27:27.427" v="499" actId="20577"/>
          <ac:spMkLst>
            <pc:docMk/>
            <pc:sldMk cId="3625130079" sldId="366"/>
            <ac:spMk id="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25130079" sldId="366"/>
            <ac:picMk id="3" creationId="{07C5F76C-CFAB-4AED-B4FC-548C4205DB6B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625130079" sldId="366"/>
            <ac:picMk id="3" creationId="{2BC4DCDD-BD4C-4CD2-AEC6-F0DF9C99AA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9367724" sldId="41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9367724" sldId="418"/>
            <ac:picMk id="4" creationId="{BAC271C0-37DD-4B9D-9305-DC7E289C155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4:44.222" v="48" actId="47"/>
        <pc:sldMkLst>
          <pc:docMk/>
          <pc:sldMk cId="3576662150" sldId="42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76662150" sldId="420"/>
            <ac:picMk id="4" creationId="{387BB568-DB5D-47FA-95EE-45F164D9C8E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44535529" sldId="42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44535529" sldId="421"/>
            <ac:picMk id="7" creationId="{8E433C1E-E182-4DD3-8747-B824644A82CE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72914528" sldId="42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72914528" sldId="422"/>
            <ac:picMk id="5" creationId="{78957A05-A643-48BF-8962-0A568D85BC7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54736446" sldId="42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54736446" sldId="423"/>
            <ac:picMk id="8" creationId="{8D51B980-BD4C-42A6-880D-2651D5C26FF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743513784" sldId="42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743513784" sldId="424"/>
            <ac:picMk id="3" creationId="{06A27203-2C39-4336-B967-419BED42348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585493067" sldId="42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85493067" sldId="425"/>
            <ac:picMk id="3" creationId="{CD974B5C-902F-4ACA-95FA-82B053B38CA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405768639" sldId="4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405768639" sldId="426"/>
            <ac:picMk id="2" creationId="{06753B3B-820D-4CCE-B27C-9516D1AD303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30467056" sldId="42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30467056" sldId="427"/>
            <ac:picMk id="3" creationId="{89CDE270-7812-4CB0-AE3A-AFA259F3E056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67841107" sldId="42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67841107" sldId="428"/>
            <ac:picMk id="4" creationId="{CC3A54B8-F352-4C40-947B-C1329E48E49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6145941" sldId="42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6145941" sldId="429"/>
            <ac:picMk id="4" creationId="{40D2297B-2113-41B8-880D-0CD0344554DF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596316519" sldId="43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6316519" sldId="430"/>
            <ac:picMk id="4" creationId="{2ABFA2A7-23FB-48A9-96AA-40FBCAF07CF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77046044" sldId="43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77046044" sldId="431"/>
            <ac:picMk id="4" creationId="{471D2404-8D24-482D-808C-8DC3C59987E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200102719" sldId="43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200102719" sldId="432"/>
            <ac:picMk id="4" creationId="{FE6CCFF4-872A-462C-A47D-12E2DF6318D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43302248" sldId="43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43302248" sldId="433"/>
            <ac:picMk id="4" creationId="{1AC2EDC4-8315-4362-AA86-968B5D59B8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16644509" sldId="43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16644509" sldId="434"/>
            <ac:picMk id="4" creationId="{01754EEC-C858-4F6E-B4DB-7217C8E1566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842361" sldId="43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842361" sldId="435"/>
            <ac:picMk id="4" creationId="{AC8B7339-3E9F-403D-A5F5-DDDF2E001E3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04166061" sldId="43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04166061" sldId="436"/>
            <ac:picMk id="6" creationId="{A847FFD8-DDEE-4C35-A3F5-6F13190F449A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711238783" sldId="43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711238783" sldId="437"/>
            <ac:picMk id="6" creationId="{886C98A1-DE47-4054-B53F-2576E78DA4A2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920916442" sldId="4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920916442" sldId="438"/>
            <ac:picMk id="6" creationId="{41C715D6-9D8B-4E25-9C5B-6B8F4A925A55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42224317" sldId="43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42224317" sldId="439"/>
            <ac:picMk id="6" creationId="{B4ABE31B-CDCA-4E87-9216-D3A274F2588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858218224" sldId="44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858218224" sldId="440"/>
            <ac:picMk id="5" creationId="{7F4123A8-4566-4A99-8B2D-07A083B219D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7352129" sldId="44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7352129" sldId="441"/>
            <ac:picMk id="4" creationId="{B0E4C2B6-ADA8-4ACD-A55D-903A7026DD33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54778220" sldId="44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54778220" sldId="442"/>
            <ac:picMk id="3" creationId="{26918812-7888-44EB-A91B-E6B10843DAA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614256076" sldId="44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14256076" sldId="443"/>
            <ac:picMk id="3" creationId="{AA1406FD-A3E7-43F5-85A6-BAE0609483F4}"/>
          </ac:picMkLst>
        </pc:picChg>
      </pc:sldChg>
    </pc:docChg>
  </pc:docChgLst>
  <pc:docChgLst>
    <pc:chgData name="Ronald van Buuren" userId="7041c8de-1697-4391-b17f-bf0aec4a67a2" providerId="ADAL" clId="{42675B36-946D-4251-BC52-51E6B74607F6}"/>
    <pc:docChg chg="undo custSel addSld delSld modSld sldOrd">
      <pc:chgData name="Ronald van Buuren" userId="7041c8de-1697-4391-b17f-bf0aec4a67a2" providerId="ADAL" clId="{42675B36-946D-4251-BC52-51E6B74607F6}" dt="2021-02-19T09:20:26.289" v="2197"/>
      <pc:docMkLst>
        <pc:docMk/>
      </pc:docMkLst>
      <pc:sldChg chg="modSp del mod modTransition">
        <pc:chgData name="Ronald van Buuren" userId="7041c8de-1697-4391-b17f-bf0aec4a67a2" providerId="ADAL" clId="{42675B36-946D-4251-BC52-51E6B74607F6}" dt="2021-02-10T09:35:31.935" v="140" actId="47"/>
        <pc:sldMkLst>
          <pc:docMk/>
          <pc:sldMk cId="1260273085" sldId="275"/>
        </pc:sldMkLst>
        <pc:spChg chg="mod">
          <ac:chgData name="Ronald van Buuren" userId="7041c8de-1697-4391-b17f-bf0aec4a67a2" providerId="ADAL" clId="{42675B36-946D-4251-BC52-51E6B74607F6}" dt="2021-02-10T09:29:26.412" v="36" actId="20577"/>
          <ac:spMkLst>
            <pc:docMk/>
            <pc:sldMk cId="1260273085" sldId="275"/>
            <ac:spMk id="11" creationId="{3829FCFA-DCCD-4473-8AAD-DF2263F6A722}"/>
          </ac:spMkLst>
        </pc:sp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343147876" sldId="27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022056776" sldId="277"/>
        </pc:sldMkLst>
      </pc:sldChg>
      <pc:sldChg chg="add del">
        <pc:chgData name="Ronald van Buuren" userId="7041c8de-1697-4391-b17f-bf0aec4a67a2" providerId="ADAL" clId="{42675B36-946D-4251-BC52-51E6B74607F6}" dt="2021-02-10T11:27:14.666" v="413" actId="47"/>
        <pc:sldMkLst>
          <pc:docMk/>
          <pc:sldMk cId="725669338" sldId="278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600848797" sldId="279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645848014" sldId="280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105125443" sldId="281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565964118" sldId="28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40346328" sldId="28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227763616" sldId="284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00613340" sldId="285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943865278" sldId="28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78479969" sldId="287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461021459" sldId="288"/>
        </pc:sldMkLst>
        <pc:spChg chg="del">
          <ac:chgData name="Ronald van Buuren" userId="7041c8de-1697-4391-b17f-bf0aec4a67a2" providerId="ADAL" clId="{42675B36-946D-4251-BC52-51E6B74607F6}" dt="2021-02-18T16:06:36.994" v="1781" actId="478"/>
          <ac:spMkLst>
            <pc:docMk/>
            <pc:sldMk cId="246102145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6:40.686" v="1782" actId="478"/>
          <ac:spMkLst>
            <pc:docMk/>
            <pc:sldMk cId="2461021459" sldId="288"/>
            <ac:spMk id="5" creationId="{16513001-973E-4227-871A-EEE6825BB40E}"/>
          </ac:spMkLst>
        </pc:spChg>
        <pc:spChg chg="add mod">
          <ac:chgData name="Ronald van Buuren" userId="7041c8de-1697-4391-b17f-bf0aec4a67a2" providerId="ADAL" clId="{42675B36-946D-4251-BC52-51E6B74607F6}" dt="2021-02-18T16:07:14.879" v="1820" actId="20577"/>
          <ac:spMkLst>
            <pc:docMk/>
            <pc:sldMk cId="2461021459" sldId="288"/>
            <ac:spMk id="8" creationId="{FB6F9048-994D-4DD0-9BBC-DBFF2F4AAFAF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61021459" sldId="288"/>
            <ac:picMk id="2" creationId="{AFE3DEBA-FDA1-4A59-A4D3-28DEC5A73734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176688148" sldId="289"/>
        </pc:sldMkLst>
        <pc:spChg chg="del">
          <ac:chgData name="Ronald van Buuren" userId="7041c8de-1697-4391-b17f-bf0aec4a67a2" providerId="ADAL" clId="{42675B36-946D-4251-BC52-51E6B74607F6}" dt="2021-02-10T15:44:17.821" v="427" actId="478"/>
          <ac:spMkLst>
            <pc:docMk/>
            <pc:sldMk cId="2176688148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15:47:06.051" v="457" actId="20577"/>
          <ac:spMkLst>
            <pc:docMk/>
            <pc:sldMk cId="2176688148" sldId="28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5:44:23.566" v="429" actId="478"/>
          <ac:spMkLst>
            <pc:docMk/>
            <pc:sldMk cId="2176688148" sldId="289"/>
            <ac:spMk id="5" creationId="{6CE54184-386C-422E-88BC-1A86AA34E164}"/>
          </ac:spMkLst>
        </pc:spChg>
        <pc:spChg chg="add mod">
          <ac:chgData name="Ronald van Buuren" userId="7041c8de-1697-4391-b17f-bf0aec4a67a2" providerId="ADAL" clId="{42675B36-946D-4251-BC52-51E6B74607F6}" dt="2021-02-10T15:44:33.239" v="440" actId="20577"/>
          <ac:spMkLst>
            <pc:docMk/>
            <pc:sldMk cId="2176688148" sldId="289"/>
            <ac:spMk id="6" creationId="{991C3F16-B51E-4741-A14E-26B278837F9A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76688148" sldId="289"/>
            <ac:picMk id="2" creationId="{EBF5EE8C-F388-4F6A-89BC-C17E1EA43AA0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006160290" sldId="29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561887155" sldId="291"/>
        </pc:sldMkLst>
        <pc:spChg chg="del">
          <ac:chgData name="Ronald van Buuren" userId="7041c8de-1697-4391-b17f-bf0aec4a67a2" providerId="ADAL" clId="{42675B36-946D-4251-BC52-51E6B74607F6}" dt="2021-02-18T16:38:55.634" v="2017" actId="478"/>
          <ac:spMkLst>
            <pc:docMk/>
            <pc:sldMk cId="3561887155" sldId="29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9:07.851" v="2028" actId="20577"/>
          <ac:spMkLst>
            <pc:docMk/>
            <pc:sldMk cId="3561887155" sldId="291"/>
            <ac:spMk id="5" creationId="{1D63FAE0-B9FC-4739-97D0-1510A0E63437}"/>
          </ac:spMkLst>
        </pc:spChg>
        <pc:spChg chg="add del mod">
          <ac:chgData name="Ronald van Buuren" userId="7041c8de-1697-4391-b17f-bf0aec4a67a2" providerId="ADAL" clId="{42675B36-946D-4251-BC52-51E6B74607F6}" dt="2021-02-18T16:38:59.986" v="2020" actId="478"/>
          <ac:spMkLst>
            <pc:docMk/>
            <pc:sldMk cId="3561887155" sldId="291"/>
            <ac:spMk id="6" creationId="{CAC8125A-9FAB-4D69-ACF3-F9745455ACC2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561887155" sldId="291"/>
            <ac:picMk id="2" creationId="{4EFDA626-E5DA-46E5-BAE1-E79983F8DD71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779133328" sldId="29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977215497" sldId="29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9653291" sldId="294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815939075" sldId="296"/>
        </pc:sldMkLst>
        <pc:spChg chg="del">
          <ac:chgData name="Ronald van Buuren" userId="7041c8de-1697-4391-b17f-bf0aec4a67a2" providerId="ADAL" clId="{42675B36-946D-4251-BC52-51E6B74607F6}" dt="2021-02-10T09:33:34.965" v="66" actId="478"/>
          <ac:spMkLst>
            <pc:docMk/>
            <pc:sldMk cId="3815939075" sldId="296"/>
            <ac:spMk id="2" creationId="{2BEB432E-4006-465A-9365-DB6C17EFE600}"/>
          </ac:spMkLst>
        </pc:spChg>
        <pc:spChg chg="add del mod">
          <ac:chgData name="Ronald van Buuren" userId="7041c8de-1697-4391-b17f-bf0aec4a67a2" providerId="ADAL" clId="{42675B36-946D-4251-BC52-51E6B74607F6}" dt="2021-02-10T09:33:39.225" v="67" actId="478"/>
          <ac:spMkLst>
            <pc:docMk/>
            <pc:sldMk cId="3815939075" sldId="296"/>
            <ac:spMk id="6" creationId="{DE1EB7E8-608B-4458-B5FA-4E448243A1FD}"/>
          </ac:spMkLst>
        </pc:spChg>
        <pc:spChg chg="add mod">
          <ac:chgData name="Ronald van Buuren" userId="7041c8de-1697-4391-b17f-bf0aec4a67a2" providerId="ADAL" clId="{42675B36-946D-4251-BC52-51E6B74607F6}" dt="2021-02-10T09:33:57.269" v="97" actId="5793"/>
          <ac:spMkLst>
            <pc:docMk/>
            <pc:sldMk cId="3815939075" sldId="296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815939075" sldId="296"/>
            <ac:picMk id="2" creationId="{25D8A3AC-2CDD-46B4-B4D4-CC26CA6B5F47}"/>
          </ac:picMkLst>
        </pc:picChg>
        <pc:picChg chg="mod">
          <ac:chgData name="Ronald van Buuren" userId="7041c8de-1697-4391-b17f-bf0aec4a67a2" providerId="ADAL" clId="{42675B36-946D-4251-BC52-51E6B74607F6}" dt="2021-02-10T09:34:38.695" v="105" actId="1076"/>
          <ac:picMkLst>
            <pc:docMk/>
            <pc:sldMk cId="3815939075" sldId="296"/>
            <ac:picMk id="4" creationId="{9F36FDC8-2A76-48EF-98E8-FB38E742E6F0}"/>
          </ac:picMkLst>
        </pc:picChg>
        <pc:picChg chg="mod">
          <ac:chgData name="Ronald van Buuren" userId="7041c8de-1697-4391-b17f-bf0aec4a67a2" providerId="ADAL" clId="{42675B36-946D-4251-BC52-51E6B74607F6}" dt="2021-02-10T09:34:15.925" v="102" actId="1076"/>
          <ac:picMkLst>
            <pc:docMk/>
            <pc:sldMk cId="3815939075" sldId="296"/>
            <ac:picMk id="5" creationId="{98CC5379-57E8-420C-9826-3307618C6DA6}"/>
          </ac:picMkLst>
        </pc:picChg>
      </pc:sldChg>
      <pc:sldChg chg="addSp delSp modSp mod or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199676160" sldId="297"/>
        </pc:sldMkLst>
        <pc:spChg chg="mod">
          <ac:chgData name="Ronald van Buuren" userId="7041c8de-1697-4391-b17f-bf0aec4a67a2" providerId="ADAL" clId="{42675B36-946D-4251-BC52-51E6B74607F6}" dt="2021-02-18T10:52:30.998" v="573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99676160" sldId="297"/>
            <ac:picMk id="2" creationId="{20F3ABED-6D33-47AB-8136-C60285421C8A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4064061897" sldId="327"/>
        </pc:sldMkLst>
        <pc:spChg chg="mod">
          <ac:chgData name="Ronald van Buuren" userId="7041c8de-1697-4391-b17f-bf0aec4a67a2" providerId="ADAL" clId="{42675B36-946D-4251-BC52-51E6B74607F6}" dt="2021-02-10T09:27:36.115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64061897" sldId="327"/>
            <ac:picMk id="6" creationId="{B7D797A7-0768-4126-A0FC-EECE9653D5AE}"/>
          </ac:picMkLst>
        </pc:picChg>
        <pc:inkChg chg="add del">
          <ac:chgData name="Ronald van Buuren" userId="7041c8de-1697-4391-b17f-bf0aec4a67a2" providerId="ADAL" clId="{42675B36-946D-4251-BC52-51E6B74607F6}" dt="2021-02-19T05:42:12.908" v="2186"/>
          <ac:inkMkLst>
            <pc:docMk/>
            <pc:sldMk cId="4064061897" sldId="327"/>
            <ac:inkMk id="2" creationId="{54BCB225-3C7E-424A-8EC0-5CA1C3FADF72}"/>
          </ac:inkMkLst>
        </pc:ink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486102893" sldId="338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486102893" sldId="338"/>
            <ac:picMk id="4" creationId="{7941BE21-7EEC-4A9F-A10E-554E60DA0718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916181475" sldId="346"/>
        </pc:sldMkLst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599311525" sldId="364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599311525" sldId="364"/>
            <ac:picMk id="4" creationId="{099E526E-ABB5-4C5C-ADA7-4323F814CBF4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713146482" sldId="365"/>
        </pc:sldMkLst>
        <pc:picChg chg="add mod">
          <ac:chgData name="Ronald van Buuren" userId="7041c8de-1697-4391-b17f-bf0aec4a67a2" providerId="ADAL" clId="{42675B36-946D-4251-BC52-51E6B74607F6}" dt="2021-02-10T09:29:04.815" v="33" actId="1036"/>
          <ac:picMkLst>
            <pc:docMk/>
            <pc:sldMk cId="2713146482" sldId="365"/>
            <ac:picMk id="4" creationId="{615508B3-66B8-4B89-B80A-29F8547D6901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713146482" sldId="365"/>
            <ac:picMk id="5" creationId="{4BBE4B5F-57D3-4C31-9D0B-811512D8187E}"/>
          </ac:picMkLst>
        </pc:picChg>
        <pc:picChg chg="del">
          <ac:chgData name="Ronald van Buuren" userId="7041c8de-1697-4391-b17f-bf0aec4a67a2" providerId="ADAL" clId="{42675B36-946D-4251-BC52-51E6B74607F6}" dt="2021-02-10T09:28:20.525" v="2" actId="478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625130079" sldId="366"/>
        </pc:sldMkLst>
        <pc:spChg chg="mod">
          <ac:chgData name="Ronald van Buuren" userId="7041c8de-1697-4391-b17f-bf0aec4a67a2" providerId="ADAL" clId="{42675B36-946D-4251-BC52-51E6B74607F6}" dt="2021-02-10T09:29:20.685" v="35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625130079" sldId="366"/>
            <ac:picMk id="3" creationId="{6E4F2BA4-F487-4D59-A7BF-AA65418BC588}"/>
          </ac:picMkLst>
        </pc:picChg>
      </pc:sldChg>
      <pc:sldChg chg="del">
        <pc:chgData name="Ronald van Buuren" userId="7041c8de-1697-4391-b17f-bf0aec4a67a2" providerId="ADAL" clId="{42675B36-946D-4251-BC52-51E6B74607F6}" dt="2021-02-10T09:30:33.445" v="39"/>
        <pc:sldMkLst>
          <pc:docMk/>
          <pc:sldMk cId="508533155" sldId="367"/>
        </pc:sldMkLst>
      </pc:sldChg>
      <pc:sldChg chg="add del">
        <pc:chgData name="Ronald van Buuren" userId="7041c8de-1697-4391-b17f-bf0aec4a67a2" providerId="ADAL" clId="{42675B36-946D-4251-BC52-51E6B74607F6}" dt="2021-02-10T09:30:24.405" v="38"/>
        <pc:sldMkLst>
          <pc:docMk/>
          <pc:sldMk cId="3230344084" sldId="367"/>
        </pc:sldMkLst>
      </pc:sldChg>
      <pc:sldChg chg="addSp delSp modSp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8439581" sldId="367"/>
        </pc:sldMkLst>
        <pc:spChg chg="del">
          <ac:chgData name="Ronald van Buuren" userId="7041c8de-1697-4391-b17f-bf0aec4a67a2" providerId="ADAL" clId="{42675B36-946D-4251-BC52-51E6B74607F6}" dt="2021-02-10T09:31:04.635" v="40" actId="478"/>
          <ac:spMkLst>
            <pc:docMk/>
            <pc:sldMk cId="4078439581" sldId="367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09:32:02.715" v="59" actId="14100"/>
          <ac:spMkLst>
            <pc:docMk/>
            <pc:sldMk cId="4078439581" sldId="367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1:07.985" v="41" actId="478"/>
          <ac:spMkLst>
            <pc:docMk/>
            <pc:sldMk cId="4078439581" sldId="367"/>
            <ac:spMk id="5" creationId="{96A43E32-F87F-4415-8AEB-DFE3C3A1D900}"/>
          </ac:spMkLst>
        </pc:spChg>
        <pc:spChg chg="add mod">
          <ac:chgData name="Ronald van Buuren" userId="7041c8de-1697-4391-b17f-bf0aec4a67a2" providerId="ADAL" clId="{42675B36-946D-4251-BC52-51E6B74607F6}" dt="2021-02-10T09:31:11.650" v="43" actId="113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42675B36-946D-4251-BC52-51E6B74607F6}" dt="2021-02-19T06:09:45.091" v="2188"/>
          <ac:picMkLst>
            <pc:docMk/>
            <pc:sldMk cId="4078439581" sldId="367"/>
            <ac:picMk id="2" creationId="{0E7163C4-2F51-4FBE-924D-7678B6B5DCC5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8439581" sldId="367"/>
            <ac:picMk id="4" creationId="{19ADD2F0-0E5D-4FBC-A421-D0DB8E83B8B3}"/>
          </ac:picMkLst>
        </pc:picChg>
        <pc:picChg chg="mod">
          <ac:chgData name="Ronald van Buuren" userId="7041c8de-1697-4391-b17f-bf0aec4a67a2" providerId="ADAL" clId="{42675B36-946D-4251-BC52-51E6B74607F6}" dt="2021-02-10T09:32:04.955" v="60" actId="1076"/>
          <ac:picMkLst>
            <pc:docMk/>
            <pc:sldMk cId="4078439581" sldId="367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32.180" v="65" actId="1076"/>
          <ac:picMkLst>
            <pc:docMk/>
            <pc:sldMk cId="4078439581" sldId="367"/>
            <ac:picMk id="9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08.985" v="61" actId="14100"/>
          <ac:picMkLst>
            <pc:docMk/>
            <pc:sldMk cId="4078439581" sldId="367"/>
            <ac:picMk id="10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28.855" v="64" actId="1076"/>
          <ac:picMkLst>
            <pc:docMk/>
            <pc:sldMk cId="4078439581" sldId="367"/>
            <ac:picMk id="11" creationId="{00000000-0000-0000-0000-000000000000}"/>
          </ac:picMkLst>
        </pc:picChg>
      </pc:sldChg>
      <pc:sldChg chg="addSp delSp modSp add del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959106817" sldId="368"/>
        </pc:sldMkLst>
        <pc:spChg chg="del">
          <ac:chgData name="Ronald van Buuren" userId="7041c8de-1697-4391-b17f-bf0aec4a67a2" providerId="ADAL" clId="{42675B36-946D-4251-BC52-51E6B74607F6}" dt="2021-02-10T09:34:49.702" v="106" actId="478"/>
          <ac:spMkLst>
            <pc:docMk/>
            <pc:sldMk cId="2959106817" sldId="36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4:51.612" v="107" actId="478"/>
          <ac:spMkLst>
            <pc:docMk/>
            <pc:sldMk cId="2959106817" sldId="368"/>
            <ac:spMk id="5" creationId="{F3A2F9CE-C4FF-45CE-8027-A8CD80FB872A}"/>
          </ac:spMkLst>
        </pc:spChg>
        <pc:spChg chg="add mod">
          <ac:chgData name="Ronald van Buuren" userId="7041c8de-1697-4391-b17f-bf0aec4a67a2" providerId="ADAL" clId="{42675B36-946D-4251-BC52-51E6B74607F6}" dt="2021-02-10T09:35:02.536" v="135" actId="20577"/>
          <ac:spMkLst>
            <pc:docMk/>
            <pc:sldMk cId="2959106817" sldId="368"/>
            <ac:spMk id="6" creationId="{4794F2ED-439E-4698-B6D5-2BB77CAC04E7}"/>
          </ac:spMkLst>
        </pc:spChg>
        <pc:spChg chg="add mod">
          <ac:chgData name="Ronald van Buuren" userId="7041c8de-1697-4391-b17f-bf0aec4a67a2" providerId="ADAL" clId="{42675B36-946D-4251-BC52-51E6B74607F6}" dt="2021-02-10T09:46:38.465" v="209" actId="122"/>
          <ac:spMkLst>
            <pc:docMk/>
            <pc:sldMk cId="2959106817" sldId="368"/>
            <ac:spMk id="8" creationId="{1D91BC2C-EB5D-47EC-AAB4-88B3D4207633}"/>
          </ac:spMkLst>
        </pc:spChg>
        <pc:picChg chg="add del mod">
          <ac:chgData name="Ronald van Buuren" userId="7041c8de-1697-4391-b17f-bf0aec4a67a2" providerId="ADAL" clId="{42675B36-946D-4251-BC52-51E6B74607F6}" dt="2021-02-19T06:10:18.415" v="2189"/>
          <ac:picMkLst>
            <pc:docMk/>
            <pc:sldMk cId="2959106817" sldId="368"/>
            <ac:picMk id="2" creationId="{89F6B7F7-970B-4EC2-87FF-5B94EBF96E28}"/>
          </ac:picMkLst>
        </pc:picChg>
        <pc:picChg chg="add del mod">
          <ac:chgData name="Ronald van Buuren" userId="7041c8de-1697-4391-b17f-bf0aec4a67a2" providerId="ADAL" clId="{42675B36-946D-4251-BC52-51E6B74607F6}" dt="2021-02-19T06:17:07.838" v="2191"/>
          <ac:picMkLst>
            <pc:docMk/>
            <pc:sldMk cId="2959106817" sldId="368"/>
            <ac:picMk id="3" creationId="{5886BBEF-E21C-4EC9-B15D-1F9CE9600CF2}"/>
          </ac:picMkLst>
        </pc:picChg>
        <pc:picChg chg="mod">
          <ac:chgData name="Ronald van Buuren" userId="7041c8de-1697-4391-b17f-bf0aec4a67a2" providerId="ADAL" clId="{42675B36-946D-4251-BC52-51E6B74607F6}" dt="2021-02-10T09:35:13.395" v="138" actId="1076"/>
          <ac:picMkLst>
            <pc:docMk/>
            <pc:sldMk cId="2959106817" sldId="36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959106817" sldId="368"/>
            <ac:picMk id="5" creationId="{E5177BB4-17BA-476C-9055-E183B9144490}"/>
          </ac:picMkLst>
        </pc:picChg>
        <pc:picChg chg="add mod">
          <ac:chgData name="Ronald van Buuren" userId="7041c8de-1697-4391-b17f-bf0aec4a67a2" providerId="ADAL" clId="{42675B36-946D-4251-BC52-51E6B74607F6}" dt="2021-02-10T09:35:51.655" v="145" actId="1036"/>
          <ac:picMkLst>
            <pc:docMk/>
            <pc:sldMk cId="2959106817" sldId="368"/>
            <ac:picMk id="7" creationId="{C6DE3CF3-512E-45E7-9846-57895AC74E46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73500372" sldId="369"/>
        </pc:sldMkLst>
        <pc:spChg chg="del">
          <ac:chgData name="Ronald van Buuren" userId="7041c8de-1697-4391-b17f-bf0aec4a67a2" providerId="ADAL" clId="{42675B36-946D-4251-BC52-51E6B74607F6}" dt="2021-02-10T09:47:11.769" v="210" actId="478"/>
          <ac:spMkLst>
            <pc:docMk/>
            <pc:sldMk cId="3973500372" sldId="36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47:14.814" v="211" actId="478"/>
          <ac:spMkLst>
            <pc:docMk/>
            <pc:sldMk cId="3973500372" sldId="369"/>
            <ac:spMk id="6" creationId="{6ADB4588-3FF5-477D-A022-CD402FAB5FCD}"/>
          </ac:spMkLst>
        </pc:spChg>
        <pc:spChg chg="add mod">
          <ac:chgData name="Ronald van Buuren" userId="7041c8de-1697-4391-b17f-bf0aec4a67a2" providerId="ADAL" clId="{42675B36-946D-4251-BC52-51E6B74607F6}" dt="2021-02-10T09:47:22.500" v="226" actId="20577"/>
          <ac:spMkLst>
            <pc:docMk/>
            <pc:sldMk cId="3973500372" sldId="369"/>
            <ac:spMk id="7" creationId="{DD327C5A-230F-475C-B36C-4D103AB72359}"/>
          </ac:spMkLst>
        </pc:spChg>
        <pc:spChg chg="add mod">
          <ac:chgData name="Ronald van Buuren" userId="7041c8de-1697-4391-b17f-bf0aec4a67a2" providerId="ADAL" clId="{42675B36-946D-4251-BC52-51E6B74607F6}" dt="2021-02-10T09:51:56.844" v="308" actId="207"/>
          <ac:spMkLst>
            <pc:docMk/>
            <pc:sldMk cId="3973500372" sldId="369"/>
            <ac:spMk id="10" creationId="{64FF244B-27B1-497F-98B5-44FDCA80B2DA}"/>
          </ac:spMkLst>
        </pc:spChg>
        <pc:spChg chg="add mod">
          <ac:chgData name="Ronald van Buuren" userId="7041c8de-1697-4391-b17f-bf0aec4a67a2" providerId="ADAL" clId="{42675B36-946D-4251-BC52-51E6B74607F6}" dt="2021-02-10T09:57:03.193" v="342" actId="1582"/>
          <ac:spMkLst>
            <pc:docMk/>
            <pc:sldMk cId="3973500372" sldId="369"/>
            <ac:spMk id="13" creationId="{161E015D-6411-42F7-83F2-352AE60BEE3F}"/>
          </ac:spMkLst>
        </pc:spChg>
        <pc:spChg chg="add mod">
          <ac:chgData name="Ronald van Buuren" userId="7041c8de-1697-4391-b17f-bf0aec4a67a2" providerId="ADAL" clId="{42675B36-946D-4251-BC52-51E6B74607F6}" dt="2021-02-19T05:37:07.194" v="2184" actId="1035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73500372" sldId="369"/>
            <ac:picMk id="2" creationId="{6F527B8A-FF3A-4A37-826E-253483C3EE10}"/>
          </ac:picMkLst>
        </pc:picChg>
        <pc:picChg chg="mod">
          <ac:chgData name="Ronald van Buuren" userId="7041c8de-1697-4391-b17f-bf0aec4a67a2" providerId="ADAL" clId="{42675B36-946D-4251-BC52-51E6B74607F6}" dt="2021-02-19T05:37:00.359" v="2181" actId="1036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9T05:29:54.684" v="2159" actId="1036"/>
          <ac:picMkLst>
            <pc:docMk/>
            <pc:sldMk cId="3973500372" sldId="369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0T09:50:53.594" v="295" actId="1076"/>
          <ac:picMkLst>
            <pc:docMk/>
            <pc:sldMk cId="3973500372" sldId="369"/>
            <ac:picMk id="8" creationId="{BB930CAF-7125-4ED1-96E8-EB7B426D04CA}"/>
          </ac:picMkLst>
        </pc:picChg>
        <pc:picChg chg="add mod">
          <ac:chgData name="Ronald van Buuren" userId="7041c8de-1697-4391-b17f-bf0aec4a67a2" providerId="ADAL" clId="{42675B36-946D-4251-BC52-51E6B74607F6}" dt="2021-02-10T09:56:03.185" v="338" actId="1036"/>
          <ac:picMkLst>
            <pc:docMk/>
            <pc:sldMk cId="3973500372" sldId="369"/>
            <ac:picMk id="9" creationId="{A5B942BA-FC0A-4FE3-B41F-A1086FD667F3}"/>
          </ac:picMkLst>
        </pc:picChg>
        <pc:cxnChg chg="add mod">
          <ac:chgData name="Ronald van Buuren" userId="7041c8de-1697-4391-b17f-bf0aec4a67a2" providerId="ADAL" clId="{42675B36-946D-4251-BC52-51E6B74607F6}" dt="2021-02-10T09:55:25.984" v="335" actId="1038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 del">
        <pc:chgData name="Ronald van Buuren" userId="7041c8de-1697-4391-b17f-bf0aec4a67a2" providerId="ADAL" clId="{42675B36-946D-4251-BC52-51E6B74607F6}" dt="2021-02-10T09:58:16.064" v="412" actId="47"/>
        <pc:sldMkLst>
          <pc:docMk/>
          <pc:sldMk cId="154302991" sldId="37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532000507" sldId="371"/>
        </pc:sldMkLst>
        <pc:spChg chg="del">
          <ac:chgData name="Ronald van Buuren" userId="7041c8de-1697-4391-b17f-bf0aec4a67a2" providerId="ADAL" clId="{42675B36-946D-4251-BC52-51E6B74607F6}" dt="2021-02-10T11:27:28.515" v="414" actId="478"/>
          <ac:spMkLst>
            <pc:docMk/>
            <pc:sldMk cId="1532000507" sldId="37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1:27:30.631" v="415" actId="478"/>
          <ac:spMkLst>
            <pc:docMk/>
            <pc:sldMk cId="1532000507" sldId="371"/>
            <ac:spMk id="6" creationId="{5D2F9418-5B62-42D9-8F3F-073E1A4BE209}"/>
          </ac:spMkLst>
        </pc:spChg>
        <pc:spChg chg="add mod">
          <ac:chgData name="Ronald van Buuren" userId="7041c8de-1697-4391-b17f-bf0aec4a67a2" providerId="ADAL" clId="{42675B36-946D-4251-BC52-51E6B74607F6}" dt="2021-02-10T11:27:38.804" v="424" actId="20577"/>
          <ac:spMkLst>
            <pc:docMk/>
            <pc:sldMk cId="1532000507" sldId="371"/>
            <ac:spMk id="7" creationId="{FE7221EA-C378-4785-8336-156B183E617B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532000507" sldId="371"/>
            <ac:picMk id="2" creationId="{88EBF758-FC5C-4CC8-9753-AB77B296B6C9}"/>
          </ac:picMkLst>
        </pc:picChg>
      </pc:sldChg>
      <pc:sldChg chg="addSp delSp modSp add del mod addAnim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3247117609" sldId="372"/>
        </pc:sldMkLst>
        <pc:spChg chg="del">
          <ac:chgData name="Ronald van Buuren" userId="7041c8de-1697-4391-b17f-bf0aec4a67a2" providerId="ADAL" clId="{42675B36-946D-4251-BC52-51E6B74607F6}" dt="2021-02-10T16:19:29.955" v="458" actId="478"/>
          <ac:spMkLst>
            <pc:docMk/>
            <pc:sldMk cId="3247117609" sldId="372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07:24.311" v="868" actId="6549"/>
          <ac:spMkLst>
            <pc:docMk/>
            <pc:sldMk cId="3247117609" sldId="372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6:19:33.816" v="459" actId="478"/>
          <ac:spMkLst>
            <pc:docMk/>
            <pc:sldMk cId="3247117609" sldId="372"/>
            <ac:spMk id="6" creationId="{F874DF80-3CDB-4178-91CB-0E4094BBAD01}"/>
          </ac:spMkLst>
        </pc:spChg>
        <pc:spChg chg="add mod">
          <ac:chgData name="Ronald van Buuren" userId="7041c8de-1697-4391-b17f-bf0aec4a67a2" providerId="ADAL" clId="{42675B36-946D-4251-BC52-51E6B74607F6}" dt="2021-02-10T16:19:42.451" v="478" actId="20577"/>
          <ac:spMkLst>
            <pc:docMk/>
            <pc:sldMk cId="3247117609" sldId="372"/>
            <ac:spMk id="7" creationId="{FF6C1FC3-1762-4424-823E-463FA940CC24}"/>
          </ac:spMkLst>
        </pc:spChg>
        <pc:picChg chg="add del mod">
          <ac:chgData name="Ronald van Buuren" userId="7041c8de-1697-4391-b17f-bf0aec4a67a2" providerId="ADAL" clId="{42675B36-946D-4251-BC52-51E6B74607F6}" dt="2021-02-18T14:23:37.626" v="649" actId="478"/>
          <ac:picMkLst>
            <pc:docMk/>
            <pc:sldMk cId="3247117609" sldId="372"/>
            <ac:picMk id="2" creationId="{A89B661A-1037-4DD0-A8F3-A738D1AB7B64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247117609" sldId="372"/>
            <ac:picMk id="2" creationId="{C6B9A193-EBA7-4175-8A78-BB68D2E99A8C}"/>
          </ac:picMkLst>
        </pc:picChg>
        <pc:picChg chg="del mod">
          <ac:chgData name="Ronald van Buuren" userId="7041c8de-1697-4391-b17f-bf0aec4a67a2" providerId="ADAL" clId="{42675B36-946D-4251-BC52-51E6B74607F6}" dt="2021-02-18T15:03:26.722" v="866" actId="478"/>
          <ac:picMkLst>
            <pc:docMk/>
            <pc:sldMk cId="3247117609" sldId="37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4:18:27.648" v="574"/>
          <ac:picMkLst>
            <pc:docMk/>
            <pc:sldMk cId="3247117609" sldId="372"/>
            <ac:picMk id="5" creationId="{F0708F89-AB43-40F7-89D7-F4F0630F2B78}"/>
          </ac:picMkLst>
        </pc:picChg>
        <pc:picChg chg="add mod">
          <ac:chgData name="Ronald van Buuren" userId="7041c8de-1697-4391-b17f-bf0aec4a67a2" providerId="ADAL" clId="{42675B36-946D-4251-BC52-51E6B74607F6}" dt="2021-02-18T14:23:54.097" v="704" actId="1036"/>
          <ac:picMkLst>
            <pc:docMk/>
            <pc:sldMk cId="3247117609" sldId="372"/>
            <ac:picMk id="6" creationId="{C683B698-8073-4191-ADE9-07F119D1B047}"/>
          </ac:picMkLst>
        </pc:picChg>
        <pc:picChg chg="add mod">
          <ac:chgData name="Ronald van Buuren" userId="7041c8de-1697-4391-b17f-bf0aec4a67a2" providerId="ADAL" clId="{42675B36-946D-4251-BC52-51E6B74607F6}" dt="2021-02-18T14:26:57.287" v="781" actId="1036"/>
          <ac:picMkLst>
            <pc:docMk/>
            <pc:sldMk cId="3247117609" sldId="372"/>
            <ac:picMk id="8" creationId="{FF52BAD6-B49B-4BA5-A6A7-55CF6B158D01}"/>
          </ac:picMkLst>
        </pc:picChg>
        <pc:picChg chg="add mod">
          <ac:chgData name="Ronald van Buuren" userId="7041c8de-1697-4391-b17f-bf0aec4a67a2" providerId="ADAL" clId="{42675B36-946D-4251-BC52-51E6B74607F6}" dt="2021-02-18T14:32:56.006" v="858" actId="1035"/>
          <ac:picMkLst>
            <pc:docMk/>
            <pc:sldMk cId="3247117609" sldId="372"/>
            <ac:picMk id="9" creationId="{8BBCDDF2-CE4E-4A3D-8A73-D92E6E61FEB9}"/>
          </ac:picMkLst>
        </pc:picChg>
        <pc:picChg chg="add mod">
          <ac:chgData name="Ronald van Buuren" userId="7041c8de-1697-4391-b17f-bf0aec4a67a2" providerId="ADAL" clId="{42675B36-946D-4251-BC52-51E6B74607F6}" dt="2021-02-18T14:35:05.397" v="861" actId="1076"/>
          <ac:picMkLst>
            <pc:docMk/>
            <pc:sldMk cId="3247117609" sldId="372"/>
            <ac:picMk id="10" creationId="{37434D51-C42F-4636-B6D7-5547C7E1143F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1371266" sldId="373"/>
        </pc:sldMkLst>
        <pc:spChg chg="del">
          <ac:chgData name="Ronald van Buuren" userId="7041c8de-1697-4391-b17f-bf0aec4a67a2" providerId="ADAL" clId="{42675B36-946D-4251-BC52-51E6B74607F6}" dt="2021-02-18T15:51:57.304" v="1282" actId="478"/>
          <ac:spMkLst>
            <pc:docMk/>
            <pc:sldMk cId="4071371266" sldId="37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5:55:43.958" v="1344" actId="6549"/>
          <ac:spMkLst>
            <pc:docMk/>
            <pc:sldMk cId="4071371266" sldId="373"/>
            <ac:spMk id="9" creationId="{2EBDBF51-1415-4FAC-AE2E-124C23242537}"/>
          </ac:spMkLst>
        </pc:spChg>
        <pc:spChg chg="add del mod">
          <ac:chgData name="Ronald van Buuren" userId="7041c8de-1697-4391-b17f-bf0aec4a67a2" providerId="ADAL" clId="{42675B36-946D-4251-BC52-51E6B74607F6}" dt="2021-02-18T15:52:01.283" v="1283" actId="478"/>
          <ac:spMkLst>
            <pc:docMk/>
            <pc:sldMk cId="4071371266" sldId="373"/>
            <ac:spMk id="10" creationId="{FDC58500-F29E-4F7F-8CCD-482A67963080}"/>
          </ac:spMkLst>
        </pc:spChg>
        <pc:spChg chg="add mod">
          <ac:chgData name="Ronald van Buuren" userId="7041c8de-1697-4391-b17f-bf0aec4a67a2" providerId="ADAL" clId="{42675B36-946D-4251-BC52-51E6B74607F6}" dt="2021-02-18T15:55:49.417" v="1345" actId="20577"/>
          <ac:spMkLst>
            <pc:docMk/>
            <pc:sldMk cId="4071371266" sldId="373"/>
            <ac:spMk id="11" creationId="{C47CF6F8-79EE-4A4C-9B97-E2B9AFB459D5}"/>
          </ac:spMkLst>
        </pc:spChg>
        <pc:spChg chg="add mod">
          <ac:chgData name="Ronald van Buuren" userId="7041c8de-1697-4391-b17f-bf0aec4a67a2" providerId="ADAL" clId="{42675B36-946D-4251-BC52-51E6B74607F6}" dt="2021-02-18T15:57:34.051" v="1450" actId="208"/>
          <ac:spMkLst>
            <pc:docMk/>
            <pc:sldMk cId="4071371266" sldId="373"/>
            <ac:spMk id="13" creationId="{F04A438E-3EB9-4B41-A478-8800841B652C}"/>
          </ac:spMkLst>
        </pc:spChg>
        <pc:spChg chg="add mod">
          <ac:chgData name="Ronald van Buuren" userId="7041c8de-1697-4391-b17f-bf0aec4a67a2" providerId="ADAL" clId="{42675B36-946D-4251-BC52-51E6B74607F6}" dt="2021-02-18T15:57:55.162" v="1489" actId="1038"/>
          <ac:spMkLst>
            <pc:docMk/>
            <pc:sldMk cId="4071371266" sldId="373"/>
            <ac:spMk id="14" creationId="{452C9F8C-E8BB-4118-AD1B-6FE8650820C9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1371266" sldId="373"/>
            <ac:picMk id="2" creationId="{0957CA2C-8799-4027-B990-EC930D9B3A24}"/>
          </ac:picMkLst>
        </pc:picChg>
        <pc:picChg chg="mod">
          <ac:chgData name="Ronald van Buuren" userId="7041c8de-1697-4391-b17f-bf0aec4a67a2" providerId="ADAL" clId="{42675B36-946D-4251-BC52-51E6B74607F6}" dt="2021-02-18T15:56:37.982" v="1445" actId="1076"/>
          <ac:picMkLst>
            <pc:docMk/>
            <pc:sldMk cId="4071371266" sldId="37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5:56:33.806" v="1444" actId="1076"/>
          <ac:picMkLst>
            <pc:docMk/>
            <pc:sldMk cId="4071371266" sldId="373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6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7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8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5:56:31.329" v="1443" actId="1076"/>
          <ac:picMkLst>
            <pc:docMk/>
            <pc:sldMk cId="4071371266" sldId="373"/>
            <ac:picMk id="12" creationId="{A37F664A-5A83-4720-A1DF-B6C43AF6A219}"/>
          </ac:picMkLst>
        </pc:picChg>
        <pc:cxnChg chg="add mod">
          <ac:chgData name="Ronald van Buuren" userId="7041c8de-1697-4391-b17f-bf0aec4a67a2" providerId="ADAL" clId="{42675B36-946D-4251-BC52-51E6B74607F6}" dt="2021-02-18T15:58:40.039" v="1492" actId="1582"/>
          <ac:cxnSpMkLst>
            <pc:docMk/>
            <pc:sldMk cId="4071371266" sldId="373"/>
            <ac:cxnSpMk id="16" creationId="{9156F346-7FC2-4057-9900-4FD3B058F401}"/>
          </ac:cxnSpMkLst>
        </pc:cxnChg>
        <pc:cxnChg chg="add mod">
          <ac:chgData name="Ronald van Buuren" userId="7041c8de-1697-4391-b17f-bf0aec4a67a2" providerId="ADAL" clId="{42675B36-946D-4251-BC52-51E6B74607F6}" dt="2021-02-18T15:58:52.005" v="1527" actId="14100"/>
          <ac:cxnSpMkLst>
            <pc:docMk/>
            <pc:sldMk cId="4071371266" sldId="373"/>
            <ac:cxnSpMk id="17" creationId="{5DBB4EF4-EA31-4937-A42C-3541AACE9A12}"/>
          </ac:cxnSpMkLst>
        </pc:cxn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741701431" sldId="374"/>
        </pc:sldMkLst>
        <pc:spChg chg="del">
          <ac:chgData name="Ronald van Buuren" userId="7041c8de-1697-4391-b17f-bf0aec4a67a2" providerId="ADAL" clId="{42675B36-946D-4251-BC52-51E6B74607F6}" dt="2021-02-18T16:08:21.583" v="1821" actId="478"/>
          <ac:spMkLst>
            <pc:docMk/>
            <pc:sldMk cId="3741701431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6:11:55.911" v="1932" actId="1076"/>
          <ac:spMkLst>
            <pc:docMk/>
            <pc:sldMk cId="3741701431" sldId="374"/>
            <ac:spMk id="7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8:24.592" v="1822" actId="478"/>
          <ac:spMkLst>
            <pc:docMk/>
            <pc:sldMk cId="3741701431" sldId="374"/>
            <ac:spMk id="8" creationId="{2D5DE944-426E-4F06-B685-51417C2F460D}"/>
          </ac:spMkLst>
        </pc:spChg>
        <pc:spChg chg="add mod">
          <ac:chgData name="Ronald van Buuren" userId="7041c8de-1697-4391-b17f-bf0aec4a67a2" providerId="ADAL" clId="{42675B36-946D-4251-BC52-51E6B74607F6}" dt="2021-02-18T16:08:34.812" v="1845" actId="20577"/>
          <ac:spMkLst>
            <pc:docMk/>
            <pc:sldMk cId="3741701431" sldId="374"/>
            <ac:spMk id="9" creationId="{81DF8499-DDE8-4247-9AE9-EA6D98308DB6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741701431" sldId="374"/>
            <ac:picMk id="2" creationId="{C6926BE4-ABBF-4210-80A1-AF887C0FDE77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603023807" sldId="375"/>
        </pc:sldMkLst>
        <pc:spChg chg="del">
          <ac:chgData name="Ronald van Buuren" userId="7041c8de-1697-4391-b17f-bf0aec4a67a2" providerId="ADAL" clId="{42675B36-946D-4251-BC52-51E6B74607F6}" dt="2021-02-18T16:12:20.216" v="1933" actId="478"/>
          <ac:spMkLst>
            <pc:docMk/>
            <pc:sldMk cId="2603023807" sldId="375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12:23.646" v="1934" actId="478"/>
          <ac:spMkLst>
            <pc:docMk/>
            <pc:sldMk cId="2603023807" sldId="375"/>
            <ac:spMk id="9" creationId="{65EBD63A-D224-49D3-93C6-17E148ABBDC2}"/>
          </ac:spMkLst>
        </pc:spChg>
        <pc:spChg chg="add mod">
          <ac:chgData name="Ronald van Buuren" userId="7041c8de-1697-4391-b17f-bf0aec4a67a2" providerId="ADAL" clId="{42675B36-946D-4251-BC52-51E6B74607F6}" dt="2021-02-18T16:32:29.653" v="1971" actId="5793"/>
          <ac:spMkLst>
            <pc:docMk/>
            <pc:sldMk cId="2603023807" sldId="375"/>
            <ac:spMk id="10" creationId="{C3F1747C-FA66-44EB-B614-48A7E42521A8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603023807" sldId="375"/>
            <ac:picMk id="2" creationId="{73140681-D446-4DA9-977A-A4B4B504CAF8}"/>
          </ac:picMkLst>
        </pc:picChg>
        <pc:picChg chg="mod">
          <ac:chgData name="Ronald van Buuren" userId="7041c8de-1697-4391-b17f-bf0aec4a67a2" providerId="ADAL" clId="{42675B36-946D-4251-BC52-51E6B74607F6}" dt="2021-02-18T16:37:47.916" v="1997" actId="1038"/>
          <ac:picMkLst>
            <pc:docMk/>
            <pc:sldMk cId="2603023807" sldId="375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6:38:05.998" v="2003" actId="1035"/>
          <ac:picMkLst>
            <pc:docMk/>
            <pc:sldMk cId="2603023807" sldId="375"/>
            <ac:picMk id="11" creationId="{28D62E5E-12FC-45AA-BCBE-033EEFE65ADE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49387437" sldId="376"/>
        </pc:sldMkLst>
        <pc:spChg chg="del">
          <ac:chgData name="Ronald van Buuren" userId="7041c8de-1697-4391-b17f-bf0aec4a67a2" providerId="ADAL" clId="{42675B36-946D-4251-BC52-51E6B74607F6}" dt="2021-02-18T16:38:36.746" v="2004" actId="478"/>
          <ac:spMkLst>
            <pc:docMk/>
            <pc:sldMk cId="149387437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8:40.142" v="2005" actId="478"/>
          <ac:spMkLst>
            <pc:docMk/>
            <pc:sldMk cId="149387437" sldId="376"/>
            <ac:spMk id="5" creationId="{E706DF65-1651-48DA-9C8D-2C96F8F21FF8}"/>
          </ac:spMkLst>
        </pc:spChg>
        <pc:spChg chg="add mod">
          <ac:chgData name="Ronald van Buuren" userId="7041c8de-1697-4391-b17f-bf0aec4a67a2" providerId="ADAL" clId="{42675B36-946D-4251-BC52-51E6B74607F6}" dt="2021-02-18T16:38:47.944" v="2015" actId="20577"/>
          <ac:spMkLst>
            <pc:docMk/>
            <pc:sldMk cId="149387437" sldId="376"/>
            <ac:spMk id="6" creationId="{BFAEFBA2-AAB7-4895-ABE9-8B7F6BDC6C4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49387437" sldId="376"/>
            <ac:picMk id="2" creationId="{49004AEC-2027-40B3-B07F-642DD04649F4}"/>
          </ac:picMkLst>
        </pc:picChg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3897834514" sldId="377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967973" sldId="378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30200914" sldId="379"/>
        </pc:sldMkLst>
      </pc:sldChg>
      <pc:sldChg chg="addSp delSp modSp add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19839380" sldId="380"/>
        </pc:sldMkLst>
        <pc:spChg chg="add mod">
          <ac:chgData name="Ronald van Buuren" userId="7041c8de-1697-4391-b17f-bf0aec4a67a2" providerId="ADAL" clId="{42675B36-946D-4251-BC52-51E6B74607F6}" dt="2021-02-19T05:28:33.034" v="2155" actId="1035"/>
          <ac:spMkLst>
            <pc:docMk/>
            <pc:sldMk cId="319839380" sldId="380"/>
            <ac:spMk id="6" creationId="{0E1B6332-5166-4A6B-888E-8512E64D02BD}"/>
          </ac:spMkLst>
        </pc:spChg>
        <pc:spChg chg="mod">
          <ac:chgData name="Ronald van Buuren" userId="7041c8de-1697-4391-b17f-bf0aec4a67a2" providerId="ADAL" clId="{42675B36-946D-4251-BC52-51E6B74607F6}" dt="2021-02-19T05:25:37.064" v="2032" actId="20577"/>
          <ac:spMkLst>
            <pc:docMk/>
            <pc:sldMk cId="319839380" sldId="380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6:13:24.054" v="2190"/>
          <ac:picMkLst>
            <pc:docMk/>
            <pc:sldMk cId="319839380" sldId="380"/>
            <ac:picMk id="2" creationId="{24F1777E-0539-41DA-8D7F-B35B0C469BF0}"/>
          </ac:picMkLst>
        </pc:picChg>
        <pc:picChg chg="add del mod">
          <ac:chgData name="Ronald van Buuren" userId="7041c8de-1697-4391-b17f-bf0aec4a67a2" providerId="ADAL" clId="{42675B36-946D-4251-BC52-51E6B74607F6}" dt="2021-02-19T06:17:15.590" v="2192"/>
          <ac:picMkLst>
            <pc:docMk/>
            <pc:sldMk cId="319839380" sldId="380"/>
            <ac:picMk id="3" creationId="{0474E722-4EFF-46D3-9A17-75E42800DD2B}"/>
          </ac:picMkLst>
        </pc:picChg>
        <pc:picChg chg="del">
          <ac:chgData name="Ronald van Buuren" userId="7041c8de-1697-4391-b17f-bf0aec4a67a2" providerId="ADAL" clId="{42675B36-946D-4251-BC52-51E6B74607F6}" dt="2021-02-11T09:40:01.812" v="488" actId="478"/>
          <ac:picMkLst>
            <pc:docMk/>
            <pc:sldMk cId="319839380" sldId="380"/>
            <ac:picMk id="4" creationId="{9F36FDC8-2A76-48EF-98E8-FB38E742E6F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19839380" sldId="380"/>
            <ac:picMk id="4" creationId="{EFA89D40-25DD-45B2-80D8-ED39ABA95321}"/>
          </ac:picMkLst>
        </pc:picChg>
      </pc:sldChg>
      <pc:sldChg chg="addSp delSp modSp add mod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2425550194" sldId="381"/>
        </pc:sldMkLst>
        <pc:spChg chg="del">
          <ac:chgData name="Ronald van Buuren" userId="7041c8de-1697-4391-b17f-bf0aec4a67a2" providerId="ADAL" clId="{42675B36-946D-4251-BC52-51E6B74607F6}" dt="2021-02-18T15:42:07.371" v="1115" actId="478"/>
          <ac:spMkLst>
            <pc:docMk/>
            <pc:sldMk cId="2425550194" sldId="381"/>
            <ac:spMk id="3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39:09.375" v="1044" actId="313"/>
          <ac:spMkLst>
            <pc:docMk/>
            <pc:sldMk cId="2425550194" sldId="381"/>
            <ac:spMk id="7" creationId="{FF6C1FC3-1762-4424-823E-463FA940CC24}"/>
          </ac:spMkLst>
        </pc:spChg>
        <pc:grpChg chg="add mod">
          <ac:chgData name="Ronald van Buuren" userId="7041c8de-1697-4391-b17f-bf0aec4a67a2" providerId="ADAL" clId="{42675B36-946D-4251-BC52-51E6B74607F6}" dt="2021-02-18T15:45:25.986" v="1119" actId="478"/>
          <ac:grpSpMkLst>
            <pc:docMk/>
            <pc:sldMk cId="2425550194" sldId="381"/>
            <ac:grpSpMk id="2" creationId="{C3A81B39-BF7D-4371-89C9-612DEF3BD8C6}"/>
          </ac:grpSpMkLst>
        </pc:grpChg>
        <pc:grpChg chg="add del mod">
          <ac:chgData name="Ronald van Buuren" userId="7041c8de-1697-4391-b17f-bf0aec4a67a2" providerId="ADAL" clId="{42675B36-946D-4251-BC52-51E6B74607F6}" dt="2021-02-18T15:48:50.494" v="1218" actId="478"/>
          <ac:grpSpMkLst>
            <pc:docMk/>
            <pc:sldMk cId="2425550194" sldId="381"/>
            <ac:grpSpMk id="11" creationId="{5F4B0BAB-D9C9-49D6-A97B-879579EDD1A8}"/>
          </ac:grpSpMkLst>
        </pc:gr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25550194" sldId="381"/>
            <ac:picMk id="3" creationId="{3C9FE883-EA79-49DB-980D-E783DB623047}"/>
          </ac:picMkLst>
        </pc:picChg>
        <pc:picChg chg="add mod ord">
          <ac:chgData name="Ronald van Buuren" userId="7041c8de-1697-4391-b17f-bf0aec4a67a2" providerId="ADAL" clId="{42675B36-946D-4251-BC52-51E6B74607F6}" dt="2021-02-18T15:49:27.309" v="1252" actId="1036"/>
          <ac:picMkLst>
            <pc:docMk/>
            <pc:sldMk cId="2425550194" sldId="381"/>
            <ac:picMk id="4" creationId="{DFEFB3FA-D8DB-4C1C-A921-DD3D41F7AE52}"/>
          </ac:picMkLst>
        </pc:picChg>
        <pc:picChg chg="add del 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5" creationId="{F0708F89-AB43-40F7-89D7-F4F0630F2B78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6" creationId="{C683B698-8073-4191-ADE9-07F119D1B047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8" creationId="{FF52BAD6-B49B-4BA5-A6A7-55CF6B158D01}"/>
          </ac:picMkLst>
        </pc:picChg>
        <pc:picChg chg="del">
          <ac:chgData name="Ronald van Buuren" userId="7041c8de-1697-4391-b17f-bf0aec4a67a2" providerId="ADAL" clId="{42675B36-946D-4251-BC52-51E6B74607F6}" dt="2021-02-18T15:08:03.324" v="891" actId="478"/>
          <ac:picMkLst>
            <pc:docMk/>
            <pc:sldMk cId="2425550194" sldId="381"/>
            <ac:picMk id="9" creationId="{8BBCDDF2-CE4E-4A3D-8A73-D92E6E61FEB9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10" creationId="{37434D51-C42F-4636-B6D7-5547C7E1143F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2" creationId="{F02DA7FD-EB0E-4BAD-982C-19B19EF6B694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3" creationId="{D993801B-0D7F-4DE7-B709-644D3F996F25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4" creationId="{89CBB7E8-7583-44B4-92E2-686D3972285E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5" creationId="{40E25C2D-74DF-4968-BEC2-ACC9B5656793}"/>
          </ac:picMkLst>
        </pc:picChg>
        <pc:picChg chg="add mod">
          <ac:chgData name="Ronald van Buuren" userId="7041c8de-1697-4391-b17f-bf0aec4a67a2" providerId="ADAL" clId="{42675B36-946D-4251-BC52-51E6B74607F6}" dt="2021-02-18T15:46:15.897" v="1212" actId="1035"/>
          <ac:picMkLst>
            <pc:docMk/>
            <pc:sldMk cId="2425550194" sldId="381"/>
            <ac:picMk id="16" creationId="{D9035EA9-3014-4C3F-AEC1-FDC855D0A751}"/>
          </ac:picMkLst>
        </pc:picChg>
      </pc:sldChg>
      <pc:sldChg chg="addSp delSp modSp add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49777014" sldId="382"/>
        </pc:sldMkLst>
        <pc:spChg chg="mod">
          <ac:chgData name="Ronald van Buuren" userId="7041c8de-1697-4391-b17f-bf0aec4a67a2" providerId="ADAL" clId="{42675B36-946D-4251-BC52-51E6B74607F6}" dt="2021-02-18T16:05:16.669" v="1780" actId="20577"/>
          <ac:spMkLst>
            <pc:docMk/>
            <pc:sldMk cId="3949777014" sldId="382"/>
            <ac:spMk id="9" creationId="{2EBDBF51-1415-4FAC-AE2E-124C23242537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49777014" sldId="382"/>
            <ac:picMk id="2" creationId="{B775CE5F-27BE-47AD-8A99-BFBAC47D6449}"/>
          </ac:picMkLst>
        </pc:picChg>
        <pc:picChg chg="del mod">
          <ac:chgData name="Ronald van Buuren" userId="7041c8de-1697-4391-b17f-bf0aec4a67a2" providerId="ADAL" clId="{42675B36-946D-4251-BC52-51E6B74607F6}" dt="2021-02-18T16:02:40.200" v="1550" actId="478"/>
          <ac:picMkLst>
            <pc:docMk/>
            <pc:sldMk cId="3949777014" sldId="38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2:56.601" v="1683" actId="1035"/>
          <ac:picMkLst>
            <pc:docMk/>
            <pc:sldMk cId="3949777014" sldId="382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0.816" v="1728" actId="1038"/>
          <ac:picMkLst>
            <pc:docMk/>
            <pc:sldMk cId="3949777014" sldId="382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6.569" v="1771" actId="1035"/>
          <ac:picMkLst>
            <pc:docMk/>
            <pc:sldMk cId="3949777014" sldId="382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22.138" v="1772" actId="1035"/>
          <ac:picMkLst>
            <pc:docMk/>
            <pc:sldMk cId="3949777014" sldId="382"/>
            <ac:picMk id="12" creationId="{A37F664A-5A83-4720-A1DF-B6C43AF6A219}"/>
          </ac:picMkLst>
        </pc:picChg>
      </pc:sldChg>
      <pc:sldMasterChg chg="delSldLayout">
        <pc:chgData name="Ronald van Buuren" userId="7041c8de-1697-4391-b17f-bf0aec4a67a2" providerId="ADAL" clId="{42675B36-946D-4251-BC52-51E6B74607F6}" dt="2021-02-18T10:51:02.661" v="551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42675B36-946D-4251-BC52-51E6B74607F6}" dt="2021-02-18T10:51:02.661" v="551" actId="47"/>
          <pc:sldLayoutMkLst>
            <pc:docMk/>
            <pc:sldMasterMk cId="1431403266" sldId="2147483714"/>
            <pc:sldLayoutMk cId="17162835" sldId="2147483721"/>
          </pc:sldLayoutMkLst>
        </pc:sldLayoutChg>
      </pc:sldMasterChg>
    </pc:docChg>
  </pc:docChgLst>
  <pc:docChgLst>
    <pc:chgData name="Ronald van Buuren" userId="7041c8de-1697-4391-b17f-bf0aec4a67a2" providerId="ADAL" clId="{BADC3F5C-F14F-4CFA-AF4C-F440C8E15DD2}"/>
    <pc:docChg chg="modSld modShowInfo">
      <pc:chgData name="Ronald van Buuren" userId="7041c8de-1697-4391-b17f-bf0aec4a67a2" providerId="ADAL" clId="{BADC3F5C-F14F-4CFA-AF4C-F440C8E15DD2}" dt="2024-04-08T08:49:00.265" v="1"/>
      <pc:docMkLst>
        <pc:docMk/>
      </pc:docMkLst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165076203" sldId="269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3359822496" sldId="272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769433958" sldId="276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596039382" sldId="279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989447057" sldId="282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440262075" sldId="283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381965708" sldId="284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286390779" sldId="286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096685039" sldId="287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1961819470" sldId="290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199676160" sldId="297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4048828367" sldId="298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4064061897" sldId="327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3625130079" sldId="366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636037642" sldId="368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4153756563" sldId="369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3777752643" sldId="370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497214226" sldId="371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735494272" sldId="372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355340872" sldId="373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2457087881" sldId="374"/>
        </pc:sldMkLst>
      </pc:sldChg>
      <pc:sldChg chg="modTransition">
        <pc:chgData name="Ronald van Buuren" userId="7041c8de-1697-4391-b17f-bf0aec4a67a2" providerId="ADAL" clId="{BADC3F5C-F14F-4CFA-AF4C-F440C8E15DD2}" dt="2024-04-08T08:49:00.265" v="1"/>
        <pc:sldMkLst>
          <pc:docMk/>
          <pc:sldMk cId="437602593" sldId="375"/>
        </pc:sldMkLst>
      </pc:sldChg>
    </pc:docChg>
  </pc:docChgLst>
  <pc:docChgLst>
    <pc:chgData name="Ronald van Buuren" userId="7041c8de-1697-4391-b17f-bf0aec4a67a2" providerId="ADAL" clId="{B9C93206-0524-48F2-8A1F-939AD8EA696C}"/>
    <pc:docChg chg="undo custSel addSld delSld modSld sldOrd">
      <pc:chgData name="Ronald van Buuren" userId="7041c8de-1697-4391-b17f-bf0aec4a67a2" providerId="ADAL" clId="{B9C93206-0524-48F2-8A1F-939AD8EA696C}" dt="2020-11-26T16:55:19.327" v="2632" actId="115"/>
      <pc:docMkLst>
        <pc:docMk/>
      </pc:docMkLst>
      <pc:sldChg chg="del">
        <pc:chgData name="Ronald van Buuren" userId="7041c8de-1697-4391-b17f-bf0aec4a67a2" providerId="ADAL" clId="{B9C93206-0524-48F2-8A1F-939AD8EA696C}" dt="2020-11-26T05:06:41.399" v="601" actId="2696"/>
        <pc:sldMkLst>
          <pc:docMk/>
          <pc:sldMk cId="2203424095" sldId="289"/>
        </pc:sldMkLst>
      </pc:sldChg>
      <pc:sldChg chg="modSp">
        <pc:chgData name="Ronald van Buuren" userId="7041c8de-1697-4391-b17f-bf0aec4a67a2" providerId="ADAL" clId="{B9C93206-0524-48F2-8A1F-939AD8EA696C}" dt="2020-11-26T16:55:19.327" v="2632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B9C93206-0524-48F2-8A1F-939AD8EA696C}" dt="2020-11-26T16:55:19.327" v="2632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68" v="603" actId="2696"/>
        <pc:sldMkLst>
          <pc:docMk/>
          <pc:sldMk cId="1272227845" sldId="299"/>
        </pc:sldMkLst>
      </pc:sldChg>
      <pc:sldChg chg="del">
        <pc:chgData name="Ronald van Buuren" userId="7041c8de-1697-4391-b17f-bf0aec4a67a2" providerId="ADAL" clId="{B9C93206-0524-48F2-8A1F-939AD8EA696C}" dt="2020-11-26T05:06:41.899" v="604" actId="2696"/>
        <pc:sldMkLst>
          <pc:docMk/>
          <pc:sldMk cId="3039927218" sldId="304"/>
        </pc:sldMkLst>
      </pc:sldChg>
      <pc:sldChg chg="del">
        <pc:chgData name="Ronald van Buuren" userId="7041c8de-1697-4391-b17f-bf0aec4a67a2" providerId="ADAL" clId="{B9C93206-0524-48F2-8A1F-939AD8EA696C}" dt="2020-11-26T05:06:41.910" v="605" actId="2696"/>
        <pc:sldMkLst>
          <pc:docMk/>
          <pc:sldMk cId="2300027498" sldId="305"/>
        </pc:sldMkLst>
      </pc:sldChg>
      <pc:sldChg chg="del">
        <pc:chgData name="Ronald van Buuren" userId="7041c8de-1697-4391-b17f-bf0aec4a67a2" providerId="ADAL" clId="{B9C93206-0524-48F2-8A1F-939AD8EA696C}" dt="2020-11-26T16:03:01.354" v="2318" actId="2696"/>
        <pc:sldMkLst>
          <pc:docMk/>
          <pc:sldMk cId="1517911964" sldId="309"/>
        </pc:sldMkLst>
      </pc:sldChg>
      <pc:sldChg chg="del">
        <pc:chgData name="Ronald van Buuren" userId="7041c8de-1697-4391-b17f-bf0aec4a67a2" providerId="ADAL" clId="{B9C93206-0524-48F2-8A1F-939AD8EA696C}" dt="2020-11-26T16:02:50.675" v="2315" actId="2696"/>
        <pc:sldMkLst>
          <pc:docMk/>
          <pc:sldMk cId="3827288831" sldId="310"/>
        </pc:sldMkLst>
      </pc:sldChg>
      <pc:sldChg chg="del">
        <pc:chgData name="Ronald van Buuren" userId="7041c8de-1697-4391-b17f-bf0aec4a67a2" providerId="ADAL" clId="{B9C93206-0524-48F2-8A1F-939AD8EA696C}" dt="2020-11-26T05:06:41.922" v="606" actId="2696"/>
        <pc:sldMkLst>
          <pc:docMk/>
          <pc:sldMk cId="2772289083" sldId="311"/>
        </pc:sldMkLst>
      </pc:sldChg>
      <pc:sldChg chg="modSp add">
        <pc:chgData name="Ronald van Buuren" userId="7041c8de-1697-4391-b17f-bf0aec4a67a2" providerId="ADAL" clId="{B9C93206-0524-48F2-8A1F-939AD8EA696C}" dt="2020-11-26T04:15:30.620" v="27" actId="20577"/>
        <pc:sldMkLst>
          <pc:docMk/>
          <pc:sldMk cId="466303430" sldId="312"/>
        </pc:sldMkLst>
        <pc:spChg chg="mod">
          <ac:chgData name="Ronald van Buuren" userId="7041c8de-1697-4391-b17f-bf0aec4a67a2" providerId="ADAL" clId="{B9C93206-0524-48F2-8A1F-939AD8EA696C}" dt="2020-11-26T04:15:30.620" v="27" actId="20577"/>
          <ac:spMkLst>
            <pc:docMk/>
            <pc:sldMk cId="466303430" sldId="312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934" v="607" actId="2696"/>
        <pc:sldMkLst>
          <pc:docMk/>
          <pc:sldMk cId="2589390079" sldId="313"/>
        </pc:sldMkLst>
      </pc:sldChg>
      <pc:sldChg chg="del">
        <pc:chgData name="Ronald van Buuren" userId="7041c8de-1697-4391-b17f-bf0aec4a67a2" providerId="ADAL" clId="{B9C93206-0524-48F2-8A1F-939AD8EA696C}" dt="2020-11-26T16:03:01.365" v="2320" actId="2696"/>
        <pc:sldMkLst>
          <pc:docMk/>
          <pc:sldMk cId="307056604" sldId="314"/>
        </pc:sldMkLst>
      </pc:sldChg>
      <pc:sldChg chg="del">
        <pc:chgData name="Ronald van Buuren" userId="7041c8de-1697-4391-b17f-bf0aec4a67a2" providerId="ADAL" clId="{B9C93206-0524-48F2-8A1F-939AD8EA696C}" dt="2020-11-26T16:03:01.365" v="2319" actId="2696"/>
        <pc:sldMkLst>
          <pc:docMk/>
          <pc:sldMk cId="2087649259" sldId="316"/>
        </pc:sldMkLst>
      </pc:sldChg>
      <pc:sldChg chg="del">
        <pc:chgData name="Ronald van Buuren" userId="7041c8de-1697-4391-b17f-bf0aec4a67a2" providerId="ADAL" clId="{B9C93206-0524-48F2-8A1F-939AD8EA696C}" dt="2020-11-26T16:03:01.354" v="2316" actId="2696"/>
        <pc:sldMkLst>
          <pc:docMk/>
          <pc:sldMk cId="3487333678" sldId="317"/>
        </pc:sldMkLst>
      </pc:sldChg>
      <pc:sldChg chg="addSp delSp modSp add modAnim">
        <pc:chgData name="Ronald van Buuren" userId="7041c8de-1697-4391-b17f-bf0aec4a67a2" providerId="ADAL" clId="{B9C93206-0524-48F2-8A1F-939AD8EA696C}" dt="2020-11-26T06:14:59.611" v="2288"/>
        <pc:sldMkLst>
          <pc:docMk/>
          <pc:sldMk cId="4152855469" sldId="318"/>
        </pc:sldMkLst>
        <pc:picChg chg="add mod">
          <ac:chgData name="Ronald van Buuren" userId="7041c8de-1697-4391-b17f-bf0aec4a67a2" providerId="ADAL" clId="{B9C93206-0524-48F2-8A1F-939AD8EA696C}" dt="2020-11-26T06:03:32.564" v="1945" actId="1037"/>
          <ac:picMkLst>
            <pc:docMk/>
            <pc:sldMk cId="4152855469" sldId="318"/>
            <ac:picMk id="2" creationId="{6D56B0E2-35B8-4137-9638-4EF055CEB8B5}"/>
          </ac:picMkLst>
        </pc:picChg>
        <pc:picChg chg="add mod">
          <ac:chgData name="Ronald van Buuren" userId="7041c8de-1697-4391-b17f-bf0aec4a67a2" providerId="ADAL" clId="{B9C93206-0524-48F2-8A1F-939AD8EA696C}" dt="2020-11-26T06:03:37.275" v="1946" actId="1076"/>
          <ac:picMkLst>
            <pc:docMk/>
            <pc:sldMk cId="4152855469" sldId="318"/>
            <ac:picMk id="3" creationId="{66E4894F-0660-4207-8833-71DFA4686A93}"/>
          </ac:picMkLst>
        </pc:picChg>
        <pc:picChg chg="add">
          <ac:chgData name="Ronald van Buuren" userId="7041c8de-1697-4391-b17f-bf0aec4a67a2" providerId="ADAL" clId="{B9C93206-0524-48F2-8A1F-939AD8EA696C}" dt="2020-11-26T05:51:29.318" v="1564"/>
          <ac:picMkLst>
            <pc:docMk/>
            <pc:sldMk cId="4152855469" sldId="318"/>
            <ac:picMk id="4" creationId="{FB01D11C-66C6-4FD9-BEB1-33507EE42B3B}"/>
          </ac:picMkLst>
        </pc:picChg>
        <pc:picChg chg="add mod">
          <ac:chgData name="Ronald van Buuren" userId="7041c8de-1697-4391-b17f-bf0aec4a67a2" providerId="ADAL" clId="{B9C93206-0524-48F2-8A1F-939AD8EA696C}" dt="2020-11-26T06:05:02.007" v="1994" actId="1037"/>
          <ac:picMkLst>
            <pc:docMk/>
            <pc:sldMk cId="4152855469" sldId="318"/>
            <ac:picMk id="5" creationId="{7C92EDCA-B2C2-46FD-9C0C-507AE88632FF}"/>
          </ac:picMkLst>
        </pc:picChg>
        <pc:picChg chg="add mod">
          <ac:chgData name="Ronald van Buuren" userId="7041c8de-1697-4391-b17f-bf0aec4a67a2" providerId="ADAL" clId="{B9C93206-0524-48F2-8A1F-939AD8EA696C}" dt="2020-11-26T06:06:12.365" v="2056" actId="1036"/>
          <ac:picMkLst>
            <pc:docMk/>
            <pc:sldMk cId="4152855469" sldId="318"/>
            <ac:picMk id="6" creationId="{CD87B211-7BE7-45AE-9C36-4928095D95A7}"/>
          </ac:picMkLst>
        </pc:picChg>
        <pc:picChg chg="add mod">
          <ac:chgData name="Ronald van Buuren" userId="7041c8de-1697-4391-b17f-bf0aec4a67a2" providerId="ADAL" clId="{B9C93206-0524-48F2-8A1F-939AD8EA696C}" dt="2020-11-26T06:13:06.029" v="2104" actId="1038"/>
          <ac:picMkLst>
            <pc:docMk/>
            <pc:sldMk cId="4152855469" sldId="318"/>
            <ac:picMk id="8" creationId="{F3EECD43-3D0C-46D9-8CD1-68EC8DF1C03A}"/>
          </ac:picMkLst>
        </pc:picChg>
        <pc:picChg chg="add mod">
          <ac:chgData name="Ronald van Buuren" userId="7041c8de-1697-4391-b17f-bf0aec4a67a2" providerId="ADAL" clId="{B9C93206-0524-48F2-8A1F-939AD8EA696C}" dt="2020-11-26T06:13:40.065" v="2150" actId="1037"/>
          <ac:picMkLst>
            <pc:docMk/>
            <pc:sldMk cId="4152855469" sldId="318"/>
            <ac:picMk id="10" creationId="{5595F2EC-CC2C-4F2E-AA89-CE0C57809547}"/>
          </ac:picMkLst>
        </pc:picChg>
        <pc:picChg chg="add mod">
          <ac:chgData name="Ronald van Buuren" userId="7041c8de-1697-4391-b17f-bf0aec4a67a2" providerId="ADAL" clId="{B9C93206-0524-48F2-8A1F-939AD8EA696C}" dt="2020-11-26T06:14:14.157" v="2197" actId="1037"/>
          <ac:picMkLst>
            <pc:docMk/>
            <pc:sldMk cId="4152855469" sldId="318"/>
            <ac:picMk id="12" creationId="{970FBA41-C7AA-414D-8479-251AE30F391B}"/>
          </ac:picMkLst>
        </pc:picChg>
        <pc:picChg chg="add mod">
          <ac:chgData name="Ronald van Buuren" userId="7041c8de-1697-4391-b17f-bf0aec4a67a2" providerId="ADAL" clId="{B9C93206-0524-48F2-8A1F-939AD8EA696C}" dt="2020-11-26T06:14:36.045" v="2242" actId="1038"/>
          <ac:picMkLst>
            <pc:docMk/>
            <pc:sldMk cId="4152855469" sldId="318"/>
            <ac:picMk id="14" creationId="{868BAB44-2A62-498A-97F8-0D33DE65D109}"/>
          </ac:picMkLst>
        </pc:picChg>
        <pc:picChg chg="add mod">
          <ac:chgData name="Ronald van Buuren" userId="7041c8de-1697-4391-b17f-bf0aec4a67a2" providerId="ADAL" clId="{B9C93206-0524-48F2-8A1F-939AD8EA696C}" dt="2020-11-26T06:14:54" v="2287" actId="1038"/>
          <ac:picMkLst>
            <pc:docMk/>
            <pc:sldMk cId="4152855469" sldId="318"/>
            <ac:picMk id="16" creationId="{1E0B5225-1333-42B5-8F63-6D1D96A0EB86}"/>
          </ac:picMkLst>
        </pc:picChg>
        <pc:picChg chg="del mod">
          <ac:chgData name="Ronald van Buuren" userId="7041c8de-1697-4391-b17f-bf0aec4a67a2" providerId="ADAL" clId="{B9C93206-0524-48F2-8A1F-939AD8EA696C}" dt="2020-11-26T06:12:34.529" v="2060" actId="478"/>
          <ac:picMkLst>
            <pc:docMk/>
            <pc:sldMk cId="4152855469" sldId="318"/>
            <ac:picMk id="58372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15:49.142" v="2441" actId="14100"/>
        <pc:sldMkLst>
          <pc:docMk/>
          <pc:sldMk cId="1334257292" sldId="319"/>
        </pc:sldMkLst>
        <pc:spChg chg="del">
          <ac:chgData name="Ronald van Buuren" userId="7041c8de-1697-4391-b17f-bf0aec4a67a2" providerId="ADAL" clId="{B9C93206-0524-48F2-8A1F-939AD8EA696C}" dt="2020-11-26T16:06:16.715" v="2412" actId="478"/>
          <ac:spMkLst>
            <pc:docMk/>
            <pc:sldMk cId="1334257292" sldId="319"/>
            <ac:spMk id="2" creationId="{0E221F87-64F6-4699-9C49-C0A8A1C8EE97}"/>
          </ac:spMkLst>
        </pc:spChg>
        <pc:spChg chg="add mod">
          <ac:chgData name="Ronald van Buuren" userId="7041c8de-1697-4391-b17f-bf0aec4a67a2" providerId="ADAL" clId="{B9C93206-0524-48F2-8A1F-939AD8EA696C}" dt="2020-11-26T16:07:34.995" v="2415" actId="208"/>
          <ac:spMkLst>
            <pc:docMk/>
            <pc:sldMk cId="1334257292" sldId="319"/>
            <ac:spMk id="3" creationId="{DD94D8C1-24A8-45D1-A78F-8346225188A0}"/>
          </ac:spMkLst>
        </pc:spChg>
        <pc:spChg chg="add mod">
          <ac:chgData name="Ronald van Buuren" userId="7041c8de-1697-4391-b17f-bf0aec4a67a2" providerId="ADAL" clId="{B9C93206-0524-48F2-8A1F-939AD8EA696C}" dt="2020-11-26T16:07:42.185" v="2417" actId="1076"/>
          <ac:spMkLst>
            <pc:docMk/>
            <pc:sldMk cId="1334257292" sldId="319"/>
            <ac:spMk id="6" creationId="{713821C3-FF45-4050-87DA-D51DF679F744}"/>
          </ac:spMkLst>
        </pc:spChg>
        <pc:spChg chg="add mod">
          <ac:chgData name="Ronald van Buuren" userId="7041c8de-1697-4391-b17f-bf0aec4a67a2" providerId="ADAL" clId="{B9C93206-0524-48F2-8A1F-939AD8EA696C}" dt="2020-11-26T16:07:48.715" v="2419" actId="1076"/>
          <ac:spMkLst>
            <pc:docMk/>
            <pc:sldMk cId="1334257292" sldId="319"/>
            <ac:spMk id="7" creationId="{B211843B-9774-4884-B2EE-12B60D3B82D4}"/>
          </ac:spMkLst>
        </pc:spChg>
        <pc:spChg chg="add mod">
          <ac:chgData name="Ronald van Buuren" userId="7041c8de-1697-4391-b17f-bf0aec4a67a2" providerId="ADAL" clId="{B9C93206-0524-48F2-8A1F-939AD8EA696C}" dt="2020-11-26T16:07:54.073" v="2421" actId="1076"/>
          <ac:spMkLst>
            <pc:docMk/>
            <pc:sldMk cId="1334257292" sldId="319"/>
            <ac:spMk id="8" creationId="{BFF1A90A-22D1-4424-9A32-DA05D3664398}"/>
          </ac:spMkLst>
        </pc:spChg>
        <pc:spChg chg="add mod">
          <ac:chgData name="Ronald van Buuren" userId="7041c8de-1697-4391-b17f-bf0aec4a67a2" providerId="ADAL" clId="{B9C93206-0524-48F2-8A1F-939AD8EA696C}" dt="2020-11-26T16:08:08.995" v="2425" actId="14100"/>
          <ac:spMkLst>
            <pc:docMk/>
            <pc:sldMk cId="1334257292" sldId="319"/>
            <ac:spMk id="9" creationId="{42BCE6DC-5F0A-4E12-9BC4-FA2D430E5349}"/>
          </ac:spMkLst>
        </pc:spChg>
        <pc:spChg chg="add mod">
          <ac:chgData name="Ronald van Buuren" userId="7041c8de-1697-4391-b17f-bf0aec4a67a2" providerId="ADAL" clId="{B9C93206-0524-48F2-8A1F-939AD8EA696C}" dt="2020-11-26T16:08:32.894" v="2430" actId="14100"/>
          <ac:spMkLst>
            <pc:docMk/>
            <pc:sldMk cId="1334257292" sldId="319"/>
            <ac:spMk id="10" creationId="{38B16D3F-F68A-47A7-A36B-8E3D36AC5E8B}"/>
          </ac:spMkLst>
        </pc:spChg>
        <pc:spChg chg="add mod">
          <ac:chgData name="Ronald van Buuren" userId="7041c8de-1697-4391-b17f-bf0aec4a67a2" providerId="ADAL" clId="{B9C93206-0524-48F2-8A1F-939AD8EA696C}" dt="2020-11-26T16:08:40.715" v="2433" actId="14100"/>
          <ac:spMkLst>
            <pc:docMk/>
            <pc:sldMk cId="1334257292" sldId="319"/>
            <ac:spMk id="11" creationId="{C3C39F91-5AA0-4227-91CC-D02F3BB38DC2}"/>
          </ac:spMkLst>
        </pc:spChg>
        <pc:spChg chg="add mod">
          <ac:chgData name="Ronald van Buuren" userId="7041c8de-1697-4391-b17f-bf0aec4a67a2" providerId="ADAL" clId="{B9C93206-0524-48F2-8A1F-939AD8EA696C}" dt="2020-11-26T16:09:01.215" v="2436" actId="14100"/>
          <ac:spMkLst>
            <pc:docMk/>
            <pc:sldMk cId="1334257292" sldId="319"/>
            <ac:spMk id="12" creationId="{B6908C0A-FBEE-4554-A1A7-2467909B0C35}"/>
          </ac:spMkLst>
        </pc:spChg>
        <pc:spChg chg="add mod">
          <ac:chgData name="Ronald van Buuren" userId="7041c8de-1697-4391-b17f-bf0aec4a67a2" providerId="ADAL" clId="{B9C93206-0524-48F2-8A1F-939AD8EA696C}" dt="2020-11-26T16:15:49.142" v="2441" actId="14100"/>
          <ac:spMkLst>
            <pc:docMk/>
            <pc:sldMk cId="1334257292" sldId="319"/>
            <ac:spMk id="13" creationId="{21C841EF-7004-4EA8-8FB3-7FD78AD540D2}"/>
          </ac:spMkLst>
        </pc:spChg>
        <pc:spChg chg="mod">
          <ac:chgData name="Ronald van Buuren" userId="7041c8de-1697-4391-b17f-bf0aec4a67a2" providerId="ADAL" clId="{B9C93206-0524-48F2-8A1F-939AD8EA696C}" dt="2020-11-26T16:05:51.005" v="2409" actId="20577"/>
          <ac:spMkLst>
            <pc:docMk/>
            <pc:sldMk cId="1334257292" sldId="319"/>
            <ac:spMk id="59394" creationId="{00000000-0000-0000-0000-000000000000}"/>
          </ac:spMkLst>
        </pc:spChg>
        <pc:picChg chg="add del">
          <ac:chgData name="Ronald van Buuren" userId="7041c8de-1697-4391-b17f-bf0aec4a67a2" providerId="ADAL" clId="{B9C93206-0524-48F2-8A1F-939AD8EA696C}" dt="2020-11-26T16:06:14.565" v="2411" actId="478"/>
          <ac:picMkLst>
            <pc:docMk/>
            <pc:sldMk cId="1334257292" sldId="319"/>
            <ac:picMk id="593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1:24.192" v="501" actId="478"/>
        <pc:sldMkLst>
          <pc:docMk/>
          <pc:sldMk cId="1142406561" sldId="320"/>
        </pc:sldMkLst>
        <pc:spChg chg="del">
          <ac:chgData name="Ronald van Buuren" userId="7041c8de-1697-4391-b17f-bf0aec4a67a2" providerId="ADAL" clId="{B9C93206-0524-48F2-8A1F-939AD8EA696C}" dt="2020-11-26T05:01:24.192" v="501" actId="478"/>
          <ac:spMkLst>
            <pc:docMk/>
            <pc:sldMk cId="1142406561" sldId="320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0:02.687" v="500" actId="20577"/>
          <ac:spMkLst>
            <pc:docMk/>
            <pc:sldMk cId="1142406561" sldId="320"/>
            <ac:spMk id="7" creationId="{2CB0D4F7-D9F3-4605-9090-74ADF45807E0}"/>
          </ac:spMkLst>
        </pc:spChg>
        <pc:spChg chg="mod">
          <ac:chgData name="Ronald van Buuren" userId="7041c8de-1697-4391-b17f-bf0aec4a67a2" providerId="ADAL" clId="{B9C93206-0524-48F2-8A1F-939AD8EA696C}" dt="2020-11-26T04:54:59.792" v="403" actId="20577"/>
          <ac:spMkLst>
            <pc:docMk/>
            <pc:sldMk cId="1142406561" sldId="320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56:56.770" v="425" actId="962"/>
          <ac:picMkLst>
            <pc:docMk/>
            <pc:sldMk cId="1142406561" sldId="320"/>
            <ac:picMk id="4" creationId="{B3E76140-CBDC-4CAD-A79F-9C8E0D63777E}"/>
          </ac:picMkLst>
        </pc:picChg>
        <pc:picChg chg="del mod">
          <ac:chgData name="Ronald van Buuren" userId="7041c8de-1697-4391-b17f-bf0aec4a67a2" providerId="ADAL" clId="{B9C93206-0524-48F2-8A1F-939AD8EA696C}" dt="2020-11-26T04:56:54.461" v="422" actId="478"/>
          <ac:picMkLst>
            <pc:docMk/>
            <pc:sldMk cId="1142406561" sldId="320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34:41.840" v="2516" actId="207"/>
        <pc:sldMkLst>
          <pc:docMk/>
          <pc:sldMk cId="823136184" sldId="322"/>
        </pc:sldMkLst>
        <pc:spChg chg="del">
          <ac:chgData name="Ronald van Buuren" userId="7041c8de-1697-4391-b17f-bf0aec4a67a2" providerId="ADAL" clId="{B9C93206-0524-48F2-8A1F-939AD8EA696C}" dt="2020-11-26T16:04:39.675" v="2323" actId="478"/>
          <ac:spMkLst>
            <pc:docMk/>
            <pc:sldMk cId="823136184" sldId="322"/>
            <ac:spMk id="2" creationId="{2F37AA59-90D7-41C8-8F8B-8A51FCCC7561}"/>
          </ac:spMkLst>
        </pc:spChg>
        <pc:spChg chg="add mod">
          <ac:chgData name="Ronald van Buuren" userId="7041c8de-1697-4391-b17f-bf0aec4a67a2" providerId="ADAL" clId="{B9C93206-0524-48F2-8A1F-939AD8EA696C}" dt="2020-11-26T16:34:41.840" v="2516" actId="207"/>
          <ac:spMkLst>
            <pc:docMk/>
            <pc:sldMk cId="823136184" sldId="322"/>
            <ac:spMk id="5" creationId="{AB565693-2A74-42D2-B799-DDB8C1E760D8}"/>
          </ac:spMkLst>
        </pc:spChg>
        <pc:spChg chg="mod">
          <ac:chgData name="Ronald van Buuren" userId="7041c8de-1697-4391-b17f-bf0aec4a67a2" providerId="ADAL" clId="{B9C93206-0524-48F2-8A1F-939AD8EA696C}" dt="2020-11-26T06:16:25.577" v="2290" actId="20577"/>
          <ac:spMkLst>
            <pc:docMk/>
            <pc:sldMk cId="823136184" sldId="322"/>
            <ac:spMk id="59394" creationId="{00000000-0000-0000-0000-000000000000}"/>
          </ac:spMkLst>
        </pc:spChg>
        <pc:picChg chg="mod">
          <ac:chgData name="Ronald van Buuren" userId="7041c8de-1697-4391-b17f-bf0aec4a67a2" providerId="ADAL" clId="{B9C93206-0524-48F2-8A1F-939AD8EA696C}" dt="2020-11-26T16:04:07.712" v="2322" actId="14100"/>
          <ac:picMkLst>
            <pc:docMk/>
            <pc:sldMk cId="823136184" sldId="322"/>
            <ac:picMk id="59396" creationId="{00000000-0000-0000-0000-00000000000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16:40:31.044" v="2618" actId="14100"/>
        <pc:sldMkLst>
          <pc:docMk/>
          <pc:sldMk cId="4109215773" sldId="323"/>
        </pc:sldMkLst>
        <pc:spChg chg="mod">
          <ac:chgData name="Ronald van Buuren" userId="7041c8de-1697-4391-b17f-bf0aec4a67a2" providerId="ADAL" clId="{B9C93206-0524-48F2-8A1F-939AD8EA696C}" dt="2020-11-26T16:39:25.752" v="2610" actId="20577"/>
          <ac:spMkLst>
            <pc:docMk/>
            <pc:sldMk cId="4109215773" sldId="32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B9C93206-0524-48F2-8A1F-939AD8EA696C}" dt="2020-11-26T16:39:41.093" v="2613" actId="1076"/>
          <ac:spMkLst>
            <pc:docMk/>
            <pc:sldMk cId="4109215773" sldId="323"/>
            <ac:spMk id="6" creationId="{A4AA33EE-E12B-4FB2-9E01-A57197B5FE91}"/>
          </ac:spMkLst>
        </pc:spChg>
        <pc:spChg chg="add mod">
          <ac:chgData name="Ronald van Buuren" userId="7041c8de-1697-4391-b17f-bf0aec4a67a2" providerId="ADAL" clId="{B9C93206-0524-48F2-8A1F-939AD8EA696C}" dt="2020-11-26T16:40:31.044" v="2618" actId="14100"/>
          <ac:spMkLst>
            <pc:docMk/>
            <pc:sldMk cId="4109215773" sldId="323"/>
            <ac:spMk id="7" creationId="{09EA5C1B-3B3E-4250-828C-CEE8D627E8B0}"/>
          </ac:spMkLst>
        </pc:spChg>
        <pc:picChg chg="add mod">
          <ac:chgData name="Ronald van Buuren" userId="7041c8de-1697-4391-b17f-bf0aec4a67a2" providerId="ADAL" clId="{B9C93206-0524-48F2-8A1F-939AD8EA696C}" dt="2020-11-26T16:38:51.343" v="2602" actId="1076"/>
          <ac:picMkLst>
            <pc:docMk/>
            <pc:sldMk cId="4109215773" sldId="323"/>
            <ac:picMk id="3" creationId="{50A79BBA-BC23-4B47-AD19-D36EC8E0D7A3}"/>
          </ac:picMkLst>
        </pc:picChg>
        <pc:picChg chg="mod">
          <ac:chgData name="Ronald van Buuren" userId="7041c8de-1697-4391-b17f-bf0aec4a67a2" providerId="ADAL" clId="{B9C93206-0524-48F2-8A1F-939AD8EA696C}" dt="2020-11-26T16:38:35.624" v="2601" actId="1076"/>
          <ac:picMkLst>
            <pc:docMk/>
            <pc:sldMk cId="4109215773" sldId="323"/>
            <ac:picMk id="4" creationId="{00000000-0000-0000-0000-000000000000}"/>
          </ac:picMkLst>
        </pc:picChg>
      </pc:sldChg>
      <pc:sldChg chg="modSp add">
        <pc:chgData name="Ronald van Buuren" userId="7041c8de-1697-4391-b17f-bf0aec4a67a2" providerId="ADAL" clId="{B9C93206-0524-48F2-8A1F-939AD8EA696C}" dt="2020-11-26T16:21:21.784" v="2494" actId="20577"/>
        <pc:sldMkLst>
          <pc:docMk/>
          <pc:sldMk cId="4054109047" sldId="324"/>
        </pc:sldMkLst>
        <pc:spChg chg="mod">
          <ac:chgData name="Ronald van Buuren" userId="7041c8de-1697-4391-b17f-bf0aec4a67a2" providerId="ADAL" clId="{B9C93206-0524-48F2-8A1F-939AD8EA696C}" dt="2020-11-26T16:19:49.765" v="2474" actId="20577"/>
          <ac:spMkLst>
            <pc:docMk/>
            <pc:sldMk cId="4054109047" sldId="324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16:21:21.784" v="2494" actId="20577"/>
          <ac:spMkLst>
            <pc:docMk/>
            <pc:sldMk cId="4054109047" sldId="324"/>
            <ac:spMk id="3" creationId="{00000000-0000-0000-0000-000000000000}"/>
          </ac:spMkLst>
        </pc:spChg>
      </pc:sldChg>
      <pc:sldChg chg="add del">
        <pc:chgData name="Ronald van Buuren" userId="7041c8de-1697-4391-b17f-bf0aec4a67a2" providerId="ADAL" clId="{B9C93206-0524-48F2-8A1F-939AD8EA696C}" dt="2020-11-26T04:55:19.666" v="404" actId="2696"/>
        <pc:sldMkLst>
          <pc:docMk/>
          <pc:sldMk cId="2982227354" sldId="326"/>
        </pc:sldMkLst>
      </pc:sldChg>
      <pc:sldChg chg="modSp">
        <pc:chgData name="Ronald van Buuren" userId="7041c8de-1697-4391-b17f-bf0aec4a67a2" providerId="ADAL" clId="{B9C93206-0524-48F2-8A1F-939AD8EA696C}" dt="2020-11-26T08:13:58.932" v="23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9C93206-0524-48F2-8A1F-939AD8EA696C}" dt="2020-11-26T08:13:58.932" v="2314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B9C93206-0524-48F2-8A1F-939AD8EA696C}" dt="2020-11-26T04:14:27.818" v="16" actId="14100"/>
        <pc:sldMkLst>
          <pc:docMk/>
          <pc:sldMk cId="2713146482" sldId="365"/>
        </pc:sldMkLst>
        <pc:picChg chg="del">
          <ac:chgData name="Ronald van Buuren" userId="7041c8de-1697-4391-b17f-bf0aec4a67a2" providerId="ADAL" clId="{B9C93206-0524-48F2-8A1F-939AD8EA696C}" dt="2020-11-26T04:14:05.410" v="2" actId="478"/>
          <ac:picMkLst>
            <pc:docMk/>
            <pc:sldMk cId="2713146482" sldId="365"/>
            <ac:picMk id="4" creationId="{3659715A-0400-400F-B2AF-EDE2D8A9014C}"/>
          </ac:picMkLst>
        </pc:picChg>
        <pc:picChg chg="add mod">
          <ac:chgData name="Ronald van Buuren" userId="7041c8de-1697-4391-b17f-bf0aec4a67a2" providerId="ADAL" clId="{B9C93206-0524-48F2-8A1F-939AD8EA696C}" dt="2020-11-26T04:14:27.818" v="16" actId="14100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B9C93206-0524-48F2-8A1F-939AD8EA696C}" dt="2020-11-26T04:13:03.343" v="1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B9C93206-0524-48F2-8A1F-939AD8EA696C}" dt="2020-11-26T04:13:03.343" v="1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50" v="602" actId="2696"/>
        <pc:sldMkLst>
          <pc:docMk/>
          <pc:sldMk cId="2098189774" sldId="376"/>
        </pc:sldMkLst>
      </pc:sldChg>
      <pc:sldChg chg="del">
        <pc:chgData name="Ronald van Buuren" userId="7041c8de-1697-4391-b17f-bf0aec4a67a2" providerId="ADAL" clId="{B9C93206-0524-48F2-8A1F-939AD8EA696C}" dt="2020-11-26T05:06:41.947" v="608" actId="2696"/>
        <pc:sldMkLst>
          <pc:docMk/>
          <pc:sldMk cId="1313332795" sldId="377"/>
        </pc:sldMkLst>
      </pc:sldChg>
      <pc:sldChg chg="ord">
        <pc:chgData name="Ronald van Buuren" userId="7041c8de-1697-4391-b17f-bf0aec4a67a2" providerId="ADAL" clId="{B9C93206-0524-48F2-8A1F-939AD8EA696C}" dt="2020-11-26T08:09:24.350" v="2292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B9C93206-0524-48F2-8A1F-939AD8EA696C}" dt="2020-11-26T16:03:01.365" v="2321" actId="2696"/>
        <pc:sldMkLst>
          <pc:docMk/>
          <pc:sldMk cId="2295629971" sldId="379"/>
        </pc:sldMkLst>
      </pc:sldChg>
      <pc:sldChg chg="del">
        <pc:chgData name="Ronald van Buuren" userId="7041c8de-1697-4391-b17f-bf0aec4a67a2" providerId="ADAL" clId="{B9C93206-0524-48F2-8A1F-939AD8EA696C}" dt="2020-11-26T16:03:01.354" v="2317" actId="2696"/>
        <pc:sldMkLst>
          <pc:docMk/>
          <pc:sldMk cId="4045372924" sldId="380"/>
        </pc:sldMkLst>
      </pc:sldChg>
      <pc:sldChg chg="modSp add">
        <pc:chgData name="Ronald van Buuren" userId="7041c8de-1697-4391-b17f-bf0aec4a67a2" providerId="ADAL" clId="{B9C93206-0524-48F2-8A1F-939AD8EA696C}" dt="2020-11-26T08:10:19.543" v="2313" actId="20577"/>
        <pc:sldMkLst>
          <pc:docMk/>
          <pc:sldMk cId="2852671404" sldId="381"/>
        </pc:sldMkLst>
        <pc:spChg chg="mod">
          <ac:chgData name="Ronald van Buuren" userId="7041c8de-1697-4391-b17f-bf0aec4a67a2" providerId="ADAL" clId="{B9C93206-0524-48F2-8A1F-939AD8EA696C}" dt="2020-11-26T08:10:05.742" v="2301" actId="20577"/>
          <ac:spMkLst>
            <pc:docMk/>
            <pc:sldMk cId="2852671404" sldId="381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08:10:19.543" v="2313" actId="20577"/>
          <ac:spMkLst>
            <pc:docMk/>
            <pc:sldMk cId="2852671404" sldId="381"/>
            <ac:spMk id="3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B9C93206-0524-48F2-8A1F-939AD8EA696C}" dt="2020-11-26T04:34:27.586" v="399" actId="20577"/>
        <pc:sldMkLst>
          <pc:docMk/>
          <pc:sldMk cId="745519622" sldId="382"/>
        </pc:sldMkLst>
        <pc:spChg chg="add mod">
          <ac:chgData name="Ronald van Buuren" userId="7041c8de-1697-4391-b17f-bf0aec4a67a2" providerId="ADAL" clId="{B9C93206-0524-48F2-8A1F-939AD8EA696C}" dt="2020-11-26T04:34:27.586" v="399" actId="20577"/>
          <ac:spMkLst>
            <pc:docMk/>
            <pc:sldMk cId="745519622" sldId="382"/>
            <ac:spMk id="4" creationId="{3DAF4228-5E32-41FE-957E-4C6E2F404D05}"/>
          </ac:spMkLst>
        </pc:spChg>
        <pc:spChg chg="mod">
          <ac:chgData name="Ronald van Buuren" userId="7041c8de-1697-4391-b17f-bf0aec4a67a2" providerId="ADAL" clId="{B9C93206-0524-48F2-8A1F-939AD8EA696C}" dt="2020-11-26T04:28:41.390" v="374" actId="20577"/>
          <ac:spMkLst>
            <pc:docMk/>
            <pc:sldMk cId="745519622" sldId="382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34:07.876" v="397" actId="1035"/>
          <ac:picMkLst>
            <pc:docMk/>
            <pc:sldMk cId="745519622" sldId="382"/>
            <ac:picMk id="2" creationId="{EDF9677B-1A44-4857-8292-F1F74A58F385}"/>
          </ac:picMkLst>
        </pc:picChg>
        <pc:picChg chg="del mod">
          <ac:chgData name="Ronald van Buuren" userId="7041c8de-1697-4391-b17f-bf0aec4a67a2" providerId="ADAL" clId="{B9C93206-0524-48F2-8A1F-939AD8EA696C}" dt="2020-11-26T04:34:01.559" v="393" actId="478"/>
          <ac:picMkLst>
            <pc:docMk/>
            <pc:sldMk cId="745519622" sldId="382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2:52.928" v="567" actId="20577"/>
        <pc:sldMkLst>
          <pc:docMk/>
          <pc:sldMk cId="3819513062" sldId="383"/>
        </pc:sldMkLst>
        <pc:spChg chg="del">
          <ac:chgData name="Ronald van Buuren" userId="7041c8de-1697-4391-b17f-bf0aec4a67a2" providerId="ADAL" clId="{B9C93206-0524-48F2-8A1F-939AD8EA696C}" dt="2020-11-26T05:01:40.156" v="502" actId="478"/>
          <ac:spMkLst>
            <pc:docMk/>
            <pc:sldMk cId="3819513062" sldId="383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2:52.928" v="567" actId="20577"/>
          <ac:spMkLst>
            <pc:docMk/>
            <pc:sldMk cId="3819513062" sldId="383"/>
            <ac:spMk id="9" creationId="{432957E8-26B5-492F-AA08-6F1859C04F7B}"/>
          </ac:spMkLst>
        </pc:spChg>
        <pc:picChg chg="add del mod">
          <ac:chgData name="Ronald van Buuren" userId="7041c8de-1697-4391-b17f-bf0aec4a67a2" providerId="ADAL" clId="{B9C93206-0524-48F2-8A1F-939AD8EA696C}" dt="2020-11-26T04:57:30.792" v="426" actId="478"/>
          <ac:picMkLst>
            <pc:docMk/>
            <pc:sldMk cId="3819513062" sldId="383"/>
            <ac:picMk id="4" creationId="{84DB8174-02AF-4C88-B1EE-DFA7FF71CADA}"/>
          </ac:picMkLst>
        </pc:picChg>
        <pc:picChg chg="add mod">
          <ac:chgData name="Ronald van Buuren" userId="7041c8de-1697-4391-b17f-bf0aec4a67a2" providerId="ADAL" clId="{B9C93206-0524-48F2-8A1F-939AD8EA696C}" dt="2020-11-26T04:57:32.313" v="429" actId="962"/>
          <ac:picMkLst>
            <pc:docMk/>
            <pc:sldMk cId="3819513062" sldId="383"/>
            <ac:picMk id="6" creationId="{71CAE166-D50E-43FD-BAC6-DF5CD78BBEDF}"/>
          </ac:picMkLst>
        </pc:picChg>
        <pc:picChg chg="del">
          <ac:chgData name="Ronald van Buuren" userId="7041c8de-1697-4391-b17f-bf0aec4a67a2" providerId="ADAL" clId="{B9C93206-0524-48F2-8A1F-939AD8EA696C}" dt="2020-11-26T04:56:00.463" v="412" actId="478"/>
          <ac:picMkLst>
            <pc:docMk/>
            <pc:sldMk cId="3819513062" sldId="383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18:33.943" v="615" actId="20577"/>
        <pc:sldMkLst>
          <pc:docMk/>
          <pc:sldMk cId="77380177" sldId="384"/>
        </pc:sldMkLst>
        <pc:spChg chg="del">
          <ac:chgData name="Ronald van Buuren" userId="7041c8de-1697-4391-b17f-bf0aec4a67a2" providerId="ADAL" clId="{B9C93206-0524-48F2-8A1F-939AD8EA696C}" dt="2020-11-26T05:03:17.393" v="568" actId="478"/>
          <ac:spMkLst>
            <pc:docMk/>
            <pc:sldMk cId="77380177" sldId="384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18:33.943" v="615" actId="20577"/>
          <ac:spMkLst>
            <pc:docMk/>
            <pc:sldMk cId="77380177" sldId="384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05:12.383" v="583" actId="962"/>
          <ac:picMkLst>
            <pc:docMk/>
            <pc:sldMk cId="77380177" sldId="384"/>
            <ac:picMk id="4" creationId="{A2F74A3E-5204-4F61-9D3C-4F18D7776526}"/>
          </ac:picMkLst>
        </pc:picChg>
        <pc:picChg chg="del">
          <ac:chgData name="Ronald van Buuren" userId="7041c8de-1697-4391-b17f-bf0aec4a67a2" providerId="ADAL" clId="{B9C93206-0524-48F2-8A1F-939AD8EA696C}" dt="2020-11-26T05:03:19.881" v="569" actId="478"/>
          <ac:picMkLst>
            <pc:docMk/>
            <pc:sldMk cId="77380177" sldId="384"/>
            <ac:picMk id="56324" creationId="{00000000-0000-0000-0000-000000000000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60" v="571" actId="2696"/>
        <pc:sldMkLst>
          <pc:docMk/>
          <pc:sldMk cId="1288740524" sldId="385"/>
        </pc:sldMkLst>
      </pc:sldChg>
      <pc:sldChg chg="addSp modSp add">
        <pc:chgData name="Ronald van Buuren" userId="7041c8de-1697-4391-b17f-bf0aec4a67a2" providerId="ADAL" clId="{B9C93206-0524-48F2-8A1F-939AD8EA696C}" dt="2020-11-26T05:19:41.453" v="684" actId="20577"/>
        <pc:sldMkLst>
          <pc:docMk/>
          <pc:sldMk cId="4108703189" sldId="385"/>
        </pc:sldMkLst>
        <pc:spChg chg="mod">
          <ac:chgData name="Ronald van Buuren" userId="7041c8de-1697-4391-b17f-bf0aec4a67a2" providerId="ADAL" clId="{B9C93206-0524-48F2-8A1F-939AD8EA696C}" dt="2020-11-26T05:19:41.453" v="684" actId="20577"/>
          <ac:spMkLst>
            <pc:docMk/>
            <pc:sldMk cId="4108703189" sldId="385"/>
            <ac:spMk id="5" creationId="{63A39F18-C33E-4058-B536-2F0C321C4C3D}"/>
          </ac:spMkLst>
        </pc:spChg>
        <pc:picChg chg="add">
          <ac:chgData name="Ronald van Buuren" userId="7041c8de-1697-4391-b17f-bf0aec4a67a2" providerId="ADAL" clId="{B9C93206-0524-48F2-8A1F-939AD8EA696C}" dt="2020-11-26T05:18:53.209" v="616"/>
          <ac:picMkLst>
            <pc:docMk/>
            <pc:sldMk cId="4108703189" sldId="385"/>
            <ac:picMk id="2" creationId="{AB74A81C-5A28-48E5-A99C-130EA348D80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70" v="572" actId="2696"/>
        <pc:sldMkLst>
          <pc:docMk/>
          <pc:sldMk cId="1342380792" sldId="386"/>
        </pc:sldMkLst>
      </pc:sldChg>
      <pc:sldChg chg="addSp delSp modSp add">
        <pc:chgData name="Ronald van Buuren" userId="7041c8de-1697-4391-b17f-bf0aec4a67a2" providerId="ADAL" clId="{B9C93206-0524-48F2-8A1F-939AD8EA696C}" dt="2020-11-26T05:22:13.039" v="785"/>
        <pc:sldMkLst>
          <pc:docMk/>
          <pc:sldMk cId="1755503370" sldId="386"/>
        </pc:sldMkLst>
        <pc:spChg chg="mod">
          <ac:chgData name="Ronald van Buuren" userId="7041c8de-1697-4391-b17f-bf0aec4a67a2" providerId="ADAL" clId="{B9C93206-0524-48F2-8A1F-939AD8EA696C}" dt="2020-11-26T05:21:54.230" v="780" actId="20577"/>
          <ac:spMkLst>
            <pc:docMk/>
            <pc:sldMk cId="1755503370" sldId="386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05.018" v="687" actId="962"/>
          <ac:picMkLst>
            <pc:docMk/>
            <pc:sldMk cId="1755503370" sldId="386"/>
            <ac:picMk id="3" creationId="{90AA8EBF-07C0-4D5D-B93E-AFC7F048DF3D}"/>
          </ac:picMkLst>
        </pc:picChg>
        <pc:picChg chg="add del mod">
          <ac:chgData name="Ronald van Buuren" userId="7041c8de-1697-4391-b17f-bf0aec4a67a2" providerId="ADAL" clId="{B9C93206-0524-48F2-8A1F-939AD8EA696C}" dt="2020-11-26T05:22:13.039" v="785"/>
          <ac:picMkLst>
            <pc:docMk/>
            <pc:sldMk cId="1755503370" sldId="386"/>
            <ac:picMk id="6" creationId="{05CA2908-921A-4293-AFAD-C7AE05153B3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05:22:26.481" v="788" actId="20577"/>
        <pc:sldMkLst>
          <pc:docMk/>
          <pc:sldMk cId="1353280040" sldId="387"/>
        </pc:sldMkLst>
        <pc:spChg chg="mod">
          <ac:chgData name="Ronald van Buuren" userId="7041c8de-1697-4391-b17f-bf0aec4a67a2" providerId="ADAL" clId="{B9C93206-0524-48F2-8A1F-939AD8EA696C}" dt="2020-11-26T05:22:26.481" v="788" actId="20577"/>
          <ac:spMkLst>
            <pc:docMk/>
            <pc:sldMk cId="1353280040" sldId="387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44.431" v="711" actId="962"/>
          <ac:picMkLst>
            <pc:docMk/>
            <pc:sldMk cId="1353280040" sldId="387"/>
            <ac:picMk id="3" creationId="{53AD3488-75FB-4358-ACE6-FDE0588590B4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82" v="573" actId="2696"/>
        <pc:sldMkLst>
          <pc:docMk/>
          <pc:sldMk cId="2968010910" sldId="387"/>
        </pc:sldMkLst>
      </pc:sldChg>
      <pc:sldChg chg="add del">
        <pc:chgData name="Ronald van Buuren" userId="7041c8de-1697-4391-b17f-bf0aec4a67a2" providerId="ADAL" clId="{B9C93206-0524-48F2-8A1F-939AD8EA696C}" dt="2020-11-26T05:04:14.095" v="574" actId="2696"/>
        <pc:sldMkLst>
          <pc:docMk/>
          <pc:sldMk cId="2065925665" sldId="388"/>
        </pc:sldMkLst>
      </pc:sldChg>
      <pc:sldChg chg="addSp modSp add">
        <pc:chgData name="Ronald van Buuren" userId="7041c8de-1697-4391-b17f-bf0aec4a67a2" providerId="ADAL" clId="{B9C93206-0524-48F2-8A1F-939AD8EA696C}" dt="2020-11-26T05:23:43.938" v="841" actId="20577"/>
        <pc:sldMkLst>
          <pc:docMk/>
          <pc:sldMk cId="3220331502" sldId="388"/>
        </pc:sldMkLst>
        <pc:spChg chg="mod">
          <ac:chgData name="Ronald van Buuren" userId="7041c8de-1697-4391-b17f-bf0aec4a67a2" providerId="ADAL" clId="{B9C93206-0524-48F2-8A1F-939AD8EA696C}" dt="2020-11-26T05:23:43.938" v="841" actId="20577"/>
          <ac:spMkLst>
            <pc:docMk/>
            <pc:sldMk cId="3220331502" sldId="388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2:46.893" v="791" actId="962"/>
          <ac:picMkLst>
            <pc:docMk/>
            <pc:sldMk cId="3220331502" sldId="388"/>
            <ac:picMk id="3" creationId="{1FE31D35-CC73-476B-BD80-C32ABB30069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105" v="575" actId="2696"/>
        <pc:sldMkLst>
          <pc:docMk/>
          <pc:sldMk cId="700381430" sldId="389"/>
        </pc:sldMkLst>
      </pc:sldChg>
      <pc:sldChg chg="add del">
        <pc:chgData name="Ronald van Buuren" userId="7041c8de-1697-4391-b17f-bf0aec4a67a2" providerId="ADAL" clId="{B9C93206-0524-48F2-8A1F-939AD8EA696C}" dt="2020-11-26T05:24:49.287" v="854" actId="2696"/>
        <pc:sldMkLst>
          <pc:docMk/>
          <pc:sldMk cId="3250618402" sldId="389"/>
        </pc:sldMkLst>
      </pc:sldChg>
      <pc:sldChg chg="addSp delSp modSp add">
        <pc:chgData name="Ronald van Buuren" userId="7041c8de-1697-4391-b17f-bf0aec4a67a2" providerId="ADAL" clId="{B9C93206-0524-48F2-8A1F-939AD8EA696C}" dt="2020-11-26T05:24:25.726" v="848" actId="962"/>
        <pc:sldMkLst>
          <pc:docMk/>
          <pc:sldMk cId="3536034166" sldId="390"/>
        </pc:sldMkLst>
        <pc:picChg chg="del">
          <ac:chgData name="Ronald van Buuren" userId="7041c8de-1697-4391-b17f-bf0aec4a67a2" providerId="ADAL" clId="{B9C93206-0524-48F2-8A1F-939AD8EA696C}" dt="2020-11-26T05:24:23.928" v="845" actId="478"/>
          <ac:picMkLst>
            <pc:docMk/>
            <pc:sldMk cId="3536034166" sldId="390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25.726" v="848" actId="962"/>
          <ac:picMkLst>
            <pc:docMk/>
            <pc:sldMk cId="3536034166" sldId="390"/>
            <ac:picMk id="4" creationId="{9DF7E8D2-600E-4F02-9BA8-06BFACC2A19F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24:36.688" v="852" actId="962"/>
        <pc:sldMkLst>
          <pc:docMk/>
          <pc:sldMk cId="1271849461" sldId="391"/>
        </pc:sldMkLst>
        <pc:picChg chg="del">
          <ac:chgData name="Ronald van Buuren" userId="7041c8de-1697-4391-b17f-bf0aec4a67a2" providerId="ADAL" clId="{B9C93206-0524-48F2-8A1F-939AD8EA696C}" dt="2020-11-26T05:24:31.709" v="849" actId="478"/>
          <ac:picMkLst>
            <pc:docMk/>
            <pc:sldMk cId="1271849461" sldId="391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36.688" v="852" actId="962"/>
          <ac:picMkLst>
            <pc:docMk/>
            <pc:sldMk cId="1271849461" sldId="391"/>
            <ac:picMk id="4" creationId="{7141B05F-F94B-4A27-ABCD-387149B4CDF4}"/>
          </ac:picMkLst>
        </pc:picChg>
      </pc:sldChg>
      <pc:sldChg chg="addSp delSp modSp add modAnim">
        <pc:chgData name="Ronald van Buuren" userId="7041c8de-1697-4391-b17f-bf0aec4a67a2" providerId="ADAL" clId="{B9C93206-0524-48F2-8A1F-939AD8EA696C}" dt="2020-11-26T05:56:39.030" v="1706" actId="1038"/>
        <pc:sldMkLst>
          <pc:docMk/>
          <pc:sldMk cId="339382014" sldId="392"/>
        </pc:sldMkLst>
        <pc:spChg chg="mod">
          <ac:chgData name="Ronald van Buuren" userId="7041c8de-1697-4391-b17f-bf0aec4a67a2" providerId="ADAL" clId="{B9C93206-0524-48F2-8A1F-939AD8EA696C}" dt="2020-11-26T05:42:56.518" v="1256" actId="20577"/>
          <ac:spMkLst>
            <pc:docMk/>
            <pc:sldMk cId="339382014" sldId="392"/>
            <ac:spMk id="5" creationId="{63A39F18-C33E-4058-B536-2F0C321C4C3D}"/>
          </ac:spMkLst>
        </pc:spChg>
        <pc:picChg chg="add del mod">
          <ac:chgData name="Ronald van Buuren" userId="7041c8de-1697-4391-b17f-bf0aec4a67a2" providerId="ADAL" clId="{B9C93206-0524-48F2-8A1F-939AD8EA696C}" dt="2020-11-26T05:56:00.191" v="1661" actId="478"/>
          <ac:picMkLst>
            <pc:docMk/>
            <pc:sldMk cId="339382014" sldId="392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5:38:26.455" v="1173" actId="1035"/>
          <ac:picMkLst>
            <pc:docMk/>
            <pc:sldMk cId="339382014" sldId="392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31:52.372" v="856" actId="478"/>
          <ac:picMkLst>
            <pc:docMk/>
            <pc:sldMk cId="339382014" sldId="392"/>
            <ac:picMk id="4" creationId="{7141B05F-F94B-4A27-ABCD-387149B4CDF4}"/>
          </ac:picMkLst>
        </pc:picChg>
        <pc:picChg chg="add mod">
          <ac:chgData name="Ronald van Buuren" userId="7041c8de-1697-4391-b17f-bf0aec4a67a2" providerId="ADAL" clId="{B9C93206-0524-48F2-8A1F-939AD8EA696C}" dt="2020-11-26T05:37:28.776" v="1102" actId="1038"/>
          <ac:picMkLst>
            <pc:docMk/>
            <pc:sldMk cId="339382014" sldId="392"/>
            <ac:picMk id="6" creationId="{6EC641EB-A4FB-4F6D-9076-3F869AF8E66C}"/>
          </ac:picMkLst>
        </pc:picChg>
        <pc:picChg chg="add mod">
          <ac:chgData name="Ronald van Buuren" userId="7041c8de-1697-4391-b17f-bf0aec4a67a2" providerId="ADAL" clId="{B9C93206-0524-48F2-8A1F-939AD8EA696C}" dt="2020-11-26T05:38:10.085" v="1167" actId="1036"/>
          <ac:picMkLst>
            <pc:docMk/>
            <pc:sldMk cId="339382014" sldId="392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56:39.030" v="1706" actId="1038"/>
          <ac:picMkLst>
            <pc:docMk/>
            <pc:sldMk cId="339382014" sldId="392"/>
            <ac:picMk id="8" creationId="{01F67CB8-D5FA-48AD-ABBB-EB1899970C37}"/>
          </ac:picMkLst>
        </pc:picChg>
      </pc:sldChg>
      <pc:sldChg chg="add del">
        <pc:chgData name="Ronald van Buuren" userId="7041c8de-1697-4391-b17f-bf0aec4a67a2" providerId="ADAL" clId="{B9C93206-0524-48F2-8A1F-939AD8EA696C}" dt="2020-11-26T05:24:45.956" v="853" actId="2696"/>
        <pc:sldMkLst>
          <pc:docMk/>
          <pc:sldMk cId="3532181308" sldId="392"/>
        </pc:sldMkLst>
      </pc:sldChg>
      <pc:sldChg chg="addSp delSp modSp add delAnim modAnim modNotesTx">
        <pc:chgData name="Ronald van Buuren" userId="7041c8de-1697-4391-b17f-bf0aec4a67a2" providerId="ADAL" clId="{B9C93206-0524-48F2-8A1F-939AD8EA696C}" dt="2020-11-26T05:56:54.678" v="1708"/>
        <pc:sldMkLst>
          <pc:docMk/>
          <pc:sldMk cId="2319061212" sldId="393"/>
        </pc:sldMkLst>
        <pc:spChg chg="add del">
          <ac:chgData name="Ronald van Buuren" userId="7041c8de-1697-4391-b17f-bf0aec4a67a2" providerId="ADAL" clId="{B9C93206-0524-48F2-8A1F-939AD8EA696C}" dt="2020-11-26T05:41:22.602" v="1191"/>
          <ac:spMkLst>
            <pc:docMk/>
            <pc:sldMk cId="2319061212" sldId="393"/>
            <ac:spMk id="4" creationId="{FB809AE7-8544-4832-AF73-6E1821760145}"/>
          </ac:spMkLst>
        </pc:spChg>
        <pc:spChg chg="mod">
          <ac:chgData name="Ronald van Buuren" userId="7041c8de-1697-4391-b17f-bf0aec4a67a2" providerId="ADAL" clId="{B9C93206-0524-48F2-8A1F-939AD8EA696C}" dt="2020-11-26T05:43:38.284" v="1260" actId="207"/>
          <ac:spMkLst>
            <pc:docMk/>
            <pc:sldMk cId="2319061212" sldId="393"/>
            <ac:spMk id="5" creationId="{63A39F18-C33E-4058-B536-2F0C321C4C3D}"/>
          </ac:spMkLst>
        </pc:spChg>
        <pc:spChg chg="add mod">
          <ac:chgData name="Ronald van Buuren" userId="7041c8de-1697-4391-b17f-bf0aec4a67a2" providerId="ADAL" clId="{B9C93206-0524-48F2-8A1F-939AD8EA696C}" dt="2020-11-26T05:48:31.894" v="1476" actId="688"/>
          <ac:spMkLst>
            <pc:docMk/>
            <pc:sldMk cId="2319061212" sldId="393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6:53.867" v="1707" actId="478"/>
          <ac:picMkLst>
            <pc:docMk/>
            <pc:sldMk cId="2319061212" sldId="393"/>
            <ac:picMk id="2" creationId="{F5B8975B-6734-436A-B11B-F2F4D32792AF}"/>
          </ac:picMkLst>
        </pc:picChg>
        <pc:picChg chg="del">
          <ac:chgData name="Ronald van Buuren" userId="7041c8de-1697-4391-b17f-bf0aec4a67a2" providerId="ADAL" clId="{B9C93206-0524-48F2-8A1F-939AD8EA696C}" dt="2020-11-26T05:41:15.158" v="1187" actId="478"/>
          <ac:picMkLst>
            <pc:docMk/>
            <pc:sldMk cId="2319061212" sldId="393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41:17.716" v="1188" actId="478"/>
          <ac:picMkLst>
            <pc:docMk/>
            <pc:sldMk cId="2319061212" sldId="393"/>
            <ac:picMk id="6" creationId="{6EC641EB-A4FB-4F6D-9076-3F869AF8E66C}"/>
          </ac:picMkLst>
        </pc:picChg>
        <pc:picChg chg="del">
          <ac:chgData name="Ronald van Buuren" userId="7041c8de-1697-4391-b17f-bf0aec4a67a2" providerId="ADAL" clId="{B9C93206-0524-48F2-8A1F-939AD8EA696C}" dt="2020-11-26T05:41:20.104" v="1189" actId="478"/>
          <ac:picMkLst>
            <pc:docMk/>
            <pc:sldMk cId="2319061212" sldId="393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41:53.139" v="1250" actId="14100"/>
          <ac:picMkLst>
            <pc:docMk/>
            <pc:sldMk cId="2319061212" sldId="393"/>
            <ac:picMk id="8" creationId="{253FDFB9-8B19-4A74-B173-DB809FBF19BA}"/>
          </ac:picMkLst>
        </pc:picChg>
        <pc:picChg chg="add mod">
          <ac:chgData name="Ronald van Buuren" userId="7041c8de-1697-4391-b17f-bf0aec4a67a2" providerId="ADAL" clId="{B9C93206-0524-48F2-8A1F-939AD8EA696C}" dt="2020-11-26T05:44:30.147" v="1323" actId="1038"/>
          <ac:picMkLst>
            <pc:docMk/>
            <pc:sldMk cId="2319061212" sldId="393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6:54.678" v="1708"/>
          <ac:picMkLst>
            <pc:docMk/>
            <pc:sldMk cId="2319061212" sldId="393"/>
            <ac:picMk id="12" creationId="{BA28CC3E-32D7-4F85-8D7A-4B1D4F8ABB4C}"/>
          </ac:picMkLst>
        </pc:picChg>
      </pc:sldChg>
      <pc:sldChg chg="addSp delSp modSp add delAnim modAnim">
        <pc:chgData name="Ronald van Buuren" userId="7041c8de-1697-4391-b17f-bf0aec4a67a2" providerId="ADAL" clId="{B9C93206-0524-48F2-8A1F-939AD8EA696C}" dt="2020-11-26T06:01:26.608" v="1894"/>
        <pc:sldMkLst>
          <pc:docMk/>
          <pc:sldMk cId="1428644966" sldId="394"/>
        </pc:sldMkLst>
        <pc:spChg chg="mod">
          <ac:chgData name="Ronald van Buuren" userId="7041c8de-1697-4391-b17f-bf0aec4a67a2" providerId="ADAL" clId="{B9C93206-0524-48F2-8A1F-939AD8EA696C}" dt="2020-11-26T05:57:36.905" v="1715" actId="6549"/>
          <ac:spMkLst>
            <pc:docMk/>
            <pc:sldMk cId="1428644966" sldId="394"/>
            <ac:spMk id="5" creationId="{63A39F18-C33E-4058-B536-2F0C321C4C3D}"/>
          </ac:spMkLst>
        </pc:spChg>
        <pc:spChg chg="del">
          <ac:chgData name="Ronald van Buuren" userId="7041c8de-1697-4391-b17f-bf0aec4a67a2" providerId="ADAL" clId="{B9C93206-0524-48F2-8A1F-939AD8EA696C}" dt="2020-11-26T05:57:58.090" v="1717" actId="478"/>
          <ac:spMkLst>
            <pc:docMk/>
            <pc:sldMk cId="1428644966" sldId="394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7:01.648" v="1709" actId="478"/>
          <ac:picMkLst>
            <pc:docMk/>
            <pc:sldMk cId="1428644966" sldId="394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6:00:18.212" v="1795" actId="1035"/>
          <ac:picMkLst>
            <pc:docMk/>
            <pc:sldMk cId="1428644966" sldId="394"/>
            <ac:picMk id="3" creationId="{CE1D42DA-CDB2-44BC-B87A-5036B1B4F224}"/>
          </ac:picMkLst>
        </pc:picChg>
        <pc:picChg chg="add mod">
          <ac:chgData name="Ronald van Buuren" userId="7041c8de-1697-4391-b17f-bf0aec4a67a2" providerId="ADAL" clId="{B9C93206-0524-48F2-8A1F-939AD8EA696C}" dt="2020-11-26T06:00:52.193" v="1851" actId="1035"/>
          <ac:picMkLst>
            <pc:docMk/>
            <pc:sldMk cId="1428644966" sldId="394"/>
            <ac:picMk id="4" creationId="{30171A63-1B24-4DFB-86A1-C59F3044F4EB}"/>
          </ac:picMkLst>
        </pc:picChg>
        <pc:picChg chg="add mod">
          <ac:chgData name="Ronald van Buuren" userId="7041c8de-1697-4391-b17f-bf0aec4a67a2" providerId="ADAL" clId="{B9C93206-0524-48F2-8A1F-939AD8EA696C}" dt="2020-11-26T06:01:22.867" v="1893" actId="1037"/>
          <ac:picMkLst>
            <pc:docMk/>
            <pc:sldMk cId="1428644966" sldId="394"/>
            <ac:picMk id="6" creationId="{C4960488-25F4-436E-876D-D772DFCD9661}"/>
          </ac:picMkLst>
        </pc:picChg>
        <pc:picChg chg="del">
          <ac:chgData name="Ronald van Buuren" userId="7041c8de-1697-4391-b17f-bf0aec4a67a2" providerId="ADAL" clId="{B9C93206-0524-48F2-8A1F-939AD8EA696C}" dt="2020-11-26T05:57:55.364" v="1716" actId="478"/>
          <ac:picMkLst>
            <pc:docMk/>
            <pc:sldMk cId="1428644966" sldId="394"/>
            <ac:picMk id="8" creationId="{253FDFB9-8B19-4A74-B173-DB809FBF19BA}"/>
          </ac:picMkLst>
        </pc:picChg>
        <pc:picChg chg="del">
          <ac:chgData name="Ronald van Buuren" userId="7041c8de-1697-4391-b17f-bf0aec4a67a2" providerId="ADAL" clId="{B9C93206-0524-48F2-8A1F-939AD8EA696C}" dt="2020-11-26T05:57:59.992" v="1718" actId="478"/>
          <ac:picMkLst>
            <pc:docMk/>
            <pc:sldMk cId="1428644966" sldId="394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7:02.280" v="1710"/>
          <ac:picMkLst>
            <pc:docMk/>
            <pc:sldMk cId="1428644966" sldId="394"/>
            <ac:picMk id="11" creationId="{D2EA213D-812F-4544-9282-881DBEA11A6E}"/>
          </ac:picMkLst>
        </pc:picChg>
      </pc:sldChg>
      <pc:sldChg chg="add del">
        <pc:chgData name="Ronald van Buuren" userId="7041c8de-1697-4391-b17f-bf0aec4a67a2" providerId="ADAL" clId="{B9C93206-0524-48F2-8A1F-939AD8EA696C}" dt="2020-11-26T08:09:31.829" v="2293" actId="2696"/>
        <pc:sldMkLst>
          <pc:docMk/>
          <pc:sldMk cId="726931160" sldId="395"/>
        </pc:sldMkLst>
      </pc:sldChg>
      <pc:sldChg chg="delSp add">
        <pc:chgData name="Ronald van Buuren" userId="7041c8de-1697-4391-b17f-bf0aec4a67a2" providerId="ADAL" clId="{B9C93206-0524-48F2-8A1F-939AD8EA696C}" dt="2020-11-26T16:16:06.530" v="2443" actId="478"/>
        <pc:sldMkLst>
          <pc:docMk/>
          <pc:sldMk cId="2235548976" sldId="395"/>
        </pc:sldMkLst>
        <pc:spChg chg="del">
          <ac:chgData name="Ronald van Buuren" userId="7041c8de-1697-4391-b17f-bf0aec4a67a2" providerId="ADAL" clId="{B9C93206-0524-48F2-8A1F-939AD8EA696C}" dt="2020-11-26T16:16:06.530" v="2443" actId="478"/>
          <ac:spMkLst>
            <pc:docMk/>
            <pc:sldMk cId="2235548976" sldId="395"/>
            <ac:spMk id="3" creationId="{DD94D8C1-24A8-45D1-A78F-8346225188A0}"/>
          </ac:spMkLst>
        </pc:spChg>
      </pc:sldChg>
      <pc:sldChg chg="delSp add">
        <pc:chgData name="Ronald van Buuren" userId="7041c8de-1697-4391-b17f-bf0aec4a67a2" providerId="ADAL" clId="{B9C93206-0524-48F2-8A1F-939AD8EA696C}" dt="2020-11-26T16:16:22.780" v="2445" actId="478"/>
        <pc:sldMkLst>
          <pc:docMk/>
          <pc:sldMk cId="1381169202" sldId="396"/>
        </pc:sldMkLst>
        <pc:spChg chg="del">
          <ac:chgData name="Ronald van Buuren" userId="7041c8de-1697-4391-b17f-bf0aec4a67a2" providerId="ADAL" clId="{B9C93206-0524-48F2-8A1F-939AD8EA696C}" dt="2020-11-26T16:16:22.780" v="2445" actId="478"/>
          <ac:spMkLst>
            <pc:docMk/>
            <pc:sldMk cId="1381169202" sldId="396"/>
            <ac:spMk id="6" creationId="{713821C3-FF45-4050-87DA-D51DF679F744}"/>
          </ac:spMkLst>
        </pc:spChg>
      </pc:sldChg>
      <pc:sldChg chg="delSp add">
        <pc:chgData name="Ronald van Buuren" userId="7041c8de-1697-4391-b17f-bf0aec4a67a2" providerId="ADAL" clId="{B9C93206-0524-48F2-8A1F-939AD8EA696C}" dt="2020-11-26T16:16:46.474" v="2447" actId="478"/>
        <pc:sldMkLst>
          <pc:docMk/>
          <pc:sldMk cId="50330183" sldId="397"/>
        </pc:sldMkLst>
        <pc:spChg chg="del">
          <ac:chgData name="Ronald van Buuren" userId="7041c8de-1697-4391-b17f-bf0aec4a67a2" providerId="ADAL" clId="{B9C93206-0524-48F2-8A1F-939AD8EA696C}" dt="2020-11-26T16:16:46.474" v="2447" actId="478"/>
          <ac:spMkLst>
            <pc:docMk/>
            <pc:sldMk cId="50330183" sldId="397"/>
            <ac:spMk id="8" creationId="{BFF1A90A-22D1-4424-9A32-DA05D3664398}"/>
          </ac:spMkLst>
        </pc:spChg>
      </pc:sldChg>
      <pc:sldChg chg="delSp add">
        <pc:chgData name="Ronald van Buuren" userId="7041c8de-1697-4391-b17f-bf0aec4a67a2" providerId="ADAL" clId="{B9C93206-0524-48F2-8A1F-939AD8EA696C}" dt="2020-11-26T16:16:57.494" v="2449" actId="478"/>
        <pc:sldMkLst>
          <pc:docMk/>
          <pc:sldMk cId="785579907" sldId="398"/>
        </pc:sldMkLst>
        <pc:spChg chg="del">
          <ac:chgData name="Ronald van Buuren" userId="7041c8de-1697-4391-b17f-bf0aec4a67a2" providerId="ADAL" clId="{B9C93206-0524-48F2-8A1F-939AD8EA696C}" dt="2020-11-26T16:16:57.494" v="2449" actId="478"/>
          <ac:spMkLst>
            <pc:docMk/>
            <pc:sldMk cId="785579907" sldId="398"/>
            <ac:spMk id="12" creationId="{B6908C0A-FBEE-4554-A1A7-2467909B0C35}"/>
          </ac:spMkLst>
        </pc:spChg>
      </pc:sldChg>
      <pc:sldChg chg="delSp add">
        <pc:chgData name="Ronald van Buuren" userId="7041c8de-1697-4391-b17f-bf0aec4a67a2" providerId="ADAL" clId="{B9C93206-0524-48F2-8A1F-939AD8EA696C}" dt="2020-11-26T16:17:34.950" v="2451" actId="478"/>
        <pc:sldMkLst>
          <pc:docMk/>
          <pc:sldMk cId="2162188555" sldId="399"/>
        </pc:sldMkLst>
        <pc:spChg chg="del">
          <ac:chgData name="Ronald van Buuren" userId="7041c8de-1697-4391-b17f-bf0aec4a67a2" providerId="ADAL" clId="{B9C93206-0524-48F2-8A1F-939AD8EA696C}" dt="2020-11-26T16:17:34.950" v="2451" actId="478"/>
          <ac:spMkLst>
            <pc:docMk/>
            <pc:sldMk cId="2162188555" sldId="399"/>
            <ac:spMk id="11" creationId="{C3C39F91-5AA0-4227-91CC-D02F3BB38DC2}"/>
          </ac:spMkLst>
        </pc:spChg>
      </pc:sldChg>
      <pc:sldChg chg="delSp add">
        <pc:chgData name="Ronald van Buuren" userId="7041c8de-1697-4391-b17f-bf0aec4a67a2" providerId="ADAL" clId="{B9C93206-0524-48F2-8A1F-939AD8EA696C}" dt="2020-11-26T16:17:50.227" v="2454" actId="478"/>
        <pc:sldMkLst>
          <pc:docMk/>
          <pc:sldMk cId="3924898276" sldId="400"/>
        </pc:sldMkLst>
        <pc:spChg chg="del">
          <ac:chgData name="Ronald van Buuren" userId="7041c8de-1697-4391-b17f-bf0aec4a67a2" providerId="ADAL" clId="{B9C93206-0524-48F2-8A1F-939AD8EA696C}" dt="2020-11-26T16:17:50.227" v="2454" actId="478"/>
          <ac:spMkLst>
            <pc:docMk/>
            <pc:sldMk cId="3924898276" sldId="400"/>
            <ac:spMk id="7" creationId="{B211843B-9774-4884-B2EE-12B60D3B82D4}"/>
          </ac:spMkLst>
        </pc:spChg>
        <pc:spChg chg="del">
          <ac:chgData name="Ronald van Buuren" userId="7041c8de-1697-4391-b17f-bf0aec4a67a2" providerId="ADAL" clId="{B9C93206-0524-48F2-8A1F-939AD8EA696C}" dt="2020-11-26T16:17:48.454" v="2453" actId="478"/>
          <ac:spMkLst>
            <pc:docMk/>
            <pc:sldMk cId="3924898276" sldId="400"/>
            <ac:spMk id="10" creationId="{38B16D3F-F68A-47A7-A36B-8E3D36AC5E8B}"/>
          </ac:spMkLst>
        </pc:spChg>
      </pc:sldChg>
      <pc:sldChg chg="delSp add">
        <pc:chgData name="Ronald van Buuren" userId="7041c8de-1697-4391-b17f-bf0aec4a67a2" providerId="ADAL" clId="{B9C93206-0524-48F2-8A1F-939AD8EA696C}" dt="2020-11-26T16:18:06.875" v="2456" actId="478"/>
        <pc:sldMkLst>
          <pc:docMk/>
          <pc:sldMk cId="506195576" sldId="401"/>
        </pc:sldMkLst>
        <pc:spChg chg="del">
          <ac:chgData name="Ronald van Buuren" userId="7041c8de-1697-4391-b17f-bf0aec4a67a2" providerId="ADAL" clId="{B9C93206-0524-48F2-8A1F-939AD8EA696C}" dt="2020-11-26T16:18:06.875" v="2456" actId="478"/>
          <ac:spMkLst>
            <pc:docMk/>
            <pc:sldMk cId="506195576" sldId="401"/>
            <ac:spMk id="9" creationId="{42BCE6DC-5F0A-4E12-9BC4-FA2D430E5349}"/>
          </ac:spMkLst>
        </pc:spChg>
      </pc:sldChg>
      <pc:sldChg chg="delSp add">
        <pc:chgData name="Ronald van Buuren" userId="7041c8de-1697-4391-b17f-bf0aec4a67a2" providerId="ADAL" clId="{B9C93206-0524-48F2-8A1F-939AD8EA696C}" dt="2020-11-26T16:18:38.419" v="2458" actId="478"/>
        <pc:sldMkLst>
          <pc:docMk/>
          <pc:sldMk cId="148665623" sldId="402"/>
        </pc:sldMkLst>
        <pc:spChg chg="del">
          <ac:chgData name="Ronald van Buuren" userId="7041c8de-1697-4391-b17f-bf0aec4a67a2" providerId="ADAL" clId="{B9C93206-0524-48F2-8A1F-939AD8EA696C}" dt="2020-11-26T16:18:38.419" v="2458" actId="478"/>
          <ac:spMkLst>
            <pc:docMk/>
            <pc:sldMk cId="148665623" sldId="402"/>
            <ac:spMk id="13" creationId="{21C841EF-7004-4EA8-8FB3-7FD78AD540D2}"/>
          </ac:spMkLst>
        </pc:spChg>
      </pc:sldChg>
    </pc:docChg>
  </pc:docChgLst>
  <pc:docChgLst>
    <pc:chgData name="Ronald van Buuren" userId="7041c8de-1697-4391-b17f-bf0aec4a67a2" providerId="ADAL" clId="{CF893333-69DD-490C-98AF-9C6FC4FC5D17}"/>
    <pc:docChg chg="undo custSel addSld delSld modSld sldOrd">
      <pc:chgData name="Ronald van Buuren" userId="7041c8de-1697-4391-b17f-bf0aec4a67a2" providerId="ADAL" clId="{CF893333-69DD-490C-98AF-9C6FC4FC5D17}" dt="2021-04-14T13:48:35.481" v="2372" actId="1076"/>
      <pc:docMkLst>
        <pc:docMk/>
      </pc:docMkLst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65076203" sldId="269"/>
        </pc:sldMkLst>
        <pc:spChg chg="mod">
          <ac:chgData name="Ronald van Buuren" userId="7041c8de-1697-4391-b17f-bf0aec4a67a2" providerId="ADAL" clId="{CF893333-69DD-490C-98AF-9C6FC4FC5D17}" dt="2021-04-09T04:26:11.681" v="1384" actId="20577"/>
          <ac:spMkLst>
            <pc:docMk/>
            <pc:sldMk cId="2165076203" sldId="2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8T15:30:31.524" v="771"/>
          <ac:spMkLst>
            <pc:docMk/>
            <pc:sldMk cId="2165076203" sldId="269"/>
            <ac:spMk id="3" creationId="{AD39AB8C-614C-4BAD-8FA3-53C8608B5620}"/>
          </ac:spMkLst>
        </pc:spChg>
        <pc:picChg chg="mod">
          <ac:chgData name="Ronald van Buuren" userId="7041c8de-1697-4391-b17f-bf0aec4a67a2" providerId="ADAL" clId="{CF893333-69DD-490C-98AF-9C6FC4FC5D17}" dt="2021-04-09T04:28:46.072" v="1450" actId="1038"/>
          <ac:picMkLst>
            <pc:docMk/>
            <pc:sldMk cId="2165076203" sldId="26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25:58.075" v="1374"/>
          <ac:picMkLst>
            <pc:docMk/>
            <pc:sldMk cId="2165076203" sldId="269"/>
            <ac:picMk id="5" creationId="{F17C143F-4418-457E-90E0-85D6DE34D0ED}"/>
          </ac:picMkLst>
        </pc:picChg>
        <pc:picChg chg="add mod ord">
          <ac:chgData name="Ronald van Buuren" userId="7041c8de-1697-4391-b17f-bf0aec4a67a2" providerId="ADAL" clId="{CF893333-69DD-490C-98AF-9C6FC4FC5D17}" dt="2021-04-09T04:28:25.816" v="1405"/>
          <ac:picMkLst>
            <pc:docMk/>
            <pc:sldMk cId="2165076203" sldId="269"/>
            <ac:picMk id="6" creationId="{19AE674D-D688-4F6A-960F-5C80FDA51A6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65076203" sldId="269"/>
            <ac:picMk id="7" creationId="{532E1FC1-B816-459A-83B2-5E01FD2F8C4F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48:51.487" v="1123" actId="47"/>
        <pc:sldMkLst>
          <pc:docMk/>
          <pc:sldMk cId="2240357758" sldId="271"/>
        </pc:sldMkLst>
        <pc:spChg chg="mod">
          <ac:chgData name="Ronald van Buuren" userId="7041c8de-1697-4391-b17f-bf0aec4a67a2" providerId="ADAL" clId="{CF893333-69DD-490C-98AF-9C6FC4FC5D17}" dt="2021-04-09T03:44:10.857" v="1085" actId="20577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43:16.635" v="1080"/>
          <ac:spMkLst>
            <pc:docMk/>
            <pc:sldMk cId="2240357758" sldId="271"/>
            <ac:spMk id="3" creationId="{00000000-0000-0000-0000-000000000000}"/>
          </ac:spMkLst>
        </pc:sp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359822496" sldId="272"/>
        </pc:sldMkLst>
        <pc:spChg chg="mod">
          <ac:chgData name="Ronald van Buuren" userId="7041c8de-1697-4391-b17f-bf0aec4a67a2" providerId="ADAL" clId="{CF893333-69DD-490C-98AF-9C6FC4FC5D17}" dt="2021-04-01T15:19:50.224" v="251" actId="20577"/>
          <ac:spMkLst>
            <pc:docMk/>
            <pc:sldMk cId="3359822496" sldId="272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24:35.214" v="493" actId="20577"/>
          <ac:spMkLst>
            <pc:docMk/>
            <pc:sldMk cId="3359822496" sldId="272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359822496" sldId="272"/>
            <ac:picMk id="4" creationId="{B5324910-EE99-414D-B0A9-2675DA8488D3}"/>
          </ac:picMkLst>
        </pc:picChg>
      </pc:sldChg>
      <pc:sldChg chg="addSp delSp modSp mod ord modTransition addAnim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1769433958" sldId="276"/>
        </pc:sldMkLst>
        <pc:spChg chg="mod">
          <ac:chgData name="Ronald van Buuren" userId="7041c8de-1697-4391-b17f-bf0aec4a67a2" providerId="ADAL" clId="{CF893333-69DD-490C-98AF-9C6FC4FC5D17}" dt="2021-04-09T03:25:58.048" v="967" actId="20577"/>
          <ac:spMkLst>
            <pc:docMk/>
            <pc:sldMk cId="1769433958" sldId="2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31:04.107" v="968" actId="478"/>
          <ac:spMkLst>
            <pc:docMk/>
            <pc:sldMk cId="1769433958" sldId="276"/>
            <ac:spMk id="3" creationId="{DD071DB3-5B18-4FD7-999E-37DC325479A5}"/>
          </ac:spMkLst>
        </pc:spChg>
        <pc:spChg chg="add del mod">
          <ac:chgData name="Ronald van Buuren" userId="7041c8de-1697-4391-b17f-bf0aec4a67a2" providerId="ADAL" clId="{CF893333-69DD-490C-98AF-9C6FC4FC5D17}" dt="2021-04-09T03:31:41.953" v="973"/>
          <ac:spMkLst>
            <pc:docMk/>
            <pc:sldMk cId="1769433958" sldId="276"/>
            <ac:spMk id="4" creationId="{ED84698F-9000-4D03-B027-4B7219BE8246}"/>
          </ac:spMkLst>
        </pc:spChg>
        <pc:spChg chg="add del mod">
          <ac:chgData name="Ronald van Buuren" userId="7041c8de-1697-4391-b17f-bf0aec4a67a2" providerId="ADAL" clId="{CF893333-69DD-490C-98AF-9C6FC4FC5D17}" dt="2021-04-09T07:31:12.534" v="1766" actId="478"/>
          <ac:spMkLst>
            <pc:docMk/>
            <pc:sldMk cId="1769433958" sldId="276"/>
            <ac:spMk id="7" creationId="{ACA1E873-63E0-4A4B-941B-6ABBB9235931}"/>
          </ac:spMkLst>
        </pc:spChg>
        <pc:spChg chg="add mod">
          <ac:chgData name="Ronald van Buuren" userId="7041c8de-1697-4391-b17f-bf0aec4a67a2" providerId="ADAL" clId="{CF893333-69DD-490C-98AF-9C6FC4FC5D17}" dt="2021-04-09T03:34:56.655" v="1021"/>
          <ac:spMkLst>
            <pc:docMk/>
            <pc:sldMk cId="1769433958" sldId="276"/>
            <ac:spMk id="8" creationId="{545B7088-5D22-4CC0-8DC2-AE1A3C06267A}"/>
          </ac:spMkLst>
        </pc:spChg>
        <pc:spChg chg="add mod">
          <ac:chgData name="Ronald van Buuren" userId="7041c8de-1697-4391-b17f-bf0aec4a67a2" providerId="ADAL" clId="{CF893333-69DD-490C-98AF-9C6FC4FC5D17}" dt="2021-04-09T03:37:33.380" v="1079" actId="14100"/>
          <ac:spMkLst>
            <pc:docMk/>
            <pc:sldMk cId="1769433958" sldId="276"/>
            <ac:spMk id="9" creationId="{49BA307E-8E51-4078-8FC0-CFBCDD0FC9AA}"/>
          </ac:spMkLst>
        </pc:spChg>
        <pc:graphicFrameChg chg="del modGraphic">
          <ac:chgData name="Ronald van Buuren" userId="7041c8de-1697-4391-b17f-bf0aec4a67a2" providerId="ADAL" clId="{CF893333-69DD-490C-98AF-9C6FC4FC5D17}" dt="2021-04-09T03:31:35.015" v="971" actId="478"/>
          <ac:graphicFrameMkLst>
            <pc:docMk/>
            <pc:sldMk cId="1769433958" sldId="276"/>
            <ac:graphicFrameMk id="5" creationId="{00000000-0000-0000-0000-000000000000}"/>
          </ac:graphicFrameMkLst>
        </pc:graphicFrameChg>
        <pc:graphicFrameChg chg="add mod modGraphic">
          <ac:chgData name="Ronald van Buuren" userId="7041c8de-1697-4391-b17f-bf0aec4a67a2" providerId="ADAL" clId="{CF893333-69DD-490C-98AF-9C6FC4FC5D17}" dt="2021-04-09T03:36:57.179" v="1073" actId="255"/>
          <ac:graphicFrameMkLst>
            <pc:docMk/>
            <pc:sldMk cId="1769433958" sldId="276"/>
            <ac:graphicFrameMk id="6" creationId="{0076F761-C7C9-4998-BC4F-3455CD1182A3}"/>
          </ac:graphicFrameMkLst>
        </pc:graphicFrame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769433958" sldId="276"/>
            <ac:picMk id="10" creationId="{8FF28D74-791E-4381-B0F4-62D34AFD023B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596039382" sldId="279"/>
        </pc:sldMkLst>
        <pc:spChg chg="mod">
          <ac:chgData name="Ronald van Buuren" userId="7041c8de-1697-4391-b17f-bf0aec4a67a2" providerId="ADAL" clId="{CF893333-69DD-490C-98AF-9C6FC4FC5D17}" dt="2021-04-09T04:08:24.499" v="1246" actId="20577"/>
          <ac:spMkLst>
            <pc:docMk/>
            <pc:sldMk cId="1596039382" sldId="279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09:13.278" v="1249" actId="478"/>
          <ac:spMkLst>
            <pc:docMk/>
            <pc:sldMk cId="1596039382" sldId="27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4:08:54.177" v="1248"/>
          <ac:spMkLst>
            <pc:docMk/>
            <pc:sldMk cId="1596039382" sldId="279"/>
            <ac:spMk id="5" creationId="{C39A94EB-D6A6-48CA-95A4-5ADFC3F11750}"/>
          </ac:spMkLst>
        </pc:spChg>
        <pc:spChg chg="add del mod">
          <ac:chgData name="Ronald van Buuren" userId="7041c8de-1697-4391-b17f-bf0aec4a67a2" providerId="ADAL" clId="{CF893333-69DD-490C-98AF-9C6FC4FC5D17}" dt="2021-04-09T04:09:19.245" v="1251" actId="478"/>
          <ac:spMkLst>
            <pc:docMk/>
            <pc:sldMk cId="1596039382" sldId="279"/>
            <ac:spMk id="7" creationId="{AD263CAA-3866-4EF4-820D-6AEAFA8B29E1}"/>
          </ac:spMkLst>
        </pc:spChg>
        <pc:spChg chg="add mod">
          <ac:chgData name="Ronald van Buuren" userId="7041c8de-1697-4391-b17f-bf0aec4a67a2" providerId="ADAL" clId="{CF893333-69DD-490C-98AF-9C6FC4FC5D17}" dt="2021-04-09T04:09:20.116" v="1252"/>
          <ac:spMkLst>
            <pc:docMk/>
            <pc:sldMk cId="1596039382" sldId="279"/>
            <ac:spMk id="8" creationId="{3477EFE6-E2EE-4367-8254-CEFF24A9294A}"/>
          </ac:spMkLst>
        </pc:spChg>
        <pc:picChg chg="mod">
          <ac:chgData name="Ronald van Buuren" userId="7041c8de-1697-4391-b17f-bf0aec4a67a2" providerId="ADAL" clId="{CF893333-69DD-490C-98AF-9C6FC4FC5D17}" dt="2021-04-08T15:30:49.414" v="774" actId="1076"/>
          <ac:picMkLst>
            <pc:docMk/>
            <pc:sldMk cId="1596039382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596039382" sldId="279"/>
            <ac:picMk id="9" creationId="{1517DE61-B921-4776-830C-CE181F188029}"/>
          </ac:picMkLst>
        </pc:picChg>
      </pc:sldChg>
      <pc:sldChg chg="addSp delSp modSp add mod ord modTransition modAnim">
        <pc:chgData name="Ronald van Buuren" userId="7041c8de-1697-4391-b17f-bf0aec4a67a2" providerId="ADAL" clId="{CF893333-69DD-490C-98AF-9C6FC4FC5D17}" dt="2021-04-10T03:57:12.394" v="2371" actId="1076"/>
        <pc:sldMkLst>
          <pc:docMk/>
          <pc:sldMk cId="989447057" sldId="282"/>
        </pc:sldMkLst>
        <pc:spChg chg="mod">
          <ac:chgData name="Ronald van Buuren" userId="7041c8de-1697-4391-b17f-bf0aec4a67a2" providerId="ADAL" clId="{CF893333-69DD-490C-98AF-9C6FC4FC5D17}" dt="2021-04-09T07:30:23.629" v="1762" actId="20577"/>
          <ac:spMkLst>
            <pc:docMk/>
            <pc:sldMk cId="989447057" sldId="282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58:32.070" v="1151" actId="478"/>
          <ac:spMkLst>
            <pc:docMk/>
            <pc:sldMk cId="989447057" sldId="282"/>
            <ac:spMk id="3" creationId="{D8E3CFBF-808F-458E-9233-0790571A41D9}"/>
          </ac:spMkLst>
        </pc:spChg>
        <pc:picChg chg="mod">
          <ac:chgData name="Ronald van Buuren" userId="7041c8de-1697-4391-b17f-bf0aec4a67a2" providerId="ADAL" clId="{CF893333-69DD-490C-98AF-9C6FC4FC5D17}" dt="2021-04-10T03:57:12.394" v="2371" actId="1076"/>
          <ac:picMkLst>
            <pc:docMk/>
            <pc:sldMk cId="989447057" sldId="28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7" creationId="{E27A1C53-1275-4CD4-AD1D-E0579BDE5F1B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8" creationId="{846092C5-4A24-4262-8D7E-23F47063BF5E}"/>
          </ac:picMkLst>
        </pc:picChg>
        <pc:picChg chg="add mod ord">
          <ac:chgData name="Ronald van Buuren" userId="7041c8de-1697-4391-b17f-bf0aec4a67a2" providerId="ADAL" clId="{CF893333-69DD-490C-98AF-9C6FC4FC5D17}" dt="2021-04-09T04:04:30.816" v="1192" actId="167"/>
          <ac:picMkLst>
            <pc:docMk/>
            <pc:sldMk cId="989447057" sldId="282"/>
            <ac:picMk id="9" creationId="{A49D2CAA-54AF-4D0E-AF07-99266B58356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989447057" sldId="282"/>
            <ac:picMk id="10" creationId="{308278A1-4694-490B-B5AA-E3752FE35B81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440262075" sldId="283"/>
        </pc:sldMkLst>
        <pc:spChg chg="mod">
          <ac:chgData name="Ronald van Buuren" userId="7041c8de-1697-4391-b17f-bf0aec4a67a2" providerId="ADAL" clId="{CF893333-69DD-490C-98AF-9C6FC4FC5D17}" dt="2021-04-09T07:43:04.510" v="1929" actId="20577"/>
          <ac:spMkLst>
            <pc:docMk/>
            <pc:sldMk cId="1440262075" sldId="28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12.768" v="1930" actId="478"/>
          <ac:spMkLst>
            <pc:docMk/>
            <pc:sldMk cId="1440262075" sldId="283"/>
            <ac:spMk id="3" creationId="{6058F64A-A856-4D38-BA85-14092232F783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440262075" sldId="283"/>
            <ac:picMk id="5" creationId="{3E9E0395-90E5-4284-88C0-5714ADB8EA7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381965708" sldId="284"/>
        </pc:sldMkLst>
        <pc:spChg chg="mod">
          <ac:chgData name="Ronald van Buuren" userId="7041c8de-1697-4391-b17f-bf0aec4a67a2" providerId="ADAL" clId="{CF893333-69DD-490C-98AF-9C6FC4FC5D17}" dt="2021-04-09T08:06:55.300" v="2080" actId="20577"/>
          <ac:spMkLst>
            <pc:docMk/>
            <pc:sldMk cId="1381965708" sldId="28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27.934" v="1931" actId="478"/>
          <ac:spMkLst>
            <pc:docMk/>
            <pc:sldMk cId="1381965708" sldId="284"/>
            <ac:spMk id="3" creationId="{953CDC0A-2AEF-427D-914A-E1CC000F1505}"/>
          </ac:spMkLst>
        </pc:spChg>
        <pc:picChg chg="mod">
          <ac:chgData name="Ronald van Buuren" userId="7041c8de-1697-4391-b17f-bf0aec4a67a2" providerId="ADAL" clId="{CF893333-69DD-490C-98AF-9C6FC4FC5D17}" dt="2021-04-09T08:36:18.280" v="2200" actId="14100"/>
          <ac:picMkLst>
            <pc:docMk/>
            <pc:sldMk cId="1381965708" sldId="284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381965708" sldId="284"/>
            <ac:picMk id="6" creationId="{406C2970-5CB0-462D-9D58-5C7AB2B3750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286390779" sldId="286"/>
        </pc:sldMkLst>
        <pc:spChg chg="mod">
          <ac:chgData name="Ronald van Buuren" userId="7041c8de-1697-4391-b17f-bf0aec4a67a2" providerId="ADAL" clId="{CF893333-69DD-490C-98AF-9C6FC4FC5D17}" dt="2021-04-09T08:13:53.256" v="2105" actId="20577"/>
          <ac:spMkLst>
            <pc:docMk/>
            <pc:sldMk cId="2286390779" sldId="28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1:09.638" v="2082" actId="478"/>
          <ac:spMkLst>
            <pc:docMk/>
            <pc:sldMk cId="2286390779" sldId="286"/>
            <ac:spMk id="3" creationId="{7F537376-2558-49A9-9CF2-D2F563D9B8D3}"/>
          </ac:spMkLst>
        </pc:spChg>
        <pc:picChg chg="mod">
          <ac:chgData name="Ronald van Buuren" userId="7041c8de-1697-4391-b17f-bf0aec4a67a2" providerId="ADAL" clId="{CF893333-69DD-490C-98AF-9C6FC4FC5D17}" dt="2021-04-09T08:14:07.618" v="2106" actId="14100"/>
          <ac:picMkLst>
            <pc:docMk/>
            <pc:sldMk cId="2286390779" sldId="286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286390779" sldId="286"/>
            <ac:picMk id="6" creationId="{8DC8C215-60D4-4166-90D2-7763DA1EC57A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096685039" sldId="287"/>
        </pc:sldMkLst>
        <pc:spChg chg="mod">
          <ac:chgData name="Ronald van Buuren" userId="7041c8de-1697-4391-b17f-bf0aec4a67a2" providerId="ADAL" clId="{CF893333-69DD-490C-98AF-9C6FC4FC5D17}" dt="2021-04-09T08:13:48.563" v="2101" actId="20577"/>
          <ac:spMkLst>
            <pc:docMk/>
            <pc:sldMk cId="1096685039" sldId="28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3:41.100" v="2090" actId="478"/>
          <ac:spMkLst>
            <pc:docMk/>
            <pc:sldMk cId="1096685039" sldId="287"/>
            <ac:spMk id="3" creationId="{256DEB89-B039-4C55-A9FC-FA4EC1E7090D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096685039" sldId="287"/>
            <ac:picMk id="7" creationId="{6B16C56F-6EA6-4629-9F88-056E8A7A4851}"/>
          </ac:picMkLst>
        </pc:picChg>
      </pc:sldChg>
      <pc:sldChg chg="addSp delSp modSp add del mod">
        <pc:chgData name="Ronald van Buuren" userId="7041c8de-1697-4391-b17f-bf0aec4a67a2" providerId="ADAL" clId="{CF893333-69DD-490C-98AF-9C6FC4FC5D17}" dt="2021-04-09T09:01:13.349" v="2353" actId="47"/>
        <pc:sldMkLst>
          <pc:docMk/>
          <pc:sldMk cId="2892867009" sldId="288"/>
        </pc:sldMkLst>
        <pc:spChg chg="mod">
          <ac:chgData name="Ronald van Buuren" userId="7041c8de-1697-4391-b17f-bf0aec4a67a2" providerId="ADAL" clId="{CF893333-69DD-490C-98AF-9C6FC4FC5D17}" dt="2021-04-09T09:00:16.484" v="2312" actId="20577"/>
          <ac:spMkLst>
            <pc:docMk/>
            <pc:sldMk cId="289286700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9:00:25.286" v="2313" actId="478"/>
          <ac:spMkLst>
            <pc:docMk/>
            <pc:sldMk cId="2892867009" sldId="288"/>
            <ac:spMk id="3" creationId="{DAB29CC3-CEA1-477C-A4A1-A37A1D8397D1}"/>
          </ac:spMkLst>
        </pc:spChg>
      </pc:sldChg>
      <pc:sldChg chg="addSp delSp modSp add mod modTransition modAnim">
        <pc:chgData name="Ronald van Buuren" userId="7041c8de-1697-4391-b17f-bf0aec4a67a2" providerId="ADAL" clId="{CF893333-69DD-490C-98AF-9C6FC4FC5D17}" dt="2021-04-10T03:57:02.229" v="2370" actId="1036"/>
        <pc:sldMkLst>
          <pc:docMk/>
          <pc:sldMk cId="1961819470" sldId="290"/>
        </pc:sldMkLst>
        <pc:spChg chg="mod">
          <ac:chgData name="Ronald van Buuren" userId="7041c8de-1697-4391-b17f-bf0aec4a67a2" providerId="ADAL" clId="{CF893333-69DD-490C-98AF-9C6FC4FC5D17}" dt="2021-04-09T03:46:22.023" v="1122" actId="20577"/>
          <ac:spMkLst>
            <pc:docMk/>
            <pc:sldMk cId="1961819470" sldId="290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52:02.646" v="1135" actId="114"/>
          <ac:spMkLst>
            <pc:docMk/>
            <pc:sldMk cId="1961819470" sldId="290"/>
            <ac:spMk id="3" creationId="{00000000-0000-0000-0000-000000000000}"/>
          </ac:spMkLst>
        </pc:spChg>
        <pc:picChg chg="mod">
          <ac:chgData name="Ronald van Buuren" userId="7041c8de-1697-4391-b17f-bf0aec4a67a2" providerId="ADAL" clId="{CF893333-69DD-490C-98AF-9C6FC4FC5D17}" dt="2021-04-10T03:57:02.229" v="2370" actId="1036"/>
          <ac:picMkLst>
            <pc:docMk/>
            <pc:sldMk cId="196181947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961819470" sldId="290"/>
            <ac:picMk id="5" creationId="{266AAA59-4C45-4345-A050-791CEDAD142D}"/>
          </ac:picMkLst>
        </pc:picChg>
      </pc:sldChg>
      <pc:sldChg chg="add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78350902" sldId="293"/>
        </pc:sldMkLst>
        <pc:spChg chg="mod">
          <ac:chgData name="Ronald van Buuren" userId="7041c8de-1697-4391-b17f-bf0aec4a67a2" providerId="ADAL" clId="{CF893333-69DD-490C-98AF-9C6FC4FC5D17}" dt="2021-04-01T15:25:20.815" v="503" actId="6549"/>
          <ac:spMkLst>
            <pc:docMk/>
            <pc:sldMk cId="178350902" sldId="293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25:47.635" v="541" actId="20577"/>
          <ac:spMkLst>
            <pc:docMk/>
            <pc:sldMk cId="178350902" sldId="293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1T15:25:56.237" v="542" actId="1076"/>
          <ac:picMkLst>
            <pc:docMk/>
            <pc:sldMk cId="178350902" sldId="293"/>
            <ac:picMk id="4" creationId="{00392AE0-3D77-458C-AB90-797E2C045D14}"/>
          </ac:picMkLst>
        </pc:picChg>
        <pc:picChg chg="add mod">
          <ac:chgData name="Ronald van Buuren" userId="7041c8de-1697-4391-b17f-bf0aec4a67a2" providerId="ADAL" clId="{CF893333-69DD-490C-98AF-9C6FC4FC5D17}" dt="2021-04-08T14:24:05.543" v="723" actId="1038"/>
          <ac:picMkLst>
            <pc:docMk/>
            <pc:sldMk cId="178350902" sldId="293"/>
            <ac:picMk id="5" creationId="{4778CE49-364B-40E7-AF55-8116498FCEC2}"/>
          </ac:picMkLst>
        </pc:picChg>
      </pc:sldChg>
      <pc:sldChg chg="addSp del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453205755" sldId="294"/>
        </pc:sldMkLst>
        <pc:spChg chg="mod">
          <ac:chgData name="Ronald van Buuren" userId="7041c8de-1697-4391-b17f-bf0aec4a67a2" providerId="ADAL" clId="{CF893333-69DD-490C-98AF-9C6FC4FC5D17}" dt="2021-04-01T15:26:51.811" v="554" actId="20577"/>
          <ac:spMkLst>
            <pc:docMk/>
            <pc:sldMk cId="1453205755" sldId="294"/>
            <ac:spMk id="2" creationId="{CED70731-EFAE-4E54-AD49-8778FD345363}"/>
          </ac:spMkLst>
        </pc:spChg>
        <pc:spChg chg="add mod">
          <ac:chgData name="Ronald van Buuren" userId="7041c8de-1697-4391-b17f-bf0aec4a67a2" providerId="ADAL" clId="{CF893333-69DD-490C-98AF-9C6FC4FC5D17}" dt="2021-04-08T14:30:43.866" v="761" actId="14100"/>
          <ac:spMkLst>
            <pc:docMk/>
            <pc:sldMk cId="1453205755" sldId="294"/>
            <ac:spMk id="3" creationId="{ACCA7609-A3D0-44BF-B793-BABF961CE4F7}"/>
          </ac:spMkLst>
        </pc:spChg>
        <pc:spChg chg="mod">
          <ac:chgData name="Ronald van Buuren" userId="7041c8de-1697-4391-b17f-bf0aec4a67a2" providerId="ADAL" clId="{CF893333-69DD-490C-98AF-9C6FC4FC5D17}" dt="2021-04-08T14:27:47.632" v="743" actId="15"/>
          <ac:spMkLst>
            <pc:docMk/>
            <pc:sldMk cId="1453205755" sldId="294"/>
            <ac:spMk id="6" creationId="{974ECE67-6A16-467B-946A-9E47B08F52B2}"/>
          </ac:spMkLst>
        </pc:spChg>
        <pc:picChg chg="add del mod">
          <ac:chgData name="Ronald van Buuren" userId="7041c8de-1697-4391-b17f-bf0aec4a67a2" providerId="ADAL" clId="{CF893333-69DD-490C-98AF-9C6FC4FC5D17}" dt="2021-04-01T15:30:16.063" v="615" actId="478"/>
          <ac:picMkLst>
            <pc:docMk/>
            <pc:sldMk cId="1453205755" sldId="294"/>
            <ac:picMk id="5" creationId="{E99941EB-93A9-458B-9134-9FB8EDBEFB7D}"/>
          </ac:picMkLst>
        </pc:picChg>
        <pc:picChg chg="add mod">
          <ac:chgData name="Ronald van Buuren" userId="7041c8de-1697-4391-b17f-bf0aec4a67a2" providerId="ADAL" clId="{CF893333-69DD-490C-98AF-9C6FC4FC5D17}" dt="2021-04-08T14:25:06.610" v="726"/>
          <ac:picMkLst>
            <pc:docMk/>
            <pc:sldMk cId="1453205755" sldId="294"/>
            <ac:picMk id="7" creationId="{7E058660-447C-48AE-9460-D3CEE9FB28E5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643052276" sldId="295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8T14:38:21.842" v="764" actId="1076"/>
          <ac:picMkLst>
            <pc:docMk/>
            <pc:sldMk cId="643052276" sldId="295"/>
            <ac:picMk id="3" creationId="{EFA91D38-0EDE-4C56-927B-3786C1F8D8BC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2910051368" sldId="296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6" creationId="{974ECE67-6A16-467B-946A-9E47B08F52B2}"/>
          </ac:spMkLst>
        </pc:spChg>
        <pc:picChg chg="mod">
          <ac:chgData name="Ronald van Buuren" userId="7041c8de-1697-4391-b17f-bf0aec4a67a2" providerId="ADAL" clId="{CF893333-69DD-490C-98AF-9C6FC4FC5D17}" dt="2021-04-09T03:06:27.116" v="812" actId="1076"/>
          <ac:picMkLst>
            <pc:docMk/>
            <pc:sldMk cId="2910051368" sldId="296"/>
            <ac:picMk id="3" creationId="{A3626B0A-3F88-4B26-9AF6-26A66BCCB552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99676160" sldId="297"/>
        </pc:sldMkLst>
        <pc:spChg chg="mod">
          <ac:chgData name="Ronald van Buuren" userId="7041c8de-1697-4391-b17f-bf0aec4a67a2" providerId="ADAL" clId="{CF893333-69DD-490C-98AF-9C6FC4FC5D17}" dt="2021-04-09T09:00:57.572" v="2352" actId="20577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04:43.793" v="81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09:49:34.930" v="2358"/>
          <ac:picMkLst>
            <pc:docMk/>
            <pc:sldMk cId="2199676160" sldId="297"/>
            <ac:picMk id="2" creationId="{38B8DCEE-B813-400D-ADE7-A54C5F7D75AD}"/>
          </ac:picMkLst>
        </pc:picChg>
        <pc:picChg chg="add del mod">
          <ac:chgData name="Ronald van Buuren" userId="7041c8de-1697-4391-b17f-bf0aec4a67a2" providerId="ADAL" clId="{CF893333-69DD-490C-98AF-9C6FC4FC5D17}" dt="2021-04-09T09:54:23.798" v="2359"/>
          <ac:picMkLst>
            <pc:docMk/>
            <pc:sldMk cId="2199676160" sldId="297"/>
            <ac:picMk id="3" creationId="{A348C464-0220-47A7-8A37-8414BDCD3029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99676160" sldId="297"/>
            <ac:picMk id="4" creationId="{76EFA892-D4BE-4DC6-83A0-0B429BF89B26}"/>
          </ac:picMkLst>
        </pc:pic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48828367" sldId="298"/>
        </pc:sldMkLst>
        <pc:spChg chg="mod">
          <ac:chgData name="Ronald van Buuren" userId="7041c8de-1697-4391-b17f-bf0aec4a67a2" providerId="ADAL" clId="{CF893333-69DD-490C-98AF-9C6FC4FC5D17}" dt="2021-04-09T03:23:09.106" v="846" actId="20577"/>
          <ac:spMkLst>
            <pc:docMk/>
            <pc:sldMk cId="4048828367" sldId="298"/>
            <ac:spMk id="2" creationId="{6085C438-D779-4CB7-BC16-31640DD0E475}"/>
          </ac:spMkLst>
        </pc:spChg>
        <pc:spChg chg="mod">
          <ac:chgData name="Ronald van Buuren" userId="7041c8de-1697-4391-b17f-bf0aec4a67a2" providerId="ADAL" clId="{CF893333-69DD-490C-98AF-9C6FC4FC5D17}" dt="2021-04-09T03:24:28.504" v="934" actId="255"/>
          <ac:spMkLst>
            <pc:docMk/>
            <pc:sldMk cId="4048828367" sldId="298"/>
            <ac:spMk id="3" creationId="{ECB94895-EE8E-4313-B309-6E8E52B8823A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48828367" sldId="298"/>
            <ac:picMk id="4" creationId="{66D6A947-CA16-4B03-ADDF-D3E3030DC627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41.942" v="2362" actId="47"/>
        <pc:sldMkLst>
          <pc:docMk/>
          <pc:sldMk cId="2921151611" sldId="299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2921151611" sldId="299"/>
            <ac:spMk id="2" creationId="{0F1F78E0-17DF-4D39-B28A-B0346803F281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2921151611" sldId="299"/>
            <ac:picMk id="3" creationId="{2A1CFA72-50DD-44CB-91C6-D8018F3B8C3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68238697" sldId="31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023635647" sldId="31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48117770" sldId="31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51077460" sldId="32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180229388" sldId="32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132547527" sldId="32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790133126" sldId="323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83237529" sldId="32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13847164" sldId="32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79080060" sldId="326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64061897" sldId="327"/>
        </pc:sldMkLst>
        <pc:spChg chg="mod">
          <ac:chgData name="Ronald van Buuren" userId="7041c8de-1697-4391-b17f-bf0aec4a67a2" providerId="ADAL" clId="{CF893333-69DD-490C-98AF-9C6FC4FC5D17}" dt="2021-04-01T15:00:12.186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0:04.73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64061897" sldId="327"/>
            <ac:picMk id="2" creationId="{7F97C332-6BC7-49A4-851E-1F200DFDF8F6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03393903" sldId="32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37429094" sldId="32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268682531" sldId="33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879338921" sldId="33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575503969" sldId="332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486102893" sldId="338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486102893" sldId="338"/>
            <ac:picMk id="4" creationId="{E3BFBC79-BB9D-4CC7-8C0A-688012F40A49}"/>
          </ac:picMkLst>
        </pc:picChg>
        <pc:picChg chg="mod">
          <ac:chgData name="Ronald van Buuren" userId="7041c8de-1697-4391-b17f-bf0aec4a67a2" providerId="ADAL" clId="{CF893333-69DD-490C-98AF-9C6FC4FC5D17}" dt="2021-04-09T09:04:00.277" v="2355" actId="14100"/>
          <ac:picMkLst>
            <pc:docMk/>
            <pc:sldMk cId="3486102893" sldId="338"/>
            <ac:picMk id="9" creationId="{6AA50601-C172-4120-9974-0AC16F76ED99}"/>
          </ac:picMkLst>
        </pc:picChg>
      </pc:sldChg>
      <pc:sldChg chg="addSp delSp modSp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599311525" sldId="364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599311525" sldId="364"/>
            <ac:picMk id="4" creationId="{C4DC225A-4A4D-4CFD-BE2D-B01921B0CEE4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713146482" sldId="365"/>
        </pc:sldMkLst>
        <pc:spChg chg="mod">
          <ac:chgData name="Ronald van Buuren" userId="7041c8de-1697-4391-b17f-bf0aec4a67a2" providerId="ADAL" clId="{CF893333-69DD-490C-98AF-9C6FC4FC5D17}" dt="2021-04-01T15:00:40.984" v="7" actId="6549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713146482" sldId="365"/>
            <ac:picMk id="4" creationId="{ED6D3C65-BE7C-4128-B589-2E15C87878B5}"/>
          </ac:picMkLst>
        </pc:picChg>
        <pc:picChg chg="mod">
          <ac:chgData name="Ronald van Buuren" userId="7041c8de-1697-4391-b17f-bf0aec4a67a2" providerId="ADAL" clId="{CF893333-69DD-490C-98AF-9C6FC4FC5D17}" dt="2021-04-01T15:03:00.063" v="14" actId="1036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625130079" sldId="366"/>
        </pc:sldMkLst>
        <pc:spChg chg="mod">
          <ac:chgData name="Ronald van Buuren" userId="7041c8de-1697-4391-b17f-bf0aec4a67a2" providerId="ADAL" clId="{CF893333-69DD-490C-98AF-9C6FC4FC5D17}" dt="2021-04-09T03:10:38.455" v="826" actId="6549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3:38.193" v="16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625130079" sldId="366"/>
            <ac:picMk id="3" creationId="{39273960-94A3-44CB-AE76-4F7001B5ED8E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38.351" v="2361" actId="47"/>
        <pc:sldMkLst>
          <pc:docMk/>
          <pc:sldMk cId="4043510497" sldId="367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2" creationId="{82C92A8E-E750-46D5-AF8B-4BD1DC04C627}"/>
          </ac:spMkLst>
        </pc:spChg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3" creationId="{E1B3CAC0-EA60-44E0-86C5-29C1A60041A8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4043510497" sldId="367"/>
            <ac:picMk id="4" creationId="{2A46CB38-4139-4BCF-B99E-A778862D19BF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636037642" sldId="368"/>
        </pc:sldMkLst>
        <pc:spChg chg="mod">
          <ac:chgData name="Ronald van Buuren" userId="7041c8de-1697-4391-b17f-bf0aec4a67a2" providerId="ADAL" clId="{CF893333-69DD-490C-98AF-9C6FC4FC5D17}" dt="2021-04-09T04:01:49.168" v="1184" actId="20577"/>
          <ac:spMkLst>
            <pc:docMk/>
            <pc:sldMk cId="2636037642" sldId="368"/>
            <ac:spMk id="2" creationId="{00000000-0000-0000-0000-000000000000}"/>
          </ac:spMkLst>
        </pc:spChg>
        <pc:picChg chg="add del">
          <ac:chgData name="Ronald van Buuren" userId="7041c8de-1697-4391-b17f-bf0aec4a67a2" providerId="ADAL" clId="{CF893333-69DD-490C-98AF-9C6FC4FC5D17}" dt="2021-04-09T04:00:59.325" v="1154"/>
          <ac:picMkLst>
            <pc:docMk/>
            <pc:sldMk cId="2636037642" sldId="368"/>
            <ac:picMk id="3" creationId="{FA4DDEC5-1A12-4C10-99E6-9ACDA8474EE2}"/>
          </ac:picMkLst>
        </pc:picChg>
        <pc:picChg chg="mod">
          <ac:chgData name="Ronald van Buuren" userId="7041c8de-1697-4391-b17f-bf0aec4a67a2" providerId="ADAL" clId="{CF893333-69DD-490C-98AF-9C6FC4FC5D17}" dt="2021-04-09T04:01:07.651" v="1155" actId="14826"/>
          <ac:picMkLst>
            <pc:docMk/>
            <pc:sldMk cId="2636037642" sldId="368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29.213" v="1185" actId="478"/>
          <ac:picMkLst>
            <pc:docMk/>
            <pc:sldMk cId="2636037642" sldId="368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31.774" v="1186" actId="478"/>
          <ac:picMkLst>
            <pc:docMk/>
            <pc:sldMk cId="2636037642" sldId="368"/>
            <ac:picMk id="6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636037642" sldId="368"/>
            <ac:picMk id="7" creationId="{97CD317F-EA37-4327-A8AA-EF1664D25137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035395704" sldId="36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553024718" sldId="369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14T13:48:35.481" v="2372" actId="1076"/>
        <pc:sldMkLst>
          <pc:docMk/>
          <pc:sldMk cId="4153756563" sldId="369"/>
        </pc:sldMkLst>
        <pc:spChg chg="mod">
          <ac:chgData name="Ronald van Buuren" userId="7041c8de-1697-4391-b17f-bf0aec4a67a2" providerId="ADAL" clId="{CF893333-69DD-490C-98AF-9C6FC4FC5D17}" dt="2021-04-09T04:13:44.049" v="1257" actId="20577"/>
          <ac:spMkLst>
            <pc:docMk/>
            <pc:sldMk cId="4153756563" sldId="3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4:19:10.966" v="1311" actId="20577"/>
          <ac:spMkLst>
            <pc:docMk/>
            <pc:sldMk cId="4153756563" sldId="369"/>
            <ac:spMk id="5" creationId="{A1CC8279-139C-4A73-8998-4213C15A8680}"/>
          </ac:spMkLst>
        </pc:spChg>
        <pc:spChg chg="add mod">
          <ac:chgData name="Ronald van Buuren" userId="7041c8de-1697-4391-b17f-bf0aec4a67a2" providerId="ADAL" clId="{CF893333-69DD-490C-98AF-9C6FC4FC5D17}" dt="2021-04-14T13:48:35.481" v="2372" actId="1076"/>
          <ac:spMkLst>
            <pc:docMk/>
            <pc:sldMk cId="4153756563" sldId="369"/>
            <ac:spMk id="6" creationId="{2A325775-4A13-49DB-BC9C-A0E7330EA466}"/>
          </ac:spMkLst>
        </pc:spChg>
        <pc:spChg chg="add mod">
          <ac:chgData name="Ronald van Buuren" userId="7041c8de-1697-4391-b17f-bf0aec4a67a2" providerId="ADAL" clId="{CF893333-69DD-490C-98AF-9C6FC4FC5D17}" dt="2021-04-09T07:31:57.348" v="1841" actId="164"/>
          <ac:spMkLst>
            <pc:docMk/>
            <pc:sldMk cId="4153756563" sldId="369"/>
            <ac:spMk id="10" creationId="{1574029B-84EF-4045-844F-980A776FFFEC}"/>
          </ac:spMkLst>
        </pc:spChg>
        <pc:grpChg chg="add mod">
          <ac:chgData name="Ronald van Buuren" userId="7041c8de-1697-4391-b17f-bf0aec4a67a2" providerId="ADAL" clId="{CF893333-69DD-490C-98AF-9C6FC4FC5D17}" dt="2021-04-09T07:32:18.401" v="1845" actId="1076"/>
          <ac:grpSpMkLst>
            <pc:docMk/>
            <pc:sldMk cId="4153756563" sldId="369"/>
            <ac:grpSpMk id="11" creationId="{027B855F-4BA0-4A69-A5EC-35910EF33806}"/>
          </ac:grpSpMkLst>
        </pc:grpChg>
        <pc:picChg chg="add mod">
          <ac:chgData name="Ronald van Buuren" userId="7041c8de-1697-4391-b17f-bf0aec4a67a2" providerId="ADAL" clId="{CF893333-69DD-490C-98AF-9C6FC4FC5D17}" dt="2021-04-09T07:32:25.722" v="1847" actId="14100"/>
          <ac:picMkLst>
            <pc:docMk/>
            <pc:sldMk cId="4153756563" sldId="369"/>
            <ac:picMk id="3" creationId="{4DADF864-C144-4811-8FEF-000F8C3A3DBD}"/>
          </ac:picMkLst>
        </pc:picChg>
        <pc:picChg chg="add del mod">
          <ac:chgData name="Ronald van Buuren" userId="7041c8de-1697-4391-b17f-bf0aec4a67a2" providerId="ADAL" clId="{CF893333-69DD-490C-98AF-9C6FC4FC5D17}" dt="2021-04-09T07:31:19.267" v="1767" actId="478"/>
          <ac:picMkLst>
            <pc:docMk/>
            <pc:sldMk cId="4153756563" sldId="369"/>
            <ac:picMk id="7" creationId="{198A39AB-6C2A-4596-BDE8-03696B441464}"/>
          </ac:picMkLst>
        </pc:picChg>
        <pc:picChg chg="add mod">
          <ac:chgData name="Ronald van Buuren" userId="7041c8de-1697-4391-b17f-bf0aec4a67a2" providerId="ADAL" clId="{CF893333-69DD-490C-98AF-9C6FC4FC5D17}" dt="2021-04-09T07:31:57.348" v="1841" actId="164"/>
          <ac:picMkLst>
            <pc:docMk/>
            <pc:sldMk cId="4153756563" sldId="369"/>
            <ac:picMk id="9" creationId="{8A7B05D9-B95B-455B-9A09-20BF26965461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153756563" sldId="369"/>
            <ac:picMk id="12" creationId="{4D20B4C8-A928-42FC-9A03-E721264CE302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22916410" sldId="370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777752643" sldId="370"/>
        </pc:sldMkLst>
        <pc:spChg chg="mod">
          <ac:chgData name="Ronald van Buuren" userId="7041c8de-1697-4391-b17f-bf0aec4a67a2" providerId="ADAL" clId="{CF893333-69DD-490C-98AF-9C6FC4FC5D17}" dt="2021-04-09T04:32:00.090" v="1475" actId="20577"/>
          <ac:spMkLst>
            <pc:docMk/>
            <pc:sldMk cId="3777752643" sldId="370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30:25.136" v="1459" actId="478"/>
          <ac:spMkLst>
            <pc:docMk/>
            <pc:sldMk cId="3777752643" sldId="370"/>
            <ac:spMk id="3" creationId="{AD39AB8C-614C-4BAD-8FA3-53C8608B5620}"/>
          </ac:spMkLst>
        </pc:spChg>
        <pc:spChg chg="add mod">
          <ac:chgData name="Ronald van Buuren" userId="7041c8de-1697-4391-b17f-bf0aec4a67a2" providerId="ADAL" clId="{CF893333-69DD-490C-98AF-9C6FC4FC5D17}" dt="2021-04-09T07:35:46.734" v="1884" actId="1076"/>
          <ac:spMkLst>
            <pc:docMk/>
            <pc:sldMk cId="3777752643" sldId="370"/>
            <ac:spMk id="11" creationId="{BA4BC683-A003-44A5-BB50-CA0B4099BC6E}"/>
          </ac:spMkLst>
        </pc:spChg>
        <pc:spChg chg="add mod">
          <ac:chgData name="Ronald van Buuren" userId="7041c8de-1697-4391-b17f-bf0aec4a67a2" providerId="ADAL" clId="{CF893333-69DD-490C-98AF-9C6FC4FC5D17}" dt="2021-04-09T07:50:55.350" v="1975" actId="1076"/>
          <ac:spMkLst>
            <pc:docMk/>
            <pc:sldMk cId="3777752643" sldId="370"/>
            <ac:spMk id="23" creationId="{1A0DE619-6EB9-4EC4-ACFD-E3688FD2BF48}"/>
          </ac:spMkLst>
        </pc:spChg>
        <pc:picChg chg="mod">
          <ac:chgData name="Ronald van Buuren" userId="7041c8de-1697-4391-b17f-bf0aec4a67a2" providerId="ADAL" clId="{CF893333-69DD-490C-98AF-9C6FC4FC5D17}" dt="2021-04-09T04:35:40.425" v="1513" actId="1076"/>
          <ac:picMkLst>
            <pc:docMk/>
            <pc:sldMk cId="3777752643" sldId="370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30:06.289" v="1454" actId="478"/>
          <ac:picMkLst>
            <pc:docMk/>
            <pc:sldMk cId="3777752643" sldId="370"/>
            <ac:picMk id="5" creationId="{F17C143F-4418-457E-90E0-85D6DE34D0ED}"/>
          </ac:picMkLst>
        </pc:picChg>
        <pc:picChg chg="del">
          <ac:chgData name="Ronald van Buuren" userId="7041c8de-1697-4391-b17f-bf0aec4a67a2" providerId="ADAL" clId="{CF893333-69DD-490C-98AF-9C6FC4FC5D17}" dt="2021-04-09T04:32:08.318" v="1476" actId="478"/>
          <ac:picMkLst>
            <pc:docMk/>
            <pc:sldMk cId="3777752643" sldId="370"/>
            <ac:picMk id="6" creationId="{19AE674D-D688-4F6A-960F-5C80FDA51A64}"/>
          </ac:picMkLst>
        </pc:picChg>
        <pc:picChg chg="add mod">
          <ac:chgData name="Ronald van Buuren" userId="7041c8de-1697-4391-b17f-bf0aec4a67a2" providerId="ADAL" clId="{CF893333-69DD-490C-98AF-9C6FC4FC5D17}" dt="2021-04-09T04:43:10.610" v="1602" actId="14100"/>
          <ac:picMkLst>
            <pc:docMk/>
            <pc:sldMk cId="3777752643" sldId="370"/>
            <ac:picMk id="7" creationId="{435160E5-7D34-47E9-9571-74A7ED6FDB43}"/>
          </ac:picMkLst>
        </pc:picChg>
        <pc:picChg chg="add mod">
          <ac:chgData name="Ronald van Buuren" userId="7041c8de-1697-4391-b17f-bf0aec4a67a2" providerId="ADAL" clId="{CF893333-69DD-490C-98AF-9C6FC4FC5D17}" dt="2021-04-09T04:43:23.588" v="1628" actId="1035"/>
          <ac:picMkLst>
            <pc:docMk/>
            <pc:sldMk cId="3777752643" sldId="370"/>
            <ac:picMk id="8" creationId="{78DDB72B-9EEE-4510-B50B-7B9D9345992A}"/>
          </ac:picMkLst>
        </pc:picChg>
        <pc:picChg chg="add mod">
          <ac:chgData name="Ronald van Buuren" userId="7041c8de-1697-4391-b17f-bf0aec4a67a2" providerId="ADAL" clId="{CF893333-69DD-490C-98AF-9C6FC4FC5D17}" dt="2021-04-09T04:43:59.082" v="1675" actId="14100"/>
          <ac:picMkLst>
            <pc:docMk/>
            <pc:sldMk cId="3777752643" sldId="370"/>
            <ac:picMk id="9" creationId="{6D2379E1-DBD0-4496-A1BC-73E6C4287033}"/>
          </ac:picMkLst>
        </pc:picChg>
        <pc:picChg chg="add mod">
          <ac:chgData name="Ronald van Buuren" userId="7041c8de-1697-4391-b17f-bf0aec4a67a2" providerId="ADAL" clId="{CF893333-69DD-490C-98AF-9C6FC4FC5D17}" dt="2021-04-09T04:45:20.274" v="1743" actId="1038"/>
          <ac:picMkLst>
            <pc:docMk/>
            <pc:sldMk cId="3777752643" sldId="370"/>
            <ac:picMk id="10" creationId="{571962D7-DEA8-4AEB-8D05-B92697C868E5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777752643" sldId="370"/>
            <ac:picMk id="24" creationId="{03DA93E1-8B19-4294-946C-F4273A93C273}"/>
          </ac:picMkLst>
        </pc:picChg>
        <pc:cxnChg chg="add mod">
          <ac:chgData name="Ronald van Buuren" userId="7041c8de-1697-4391-b17f-bf0aec4a67a2" providerId="ADAL" clId="{CF893333-69DD-490C-98AF-9C6FC4FC5D17}" dt="2021-04-09T07:47:54.390" v="1932" actId="14100"/>
          <ac:cxnSpMkLst>
            <pc:docMk/>
            <pc:sldMk cId="3777752643" sldId="370"/>
            <ac:cxnSpMk id="13" creationId="{586A7515-0283-4C69-915D-42A9B0BB7FBB}"/>
          </ac:cxnSpMkLst>
        </pc:cxnChg>
        <pc:cxnChg chg="add mod">
          <ac:chgData name="Ronald van Buuren" userId="7041c8de-1697-4391-b17f-bf0aec4a67a2" providerId="ADAL" clId="{CF893333-69DD-490C-98AF-9C6FC4FC5D17}" dt="2021-04-09T07:48:08.589" v="1934" actId="14100"/>
          <ac:cxnSpMkLst>
            <pc:docMk/>
            <pc:sldMk cId="3777752643" sldId="370"/>
            <ac:cxnSpMk id="14" creationId="{F0BE40E3-13A9-4F74-982F-A1C938AC6B04}"/>
          </ac:cxnSpMkLst>
        </pc:cxnChg>
        <pc:cxnChg chg="add mod">
          <ac:chgData name="Ronald van Buuren" userId="7041c8de-1697-4391-b17f-bf0aec4a67a2" providerId="ADAL" clId="{CF893333-69DD-490C-98AF-9C6FC4FC5D17}" dt="2021-04-09T07:48:05.122" v="1933" actId="14100"/>
          <ac:cxnSpMkLst>
            <pc:docMk/>
            <pc:sldMk cId="3777752643" sldId="370"/>
            <ac:cxnSpMk id="16" creationId="{F9E2EF3F-59C2-4B3F-B645-BE7A41F3081B}"/>
          </ac:cxnSpMkLst>
        </pc:cxnChg>
        <pc:cxnChg chg="add mod">
          <ac:chgData name="Ronald van Buuren" userId="7041c8de-1697-4391-b17f-bf0aec4a67a2" providerId="ADAL" clId="{CF893333-69DD-490C-98AF-9C6FC4FC5D17}" dt="2021-04-09T07:48:12.406" v="1935" actId="14100"/>
          <ac:cxnSpMkLst>
            <pc:docMk/>
            <pc:sldMk cId="3777752643" sldId="370"/>
            <ac:cxnSpMk id="17" creationId="{58E3501C-4366-4E99-B973-DE820A3EAEDD}"/>
          </ac:cxnSpMkLst>
        </pc:cxnChg>
      </pc:sldChg>
      <pc:sldChg chg="add del">
        <pc:chgData name="Ronald van Buuren" userId="7041c8de-1697-4391-b17f-bf0aec4a67a2" providerId="ADAL" clId="{CF893333-69DD-490C-98AF-9C6FC4FC5D17}" dt="2021-04-09T04:18:00.842" v="1282"/>
        <pc:sldMkLst>
          <pc:docMk/>
          <pc:sldMk cId="4231828344" sldId="370"/>
        </pc:sldMkLst>
      </pc:sldChg>
      <pc:sldChg chg="addSp delSp modSp add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97214226" sldId="371"/>
        </pc:sldMkLst>
        <pc:spChg chg="mod">
          <ac:chgData name="Ronald van Buuren" userId="7041c8de-1697-4391-b17f-bf0aec4a67a2" providerId="ADAL" clId="{CF893333-69DD-490C-98AF-9C6FC4FC5D17}" dt="2021-04-09T04:46:09.078" v="1753" actId="20577"/>
          <ac:spMkLst>
            <pc:docMk/>
            <pc:sldMk cId="497214226" sldId="371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97214226" sldId="371"/>
            <ac:picMk id="3" creationId="{E907CD54-3325-4D91-95E0-4879CEB0430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31145068" sldId="371"/>
        </pc:sldMkLst>
      </pc:sldChg>
      <pc:sldChg chg="addSp delSp modSp add mod modTransition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735494272" sldId="372"/>
        </pc:sldMkLst>
        <pc:spChg chg="mod">
          <ac:chgData name="Ronald van Buuren" userId="7041c8de-1697-4391-b17f-bf0aec4a67a2" providerId="ADAL" clId="{CF893333-69DD-490C-98AF-9C6FC4FC5D17}" dt="2021-04-09T07:58:18.849" v="1999" actId="20577"/>
          <ac:spMkLst>
            <pc:docMk/>
            <pc:sldMk cId="735494272" sldId="37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735494272" sldId="372"/>
            <ac:picMk id="3" creationId="{CED51D31-C63C-4F7C-9F74-4812F4698CCA}"/>
          </ac:picMkLst>
        </pc:picChg>
        <pc:picChg chg="mod">
          <ac:chgData name="Ronald van Buuren" userId="7041c8de-1697-4391-b17f-bf0aec4a67a2" providerId="ADAL" clId="{CF893333-69DD-490C-98AF-9C6FC4FC5D17}" dt="2021-04-09T07:59:14.164" v="2004" actId="1076"/>
          <ac:picMkLst>
            <pc:docMk/>
            <pc:sldMk cId="735494272" sldId="37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7:59:19.695" v="2005" actId="478"/>
          <ac:picMkLst>
            <pc:docMk/>
            <pc:sldMk cId="735494272" sldId="372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7:58:59.978" v="2001" actId="1076"/>
          <ac:picMkLst>
            <pc:docMk/>
            <pc:sldMk cId="735494272" sldId="372"/>
            <ac:picMk id="7" creationId="{18A89151-47EE-4210-82D0-BB803955381E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01883032" sldId="37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7444094" sldId="373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355340872" sldId="373"/>
        </pc:sldMkLst>
        <pc:spChg chg="mod">
          <ac:chgData name="Ronald van Buuren" userId="7041c8de-1697-4391-b17f-bf0aec4a67a2" providerId="ADAL" clId="{CF893333-69DD-490C-98AF-9C6FC4FC5D17}" dt="2021-04-09T08:00:43.672" v="2044" actId="20577"/>
          <ac:spMkLst>
            <pc:docMk/>
            <pc:sldMk cId="2355340872" sldId="373"/>
            <ac:spMk id="2" creationId="{00000000-0000-0000-0000-000000000000}"/>
          </ac:spMkLst>
        </pc:spChg>
        <pc:picChg chg="add mod">
          <ac:chgData name="Ronald van Buuren" userId="7041c8de-1697-4391-b17f-bf0aec4a67a2" providerId="ADAL" clId="{CF893333-69DD-490C-98AF-9C6FC4FC5D17}" dt="2021-04-09T08:01:38.763" v="2057" actId="1037"/>
          <ac:picMkLst>
            <pc:docMk/>
            <pc:sldMk cId="2355340872" sldId="373"/>
            <ac:picMk id="3" creationId="{8F99944C-3FD2-406B-A37E-D2AB4B9C4C86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355340872" sldId="373"/>
            <ac:picMk id="11" creationId="{B4353397-64FE-49A2-A0F4-B033A4F0B35F}"/>
          </ac:picMkLst>
        </pc:picChg>
        <pc:cxnChg chg="add mod">
          <ac:chgData name="Ronald van Buuren" userId="7041c8de-1697-4391-b17f-bf0aec4a67a2" providerId="ADAL" clId="{CF893333-69DD-490C-98AF-9C6FC4FC5D17}" dt="2021-04-09T08:02:04.074" v="2060" actId="14100"/>
          <ac:cxnSpMkLst>
            <pc:docMk/>
            <pc:sldMk cId="2355340872" sldId="373"/>
            <ac:cxnSpMk id="8" creationId="{1CAA56DC-CD75-4E6E-8968-41AB86C4A54F}"/>
          </ac:cxnSpMkLst>
        </pc:cxn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457087881" sldId="374"/>
        </pc:sldMkLst>
        <pc:spChg chg="mod">
          <ac:chgData name="Ronald van Buuren" userId="7041c8de-1697-4391-b17f-bf0aec4a67a2" providerId="ADAL" clId="{CF893333-69DD-490C-98AF-9C6FC4FC5D17}" dt="2021-04-09T08:14:56.864" v="2119" actId="20577"/>
          <ac:spMkLst>
            <pc:docMk/>
            <pc:sldMk cId="2457087881" sldId="374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29:17.516" v="2185" actId="1036"/>
          <ac:spMkLst>
            <pc:docMk/>
            <pc:sldMk cId="2457087881" sldId="374"/>
            <ac:spMk id="3" creationId="{766E33DD-734B-4A28-A8E0-0ED9721FF49B}"/>
          </ac:spMkLst>
        </pc:spChg>
        <pc:spChg chg="add mod">
          <ac:chgData name="Ronald van Buuren" userId="7041c8de-1697-4391-b17f-bf0aec4a67a2" providerId="ADAL" clId="{CF893333-69DD-490C-98AF-9C6FC4FC5D17}" dt="2021-04-09T08:26:28.989" v="2160" actId="1076"/>
          <ac:spMkLst>
            <pc:docMk/>
            <pc:sldMk cId="2457087881" sldId="374"/>
            <ac:spMk id="11" creationId="{DF294470-F251-4B58-950E-91BFD61F1E13}"/>
          </ac:spMkLst>
        </pc:spChg>
        <pc:spChg chg="add mod">
          <ac:chgData name="Ronald van Buuren" userId="7041c8de-1697-4391-b17f-bf0aec4a67a2" providerId="ADAL" clId="{CF893333-69DD-490C-98AF-9C6FC4FC5D17}" dt="2021-04-09T08:29:24.524" v="2186" actId="1076"/>
          <ac:spMkLst>
            <pc:docMk/>
            <pc:sldMk cId="2457087881" sldId="374"/>
            <ac:spMk id="12" creationId="{DF241DBF-589F-4D59-850F-AD69736419DF}"/>
          </ac:spMkLst>
        </pc:spChg>
        <pc:spChg chg="add mod">
          <ac:chgData name="Ronald van Buuren" userId="7041c8de-1697-4391-b17f-bf0aec4a67a2" providerId="ADAL" clId="{CF893333-69DD-490C-98AF-9C6FC4FC5D17}" dt="2021-04-09T08:30:50.588" v="2190" actId="1076"/>
          <ac:spMkLst>
            <pc:docMk/>
            <pc:sldMk cId="2457087881" sldId="374"/>
            <ac:spMk id="14" creationId="{8B2CB0B4-D930-4A02-BA35-B6498E8B61ED}"/>
          </ac:spMkLst>
        </pc:spChg>
        <pc:picChg chg="add mod">
          <ac:chgData name="Ronald van Buuren" userId="7041c8de-1697-4391-b17f-bf0aec4a67a2" providerId="ADAL" clId="{CF893333-69DD-490C-98AF-9C6FC4FC5D17}" dt="2021-04-09T08:20:27.576" v="2141" actId="1076"/>
          <ac:picMkLst>
            <pc:docMk/>
            <pc:sldMk cId="2457087881" sldId="374"/>
            <ac:picMk id="6" creationId="{2A200C72-7A05-4E88-8D0D-375AC080FA70}"/>
          </ac:picMkLst>
        </pc:picChg>
        <pc:picChg chg="add mod">
          <ac:chgData name="Ronald van Buuren" userId="7041c8de-1697-4391-b17f-bf0aec4a67a2" providerId="ADAL" clId="{CF893333-69DD-490C-98AF-9C6FC4FC5D17}" dt="2021-04-09T08:20:32.874" v="2143" actId="14100"/>
          <ac:picMkLst>
            <pc:docMk/>
            <pc:sldMk cId="2457087881" sldId="374"/>
            <ac:picMk id="7" creationId="{969A421C-7E98-4D4C-B603-9D72A933715E}"/>
          </ac:picMkLst>
        </pc:picChg>
        <pc:picChg chg="add mod">
          <ac:chgData name="Ronald van Buuren" userId="7041c8de-1697-4391-b17f-bf0aec4a67a2" providerId="ADAL" clId="{CF893333-69DD-490C-98AF-9C6FC4FC5D17}" dt="2021-04-09T08:34:14.734" v="2193" actId="1076"/>
          <ac:picMkLst>
            <pc:docMk/>
            <pc:sldMk cId="2457087881" sldId="374"/>
            <ac:picMk id="15" creationId="{B5CBBC55-652B-4370-ADC6-A68B4436F92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457087881" sldId="374"/>
            <ac:picMk id="16" creationId="{2AD1C186-7242-41B5-BCF1-311385540AAD}"/>
          </ac:picMkLst>
        </pc:picChg>
        <pc:cxnChg chg="add mod">
          <ac:chgData name="Ronald van Buuren" userId="7041c8de-1697-4391-b17f-bf0aec4a67a2" providerId="ADAL" clId="{CF893333-69DD-490C-98AF-9C6FC4FC5D17}" dt="2021-04-09T08:26:19.256" v="2158" actId="14100"/>
          <ac:cxnSpMkLst>
            <pc:docMk/>
            <pc:sldMk cId="2457087881" sldId="374"/>
            <ac:cxnSpMk id="8" creationId="{D78A7F1D-E361-4CE0-81BE-3C0732DD8CDA}"/>
          </ac:cxnSpMkLst>
        </pc:cxn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02797216" sldId="374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37602593" sldId="375"/>
        </pc:sldMkLst>
        <pc:spChg chg="mod">
          <ac:chgData name="Ronald van Buuren" userId="7041c8de-1697-4391-b17f-bf0aec4a67a2" providerId="ADAL" clId="{CF893333-69DD-490C-98AF-9C6FC4FC5D17}" dt="2021-04-09T08:44:08.753" v="2220" actId="20577"/>
          <ac:spMkLst>
            <pc:docMk/>
            <pc:sldMk cId="437602593" sldId="37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47:00.152" v="2223" actId="255"/>
          <ac:spMkLst>
            <pc:docMk/>
            <pc:sldMk cId="437602593" sldId="375"/>
            <ac:spMk id="3" creationId="{61EEAE0C-2F5E-4D1C-8C51-9FB3F383A13E}"/>
          </ac:spMkLst>
        </pc:spChg>
        <pc:spChg chg="add mod">
          <ac:chgData name="Ronald van Buuren" userId="7041c8de-1697-4391-b17f-bf0aec4a67a2" providerId="ADAL" clId="{CF893333-69DD-490C-98AF-9C6FC4FC5D17}" dt="2021-04-09T08:55:54.908" v="2248" actId="1038"/>
          <ac:spMkLst>
            <pc:docMk/>
            <pc:sldMk cId="437602593" sldId="375"/>
            <ac:spMk id="7" creationId="{8EF447AD-5E87-472B-8728-B07DB3C61B22}"/>
          </ac:spMkLst>
        </pc:spChg>
        <pc:spChg chg="add mod">
          <ac:chgData name="Ronald van Buuren" userId="7041c8de-1697-4391-b17f-bf0aec4a67a2" providerId="ADAL" clId="{CF893333-69DD-490C-98AF-9C6FC4FC5D17}" dt="2021-04-09T08:56:40.685" v="2257" actId="255"/>
          <ac:spMkLst>
            <pc:docMk/>
            <pc:sldMk cId="437602593" sldId="375"/>
            <ac:spMk id="8" creationId="{168587E3-DE70-4253-ABDD-5D140F64ED0D}"/>
          </ac:spMkLst>
        </pc:spChg>
        <pc:spChg chg="add mod">
          <ac:chgData name="Ronald van Buuren" userId="7041c8de-1697-4391-b17f-bf0aec4a67a2" providerId="ADAL" clId="{CF893333-69DD-490C-98AF-9C6FC4FC5D17}" dt="2021-04-09T08:59:14.680" v="2301" actId="1036"/>
          <ac:spMkLst>
            <pc:docMk/>
            <pc:sldMk cId="437602593" sldId="375"/>
            <ac:spMk id="9" creationId="{EF41A702-9A9B-472F-AF80-17B7D0660343}"/>
          </ac:spMkLst>
        </pc:spChg>
        <pc:spChg chg="add mod">
          <ac:chgData name="Ronald van Buuren" userId="7041c8de-1697-4391-b17f-bf0aec4a67a2" providerId="ADAL" clId="{CF893333-69DD-490C-98AF-9C6FC4FC5D17}" dt="2021-04-09T08:59:09.063" v="2299" actId="1036"/>
          <ac:spMkLst>
            <pc:docMk/>
            <pc:sldMk cId="437602593" sldId="375"/>
            <ac:spMk id="10" creationId="{75D08776-7A62-4D80-890E-18ADB5987FC8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37602593" sldId="375"/>
            <ac:picMk id="11" creationId="{816EC012-9795-4683-8295-84325AB514F3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197203786" sldId="37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239247520" sldId="376"/>
        </pc:sldMkLst>
      </pc:sldChg>
      <pc:sldMasterChg chg="delSldLayout">
        <pc:chgData name="Ronald van Buuren" userId="7041c8de-1697-4391-b17f-bf0aec4a67a2" providerId="ADAL" clId="{CF893333-69DD-490C-98AF-9C6FC4FC5D17}" dt="2021-04-09T09:58:41.942" v="2362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CF893333-69DD-490C-98AF-9C6FC4FC5D17}" dt="2021-04-09T09:58:41.942" v="2362" actId="47"/>
          <pc:sldLayoutMkLst>
            <pc:docMk/>
            <pc:sldMasterMk cId="1431403266" sldId="2147483714"/>
            <pc:sldLayoutMk cId="3177688595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B2D-BEB2-4246-8F49-538D1BFF730C}" type="datetimeFigureOut">
              <a:rPr lang="nl-NL" smtClean="0"/>
              <a:t>8-4-2024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7C0C-9107-4BB6-8A94-17C26F28E4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6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533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cap="all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buNone/>
              <a:defRPr sz="1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US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1532249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2EE7C876-6069-4C11-846E-FA376DBE58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860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11" Type="http://schemas.openxmlformats.org/officeDocument/2006/relationships/image" Target="../media/image51.png"/><Relationship Id="rId5" Type="http://schemas.openxmlformats.org/officeDocument/2006/relationships/image" Target="../media/image7.png"/><Relationship Id="rId10" Type="http://schemas.openxmlformats.org/officeDocument/2006/relationships/image" Target="../media/image50.png"/><Relationship Id="rId4" Type="http://schemas.openxmlformats.org/officeDocument/2006/relationships/image" Target="../media/image23.jpe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26.jpe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00020" y="4764088"/>
            <a:ext cx="10402979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Ronald van Buuren</a:t>
            </a:r>
          </a:p>
          <a:p>
            <a:pPr marL="0" indent="0">
              <a:buNone/>
            </a:pPr>
            <a:r>
              <a:rPr lang="en-US" sz="1800" dirty="0"/>
              <a:t>April 2023</a:t>
            </a:r>
            <a:endParaRPr lang="nl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86F5-DE41-4AFC-8FC4-C419DCD23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NETWORKS 4_</a:t>
            </a:r>
            <a:br>
              <a:rPr lang="de-DE" dirty="0"/>
            </a:br>
            <a:r>
              <a:rPr lang="de-DE" sz="4800" dirty="0"/>
              <a:t>Week A_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1FB433C-874B-E75E-C885-82A67B1606B7}"/>
              </a:ext>
            </a:extLst>
          </p:cNvPr>
          <p:cNvSpPr txBox="1">
            <a:spLocks/>
          </p:cNvSpPr>
          <p:nvPr/>
        </p:nvSpPr>
        <p:spPr>
          <a:xfrm>
            <a:off x="900021" y="685800"/>
            <a:ext cx="10402888" cy="956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  <a:lvl2pPr marL="36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10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5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ACADEMY OF ENGINEERING AND AUTOMOTIVE</a:t>
            </a:r>
          </a:p>
          <a:p>
            <a:r>
              <a:rPr lang="en-US" dirty="0"/>
              <a:t>ELECTRICAL AND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406189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discharging a capacitor: </a:t>
            </a:r>
            <a:r>
              <a:rPr lang="en-US" dirty="0" err="1"/>
              <a:t>kcl</a:t>
            </a:r>
            <a:endParaRPr lang="nl-NL" dirty="0"/>
          </a:p>
        </p:txBody>
      </p:sp>
      <p:pic>
        <p:nvPicPr>
          <p:cNvPr id="4" name="Picture 3" descr="a.  Electrical circuit: C with v sub C of t, switch open at t = 0, R. The capacitance is charged to V sub i prior to t = 0.&#10;b.  Fluid flow analogy: a filled water tank discharging through a small pipe.&#10;" title="Two diagrams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2590800" y="1812569"/>
            <a:ext cx="4224215" cy="350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77EFE6-E2EE-4367-8254-CEFF24A92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296" y="1534788"/>
            <a:ext cx="1051560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/>
              <a:t>i = 100 V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dirty="0"/>
              <a:t> = 10 µF</a:t>
            </a:r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en-US" dirty="0"/>
              <a:t> = 1 M</a:t>
            </a:r>
            <a:r>
              <a:rPr lang="el-GR" dirty="0"/>
              <a:t>Ω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C8279-139C-4A73-8998-4213C15A8680}"/>
              </a:ext>
            </a:extLst>
          </p:cNvPr>
          <p:cNvSpPr txBox="1">
            <a:spLocks/>
          </p:cNvSpPr>
          <p:nvPr/>
        </p:nvSpPr>
        <p:spPr>
          <a:xfrm>
            <a:off x="6934200" y="1524000"/>
            <a:ext cx="441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10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5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KCL: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currents</a:t>
            </a:r>
            <a:r>
              <a:rPr lang="nl-NL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325775-4A13-49DB-BC9C-A0E7330EA466}"/>
              </a:ext>
            </a:extLst>
          </p:cNvPr>
          <p:cNvSpPr/>
          <p:nvPr/>
        </p:nvSpPr>
        <p:spPr>
          <a:xfrm>
            <a:off x="6096000" y="2269938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F864-C144-4811-8FEF-000F8C3A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522" y="4885582"/>
            <a:ext cx="4454740" cy="12866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7B855F-4BA0-4A69-A5EC-35910EF33806}"/>
              </a:ext>
            </a:extLst>
          </p:cNvPr>
          <p:cNvGrpSpPr/>
          <p:nvPr/>
        </p:nvGrpSpPr>
        <p:grpSpPr>
          <a:xfrm>
            <a:off x="7489924" y="2269938"/>
            <a:ext cx="1657581" cy="2057687"/>
            <a:chOff x="8458200" y="3260082"/>
            <a:chExt cx="1657581" cy="20576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B05D9-B95B-455B-9A09-20BF2696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8200" y="3260082"/>
              <a:ext cx="1657581" cy="2057687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74029B-84EF-4045-844F-980A776FFFEC}"/>
                </a:ext>
              </a:extLst>
            </p:cNvPr>
            <p:cNvSpPr/>
            <p:nvPr/>
          </p:nvSpPr>
          <p:spPr>
            <a:xfrm>
              <a:off x="8762999" y="4495800"/>
              <a:ext cx="1219201" cy="533400"/>
            </a:xfrm>
            <a:prstGeom prst="ellipse">
              <a:avLst/>
            </a:prstGeom>
            <a:noFill/>
            <a:ln w="38100">
              <a:solidFill>
                <a:srgbClr val="E50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75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.  Electrical circuit: C with v sub C of t, switch open at t = 0, R. The capacitance is charged to V sub i prior to t = 0.&#10;b.  Fluid flow analogy: a filled water tank discharging through a small pipe.&#10;" title="Two diagrams.">
            <a:extLst>
              <a:ext uri="{FF2B5EF4-FFF2-40B4-BE49-F238E27FC236}">
                <a16:creationId xmlns:a16="http://schemas.microsoft.com/office/drawing/2014/main" id="{19AE674D-D688-4F6A-960F-5C80FDA5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2590800" y="1812569"/>
            <a:ext cx="4224215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AB8C-614C-4BAD-8FA3-53C8608B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660" y="3752850"/>
            <a:ext cx="7070340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C143F-4418-457E-90E0-85D6DE34D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522" y="2314451"/>
            <a:ext cx="3067478" cy="885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5076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equation: how to solve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9033"/>
            <a:ext cx="4114800" cy="140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160E5-7D34-47E9-9571-74A7ED6F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2939596"/>
            <a:ext cx="7114032" cy="73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DB72B-9EEE-4510-B50B-7B9D9345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25" y="3084001"/>
            <a:ext cx="2466975" cy="86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379E1-DBD0-4496-A1BC-73E6C4287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970" y="4581441"/>
            <a:ext cx="9103326" cy="866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962D7-DEA8-4AEB-8D05-B92697C86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560" y="5495809"/>
            <a:ext cx="7110040" cy="10573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4BC683-A003-44A5-BB50-CA0B4099BC6E}"/>
              </a:ext>
            </a:extLst>
          </p:cNvPr>
          <p:cNvSpPr/>
          <p:nvPr/>
        </p:nvSpPr>
        <p:spPr>
          <a:xfrm rot="20886356">
            <a:off x="5147397" y="1228609"/>
            <a:ext cx="6708439" cy="923330"/>
          </a:xfrm>
          <a:prstGeom prst="rect">
            <a:avLst/>
          </a:prstGeom>
          <a:noFill/>
          <a:ln>
            <a:solidFill>
              <a:srgbClr val="E50856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Educated guess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r>
              <a:rPr lang="en-US" sz="5400" b="1" cap="none" spc="0" baseline="-250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</a:t>
            </a:r>
            <a:r>
              <a:rPr lang="en-US" sz="5400" b="1" i="1" cap="none" spc="0" baseline="300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  <a:endParaRPr lang="en-US" sz="5400" b="1" i="1" cap="none" spc="0" baseline="30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6A7515-0283-4C69-915D-42A9B0BB7FBB}"/>
              </a:ext>
            </a:extLst>
          </p:cNvPr>
          <p:cNvCxnSpPr>
            <a:cxnSpLocks/>
          </p:cNvCxnSpPr>
          <p:nvPr/>
        </p:nvCxnSpPr>
        <p:spPr>
          <a:xfrm flipH="1">
            <a:off x="1468612" y="2209800"/>
            <a:ext cx="588788" cy="1010104"/>
          </a:xfrm>
          <a:prstGeom prst="straightConnector1">
            <a:avLst/>
          </a:prstGeom>
          <a:ln w="57150">
            <a:solidFill>
              <a:srgbClr val="E5085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BE40E3-13A9-4F74-982F-A1C938AC6B04}"/>
              </a:ext>
            </a:extLst>
          </p:cNvPr>
          <p:cNvCxnSpPr>
            <a:cxnSpLocks/>
          </p:cNvCxnSpPr>
          <p:nvPr/>
        </p:nvCxnSpPr>
        <p:spPr>
          <a:xfrm>
            <a:off x="1524000" y="3806037"/>
            <a:ext cx="390085" cy="991067"/>
          </a:xfrm>
          <a:prstGeom prst="straightConnector1">
            <a:avLst/>
          </a:prstGeom>
          <a:ln w="57150">
            <a:solidFill>
              <a:srgbClr val="E5085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E2EF3F-59C2-4B3F-B645-BE7A41F3081B}"/>
              </a:ext>
            </a:extLst>
          </p:cNvPr>
          <p:cNvCxnSpPr>
            <a:cxnSpLocks/>
          </p:cNvCxnSpPr>
          <p:nvPr/>
        </p:nvCxnSpPr>
        <p:spPr>
          <a:xfrm>
            <a:off x="3581400" y="2425463"/>
            <a:ext cx="0" cy="658538"/>
          </a:xfrm>
          <a:prstGeom prst="straightConnector1">
            <a:avLst/>
          </a:prstGeom>
          <a:ln w="57150">
            <a:solidFill>
              <a:srgbClr val="E5085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3501C-4366-4E99-B973-DE820A3EAEDD}"/>
              </a:ext>
            </a:extLst>
          </p:cNvPr>
          <p:cNvCxnSpPr>
            <a:cxnSpLocks/>
          </p:cNvCxnSpPr>
          <p:nvPr/>
        </p:nvCxnSpPr>
        <p:spPr>
          <a:xfrm flipH="1">
            <a:off x="3429000" y="3634260"/>
            <a:ext cx="152400" cy="1162844"/>
          </a:xfrm>
          <a:prstGeom prst="straightConnector1">
            <a:avLst/>
          </a:prstGeom>
          <a:ln w="57150">
            <a:solidFill>
              <a:srgbClr val="E5085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DE619-6EB9-4EC4-ACFD-E3688FD2BF48}"/>
              </a:ext>
            </a:extLst>
          </p:cNvPr>
          <p:cNvSpPr/>
          <p:nvPr/>
        </p:nvSpPr>
        <p:spPr>
          <a:xfrm>
            <a:off x="3618758" y="6022067"/>
            <a:ext cx="2450120" cy="400110"/>
          </a:xfrm>
          <a:prstGeom prst="rect">
            <a:avLst/>
          </a:prstGeom>
          <a:noFill/>
          <a:ln>
            <a:solidFill>
              <a:srgbClr val="E50856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Forget about K=0 </a:t>
            </a:r>
            <a:r>
              <a:rPr lang="en-US" sz="20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sym typeface="Wingdings" panose="05000000000000000000" pitchFamily="2" charset="2"/>
              </a:rPr>
              <a:t></a:t>
            </a:r>
            <a:endParaRPr lang="en-US" sz="2000" i="1" cap="none" spc="0" baseline="30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752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9D2CAA-54AF-4D0E-AF07-99266B58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91" y="1817986"/>
            <a:ext cx="8696324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it’s an exponential decay</a:t>
            </a:r>
            <a:endParaRPr lang="nl-NL" dirty="0"/>
          </a:p>
        </p:txBody>
      </p:sp>
      <p:pic>
        <p:nvPicPr>
          <p:cNvPr id="4" name="Picture 3" descr="Fig04-02.jpg" title="The plot of v sub C of t versus t falls with decreasing steepness from (0, V sub i) through (tau = R C, 0.368 V sub i) toward v sub C = 0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6" y="1817986"/>
            <a:ext cx="8700874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817986"/>
            <a:ext cx="381952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3024570"/>
            <a:ext cx="2085975" cy="942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721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9D2CAA-54AF-4D0E-AF07-99266B58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91" y="1817986"/>
            <a:ext cx="8696324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find K=V</a:t>
            </a:r>
            <a:r>
              <a:rPr lang="en-US" baseline="-25000" dirty="0"/>
              <a:t>I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4" name="Picture 3" descr="Fig04-02.jpg" title="The plot of v sub C of t versus t falls with decreasing steepness from (0, V sub i) through (tau = R C, 0.368 V sub i) toward v sub C = 0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6" y="1817986"/>
            <a:ext cx="8700874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803" y="2541492"/>
            <a:ext cx="3048000" cy="843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89151-47EE-4210-82D0-BB8039553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1914460"/>
            <a:ext cx="7114032" cy="733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5494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9D2CAA-54AF-4D0E-AF07-99266B58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91" y="1817986"/>
            <a:ext cx="8696324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t=0 s: must be continuous</a:t>
            </a:r>
            <a:endParaRPr lang="nl-NL" dirty="0"/>
          </a:p>
        </p:txBody>
      </p:sp>
      <p:pic>
        <p:nvPicPr>
          <p:cNvPr id="4" name="Picture 3" descr="Fig04-02.jpg" title="The plot of v sub C of t versus t falls with decreasing steepness from (0, V sub i) through (tau = R C, 0.368 V sub i) toward v sub C = 0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6" y="1817986"/>
            <a:ext cx="8700874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803" y="2541492"/>
            <a:ext cx="3048000" cy="843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89151-47EE-4210-82D0-BB8039553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1914460"/>
            <a:ext cx="7114032" cy="733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9944C-3FD2-406B-A37E-D2AB4B9C4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3495610"/>
            <a:ext cx="7125810" cy="7140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A56DC-CD75-4E6E-8968-41AB86C4A54F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2971800"/>
            <a:ext cx="1143000" cy="762000"/>
          </a:xfrm>
          <a:prstGeom prst="straightConnector1">
            <a:avLst/>
          </a:prstGeom>
          <a:ln w="57150">
            <a:solidFill>
              <a:srgbClr val="E5085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5340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</a:t>
            </a:r>
            <a:endParaRPr lang="nl-NL" dirty="0"/>
          </a:p>
        </p:txBody>
      </p:sp>
      <p:pic>
        <p:nvPicPr>
          <p:cNvPr id="4" name="Picture 3" descr="Fig04-03.jpg" title="A single-loop circuit: V sub s, open switch at t = 0, R, C with v sub C of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47008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20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</a:t>
            </a:r>
            <a:endParaRPr lang="nl-NL" dirty="0"/>
          </a:p>
        </p:txBody>
      </p:sp>
      <p:pic>
        <p:nvPicPr>
          <p:cNvPr id="4" name="Picture 3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95586"/>
            <a:ext cx="8229600" cy="4842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6631" y="3581400"/>
            <a:ext cx="6074375" cy="760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1965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9353"/>
            <a:ext cx="10525125" cy="1057275"/>
          </a:xfrm>
          <a:prstGeom prst="rect">
            <a:avLst/>
          </a:prstGeom>
        </p:spPr>
      </p:pic>
      <p:pic>
        <p:nvPicPr>
          <p:cNvPr id="5" name="Picture 4" descr="a.  Electrical circuit: C with v sub C of t, switch open at t = 0, R. The capacitance is charged to V sub i prior to t = 0.&#10;b.  Fluid flow analogy: a filled water tank discharging through a small pipe.&#10;" title="Two diagrams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457200" y="2846628"/>
            <a:ext cx="4191000" cy="34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07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4.1 - solution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9353"/>
            <a:ext cx="10525125" cy="1057275"/>
          </a:xfrm>
          <a:prstGeom prst="rect">
            <a:avLst/>
          </a:prstGeom>
        </p:spPr>
      </p:pic>
      <p:pic>
        <p:nvPicPr>
          <p:cNvPr id="5" name="Picture 4" descr="a.  Electrical circuit: C with v sub C of t, switch open at t = 0, R. The capacitance is charged to V sub i prior to t = 0.&#10;b.  Fluid flow analogy: a filled water tank discharging through a small pipe.&#10;" title="Two diagrams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457200" y="2846628"/>
            <a:ext cx="4191000" cy="347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00C72-7A05-4E88-8D0D-375AC080F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634" y="2442569"/>
            <a:ext cx="2919413" cy="808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A421C-7E98-4D4C-B603-9D72A9337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400" y="3302498"/>
            <a:ext cx="1699647" cy="76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6E33DD-734B-4A28-A8E0-0ED9721FF49B}"/>
                  </a:ext>
                </a:extLst>
              </p:cNvPr>
              <p:cNvSpPr/>
              <p:nvPr/>
            </p:nvSpPr>
            <p:spPr>
              <a:xfrm>
                <a:off x="5315257" y="3037300"/>
                <a:ext cx="3161686" cy="1001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nl-NL" sz="2800" i="0">
                          <a:latin typeface="Cambria Math" panose="02040503050406030204" pitchFamily="18" charset="0"/>
                        </a:rPr>
                        <m:t>=1%=0.01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6E33DD-734B-4A28-A8E0-0ED9721FF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57" y="3037300"/>
                <a:ext cx="3161686" cy="1001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A7F1D-E361-4CE0-81BE-3C0732DD8CDA}"/>
              </a:ext>
            </a:extLst>
          </p:cNvPr>
          <p:cNvCxnSpPr>
            <a:cxnSpLocks/>
          </p:cNvCxnSpPr>
          <p:nvPr/>
        </p:nvCxnSpPr>
        <p:spPr>
          <a:xfrm flipH="1">
            <a:off x="7086600" y="2442569"/>
            <a:ext cx="1600200" cy="808117"/>
          </a:xfrm>
          <a:prstGeom prst="straightConnector1">
            <a:avLst/>
          </a:prstGeom>
          <a:ln w="57150">
            <a:solidFill>
              <a:srgbClr val="E5085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294470-F251-4B58-950E-91BFD61F1E13}"/>
                  </a:ext>
                </a:extLst>
              </p:cNvPr>
              <p:cNvSpPr/>
              <p:nvPr/>
            </p:nvSpPr>
            <p:spPr>
              <a:xfrm>
                <a:off x="5407601" y="4391300"/>
                <a:ext cx="1957524" cy="714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nl-NL" sz="2800" i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294470-F251-4B58-950E-91BFD61F1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01" y="4391300"/>
                <a:ext cx="1957524" cy="7148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241DBF-589F-4D59-850F-AD69736419DF}"/>
                  </a:ext>
                </a:extLst>
              </p:cNvPr>
              <p:cNvSpPr/>
              <p:nvPr/>
            </p:nvSpPr>
            <p:spPr>
              <a:xfrm>
                <a:off x="5365626" y="5352389"/>
                <a:ext cx="2538387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nl-NL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8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nl-NL" sz="2800" i="1">
                          <a:latin typeface="Cambria Math" panose="02040503050406030204" pitchFamily="18" charset="0"/>
                        </a:rPr>
                        <m:t>(0.01)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241DBF-589F-4D59-850F-AD6973641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626" y="5352389"/>
                <a:ext cx="2538387" cy="8705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2CB0B4-D930-4A02-BA35-B6498E8B61ED}"/>
                  </a:ext>
                </a:extLst>
              </p:cNvPr>
              <p:cNvSpPr/>
              <p:nvPr/>
            </p:nvSpPr>
            <p:spPr>
              <a:xfrm>
                <a:off x="8686800" y="4731156"/>
                <a:ext cx="32574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nl-NL" sz="2800" i="0">
                              <a:latin typeface="Cambria Math" panose="02040503050406030204" pitchFamily="18" charset="0"/>
                            </a:rPr>
                            <m:t>l</m:t>
                          </m:r>
                          <m:func>
                            <m:funcPr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28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2CB0B4-D930-4A02-BA35-B6498E8B6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731156"/>
                <a:ext cx="325749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5CBBC55-652B-4370-ADC6-A68B4436F9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6433" y="5301685"/>
            <a:ext cx="2261814" cy="613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708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net4 in the net series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Net1: constant voltage &amp; current (DC)</a:t>
            </a:r>
          </a:p>
          <a:p>
            <a:r>
              <a:rPr lang="en-US" sz="2000" dirty="0"/>
              <a:t>Net2: sinusoidal voltage &amp; current (AC)</a:t>
            </a:r>
          </a:p>
          <a:p>
            <a:r>
              <a:rPr lang="en-US" sz="2000" dirty="0"/>
              <a:t>Net3: sinusoidal voltage &amp; current (AC), variation in frequency</a:t>
            </a:r>
          </a:p>
          <a:p>
            <a:pPr marL="355600" lvl="1" indent="0">
              <a:buNone/>
            </a:pPr>
            <a:endParaRPr lang="en-US" dirty="0"/>
          </a:p>
          <a:p>
            <a:r>
              <a:rPr lang="en-US" sz="2400" dirty="0">
                <a:solidFill>
                  <a:srgbClr val="E50856"/>
                </a:solidFill>
              </a:rPr>
              <a:t>Net4: transient (switching) behavior of systems</a:t>
            </a:r>
          </a:p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b="0" dirty="0"/>
              <a:t>1</a:t>
            </a:r>
            <a:r>
              <a:rPr lang="en-US" b="0" baseline="30000" dirty="0"/>
              <a:t>st</a:t>
            </a:r>
            <a:r>
              <a:rPr lang="en-US" b="0" dirty="0"/>
              <a:t> order networks, DC source</a:t>
            </a:r>
          </a:p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networks, switching DC source</a:t>
            </a:r>
          </a:p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b="0" dirty="0"/>
              <a:t>Solving differential equations</a:t>
            </a:r>
          </a:p>
          <a:p>
            <a:pPr marL="588600" lvl="1" indent="-342900"/>
            <a:r>
              <a:rPr lang="en-US" b="0" dirty="0"/>
              <a:t>Homogeneous solution</a:t>
            </a:r>
          </a:p>
          <a:p>
            <a:pPr marL="588600" lvl="1" indent="-342900"/>
            <a:r>
              <a:rPr lang="en-US" dirty="0"/>
              <a:t>Complementary solution</a:t>
            </a:r>
            <a:endParaRPr lang="en-US" b="0" dirty="0"/>
          </a:p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b="0" dirty="0"/>
              <a:t>Steady-state situation</a:t>
            </a:r>
          </a:p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dirty="0"/>
              <a:t>Complementary solution for </a:t>
            </a:r>
            <a:r>
              <a:rPr lang="en-US" b="0" dirty="0"/>
              <a:t>sinusoidal &amp; exponential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224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4192"/>
            <a:ext cx="10563225" cy="1095375"/>
          </a:xfrm>
          <a:prstGeom prst="rect">
            <a:avLst/>
          </a:prstGeom>
        </p:spPr>
      </p:pic>
      <p:pic>
        <p:nvPicPr>
          <p:cNvPr id="5" name="Picture 4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3067"/>
            <a:ext cx="4038600" cy="237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59011"/>
            <a:ext cx="3505200" cy="8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50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 – solution step 1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4192"/>
            <a:ext cx="10563225" cy="1095375"/>
          </a:xfrm>
          <a:prstGeom prst="rect">
            <a:avLst/>
          </a:prstGeom>
        </p:spPr>
      </p:pic>
      <p:pic>
        <p:nvPicPr>
          <p:cNvPr id="5" name="Picture 4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3067"/>
            <a:ext cx="4038600" cy="237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559011"/>
            <a:ext cx="3505200" cy="856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EEAE0C-2F5E-4D1C-8C51-9FB3F383A13E}"/>
                  </a:ext>
                </a:extLst>
              </p:cNvPr>
              <p:cNvSpPr/>
              <p:nvPr/>
            </p:nvSpPr>
            <p:spPr>
              <a:xfrm>
                <a:off x="4903013" y="3682967"/>
                <a:ext cx="3606757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nl-N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EEAE0C-2F5E-4D1C-8C51-9FB3F383A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13" y="3682967"/>
                <a:ext cx="3606757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47AD-5E87-472B-8728-B07DB3C61B22}"/>
                  </a:ext>
                </a:extLst>
              </p:cNvPr>
              <p:cNvSpPr/>
              <p:nvPr/>
            </p:nvSpPr>
            <p:spPr>
              <a:xfrm>
                <a:off x="6422396" y="4457705"/>
                <a:ext cx="5541004" cy="1140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NL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nl-N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nl-N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NL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NL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nl-NL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NL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47AD-5E87-472B-8728-B07DB3C61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96" y="4457705"/>
                <a:ext cx="5541004" cy="1140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8587E3-DE70-4253-ABDD-5D140F64ED0D}"/>
              </a:ext>
            </a:extLst>
          </p:cNvPr>
          <p:cNvSpPr txBox="1"/>
          <p:nvPr/>
        </p:nvSpPr>
        <p:spPr>
          <a:xfrm>
            <a:off x="5046536" y="498022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slope:</a:t>
            </a:r>
            <a:endParaRPr lang="nl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1A702-9A9B-472F-AF80-17B7D0660343}"/>
              </a:ext>
            </a:extLst>
          </p:cNvPr>
          <p:cNvSpPr txBox="1"/>
          <p:nvPr/>
        </p:nvSpPr>
        <p:spPr>
          <a:xfrm>
            <a:off x="5084929" y="5786735"/>
            <a:ext cx="244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at t=0: slope = </a:t>
            </a:r>
            <a:endParaRPr lang="nl-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D08776-7A62-4D80-890E-18ADB5987FC8}"/>
                  </a:ext>
                </a:extLst>
              </p:cNvPr>
              <p:cNvSpPr/>
              <p:nvPr/>
            </p:nvSpPr>
            <p:spPr>
              <a:xfrm>
                <a:off x="7530983" y="5654236"/>
                <a:ext cx="597215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D08776-7A62-4D80-890E-18ADB5987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3" y="5654236"/>
                <a:ext cx="597215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7602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to finish before NEXT class</a:t>
            </a:r>
            <a:endParaRPr lang="nl-NL" altLang="nl-NL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P4.15</a:t>
            </a:r>
          </a:p>
        </p:txBody>
      </p:sp>
    </p:spTree>
    <p:extLst>
      <p:ext uri="{BB962C8B-B14F-4D97-AF65-F5344CB8AC3E}">
        <p14:creationId xmlns:p14="http://schemas.microsoft.com/office/powerpoint/2010/main" val="2199676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C438-D779-4CB7-BC16-31640DD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</a:t>
            </a:r>
            <a:r>
              <a:rPr lang="en-US" dirty="0" err="1"/>
              <a:t>behaviour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4895-EE8E-4313-B309-6E8E52B882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NET4: solve in time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year: solve in frequency domain</a:t>
            </a:r>
          </a:p>
          <a:p>
            <a:pPr marL="702900" lvl="1" indent="-342900"/>
            <a:r>
              <a:rPr lang="en-US" sz="2400" dirty="0"/>
              <a:t>Laplace transformation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48828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cap="all" dirty="0"/>
              <a:t>net4</a:t>
            </a:r>
            <a:r>
              <a:rPr lang="nl-NL" altLang="nl-NL" dirty="0"/>
              <a:t> program </a:t>
            </a:r>
            <a:r>
              <a:rPr lang="nl-NL" altLang="nl-NL" dirty="0" err="1"/>
              <a:t>by</a:t>
            </a:r>
            <a:r>
              <a:rPr lang="nl-NL" altLang="nl-NL" dirty="0"/>
              <a:t> week</a:t>
            </a:r>
            <a:endParaRPr lang="nl-NL" altLang="nl-NL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E50856"/>
                </a:solidFill>
              </a:rPr>
              <a:t>1</a:t>
            </a:r>
            <a:r>
              <a:rPr lang="en-US" sz="2900" baseline="30000" dirty="0">
                <a:solidFill>
                  <a:srgbClr val="E50856"/>
                </a:solidFill>
              </a:rPr>
              <a:t>st</a:t>
            </a:r>
            <a:r>
              <a:rPr lang="en-US" sz="2900" dirty="0">
                <a:solidFill>
                  <a:srgbClr val="E50856"/>
                </a:solidFill>
              </a:rPr>
              <a:t> order RC networks – (dis)charging – 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1</a:t>
            </a:r>
            <a:r>
              <a:rPr lang="en-US" sz="2900" baseline="30000" dirty="0"/>
              <a:t>st</a:t>
            </a:r>
            <a:r>
              <a:rPr lang="en-US" sz="2900" dirty="0"/>
              <a:t> order RC networks – (dis)charging – switched 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Steady-state DC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Switched DC source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RC &amp; RL </a:t>
            </a:r>
            <a:r>
              <a:rPr lang="nl-NL" sz="2900" dirty="0" err="1"/>
              <a:t>networks</a:t>
            </a:r>
            <a:r>
              <a:rPr lang="nl-NL" sz="2900" dirty="0"/>
              <a:t> – </a:t>
            </a:r>
            <a:r>
              <a:rPr lang="nl-NL" sz="2900" dirty="0" err="1"/>
              <a:t>complementary</a:t>
            </a:r>
            <a:r>
              <a:rPr lang="nl-NL" sz="2900" dirty="0"/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&lt;</a:t>
            </a:r>
            <a:r>
              <a:rPr lang="nl-NL" sz="2900" dirty="0" err="1"/>
              <a:t>spare</a:t>
            </a:r>
            <a:r>
              <a:rPr lang="nl-NL" sz="2900" dirty="0"/>
              <a:t> week&gt;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Sample Exam</a:t>
            </a:r>
          </a:p>
        </p:txBody>
      </p:sp>
    </p:spTree>
    <p:extLst>
      <p:ext uri="{BB962C8B-B14F-4D97-AF65-F5344CB8AC3E}">
        <p14:creationId xmlns:p14="http://schemas.microsoft.com/office/powerpoint/2010/main" val="36251300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net2: Capacitor &amp; inductor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40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58960" r="-103292" b="-27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58960" r="-400" b="-27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159884" r="-103292" b="-1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159884" r="-400" b="-1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2" t="-596000" r="-203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407813" r="-103292" b="-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407813" r="-400" b="-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CA1E873-63E0-4A4B-941B-6ABBB9235931}"/>
              </a:ext>
            </a:extLst>
          </p:cNvPr>
          <p:cNvSpPr/>
          <p:nvPr/>
        </p:nvSpPr>
        <p:spPr>
          <a:xfrm>
            <a:off x="4876800" y="2514600"/>
            <a:ext cx="2057400" cy="9144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BA307E-8E51-4078-8FC0-CFBCDD0FC9AA}"/>
              </a:ext>
            </a:extLst>
          </p:cNvPr>
          <p:cNvSpPr/>
          <p:nvPr/>
        </p:nvSpPr>
        <p:spPr>
          <a:xfrm>
            <a:off x="7772400" y="3581400"/>
            <a:ext cx="2209800" cy="838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433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discharging a capacitor: estimations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/>
              <a:t>i = 100 V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dirty="0"/>
              <a:t> = 10 µF</a:t>
            </a:r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en-US" dirty="0"/>
              <a:t> = 1 M</a:t>
            </a:r>
            <a:r>
              <a:rPr lang="el-GR" dirty="0"/>
              <a:t>Ω</a:t>
            </a:r>
            <a:endParaRPr lang="nl-NL" dirty="0"/>
          </a:p>
        </p:txBody>
      </p:sp>
      <p:pic>
        <p:nvPicPr>
          <p:cNvPr id="4" name="Picture 3" descr="a.  Electrical circuit: C with v sub C of t, switch open at t = 0, R. The capacitance is charged to V sub i prior to t = 0.&#10;b.  Fluid flow analogy: a filled water tank discharging through a small pipe.&#10;" title="Two diagrams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3581400" y="1752600"/>
            <a:ext cx="4419600" cy="3667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1819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after time=0?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91" y="1817986"/>
            <a:ext cx="869632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376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9D2CAA-54AF-4D0E-AF07-99266B58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91" y="1817986"/>
            <a:ext cx="8696324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spoiler: it’s an exponential decay</a:t>
            </a:r>
            <a:endParaRPr lang="nl-NL" dirty="0"/>
          </a:p>
        </p:txBody>
      </p:sp>
      <p:pic>
        <p:nvPicPr>
          <p:cNvPr id="4" name="Picture 3" descr="Fig04-02.jpg" title="The plot of v sub C of t versus t falls with decreasing steepness from (0, V sub i) through (tau = R C, 0.368 V sub i) toward v sub C = 0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1" y="1817986"/>
            <a:ext cx="8700874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817986"/>
            <a:ext cx="381952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3024570"/>
            <a:ext cx="2085975" cy="942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447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discharging a capacitor: analytic solution</a:t>
            </a:r>
            <a:endParaRPr lang="nl-NL" dirty="0"/>
          </a:p>
        </p:txBody>
      </p:sp>
      <p:pic>
        <p:nvPicPr>
          <p:cNvPr id="4" name="Picture 3" descr="a.  Electrical circuit: C with v sub C of t, switch open at t = 0, R. The capacitance is charged to V sub i prior to t = 0.&#10;b.  Fluid flow analogy: a filled water tank discharging through a small pipe.&#10;" title="Two diagrams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2590800" y="1812569"/>
            <a:ext cx="4224215" cy="350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77EFE6-E2EE-4367-8254-CEFF24A92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296" y="1534788"/>
            <a:ext cx="1051560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/>
              <a:t>i = 100 V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dirty="0"/>
              <a:t> = 10 µF</a:t>
            </a:r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en-US" dirty="0"/>
              <a:t> = 1 M</a:t>
            </a:r>
            <a:r>
              <a:rPr lang="el-GR" dirty="0"/>
              <a:t>Ω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60393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9.3|15|41.7|34.6|1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|1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7|1.3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43.2|3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|6.3|7.4|5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7.1|59.7|4.4|0.5|0.6|0.5|3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5"/>
</p:tagLst>
</file>

<file path=ppt/theme/theme1.xml><?xml version="1.0" encoding="utf-8"?>
<a:theme xmlns:a="http://schemas.openxmlformats.org/drawingml/2006/main" name="HAN_ breedbee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_ breedbeeld" id="{B5E97D8D-7742-4012-9D22-5120E1086066}" vid="{4BC685C6-F8D6-4C36-AB44-9B6E90D36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62EE0D120614D9BB1FD8C206814EA" ma:contentTypeVersion="18" ma:contentTypeDescription="Een nieuw document maken." ma:contentTypeScope="" ma:versionID="286e3147ea4389deec279273e44ad1ca">
  <xsd:schema xmlns:xsd="http://www.w3.org/2001/XMLSchema" xmlns:xs="http://www.w3.org/2001/XMLSchema" xmlns:p="http://schemas.microsoft.com/office/2006/metadata/properties" xmlns:ns2="0cf51a91-7570-4fd7-9f54-5ca47cacaf61" xmlns:ns3="67f86cc4-92ff-4d73-b636-d74518f146c7" targetNamespace="http://schemas.microsoft.com/office/2006/metadata/properties" ma:root="true" ma:fieldsID="c14558d07bcefc0c27c47bc4b57649ce" ns2:_="" ns3:_="">
    <xsd:import namespace="0cf51a91-7570-4fd7-9f54-5ca47cacaf61"/>
    <xsd:import namespace="67f86cc4-92ff-4d73-b636-d74518f14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1a91-7570-4fd7-9f54-5ca47cac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86cc4-92ff-4d73-b636-d74518f146c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c334d53-2189-4a62-bb91-67f60429ec19}" ma:internalName="TaxCatchAll" ma:showField="CatchAllData" ma:web="67f86cc4-92ff-4d73-b636-d74518f146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f51a91-7570-4fd7-9f54-5ca47cacaf61">
      <Terms xmlns="http://schemas.microsoft.com/office/infopath/2007/PartnerControls"/>
    </lcf76f155ced4ddcb4097134ff3c332f>
    <TaxCatchAll xmlns="67f86cc4-92ff-4d73-b636-d74518f146c7" xsi:nil="true"/>
  </documentManagement>
</p:properties>
</file>

<file path=customXml/itemProps1.xml><?xml version="1.0" encoding="utf-8"?>
<ds:datastoreItem xmlns:ds="http://schemas.openxmlformats.org/officeDocument/2006/customXml" ds:itemID="{C0640CA6-41C3-45EE-8408-948643789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6FD83-BB73-4DEB-BB73-F26377AE6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51a91-7570-4fd7-9f54-5ca47cacaf61"/>
    <ds:schemaRef ds:uri="67f86cc4-92ff-4d73-b636-d74518f14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4E6C93-F77D-4E46-8729-FB998272C7E4}">
  <ds:schemaRefs>
    <ds:schemaRef ds:uri="http://schemas.microsoft.com/office/2006/metadata/properties"/>
    <ds:schemaRef ds:uri="http://schemas.microsoft.com/office/infopath/2007/PartnerControls"/>
    <ds:schemaRef ds:uri="0cf51a91-7570-4fd7-9f54-5ca47cacaf61"/>
    <ds:schemaRef ds:uri="67f86cc4-92ff-4d73-b636-d74518f146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29041</TotalTime>
  <Words>418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Condensed</vt:lpstr>
      <vt:lpstr>Calibri</vt:lpstr>
      <vt:lpstr>Cambria Math</vt:lpstr>
      <vt:lpstr>Wingdings</vt:lpstr>
      <vt:lpstr>HAN_ breedbeeld</vt:lpstr>
      <vt:lpstr>PowerPoint Presentation</vt:lpstr>
      <vt:lpstr>net4 in the net series</vt:lpstr>
      <vt:lpstr>switching behaviour</vt:lpstr>
      <vt:lpstr>net4 program by week</vt:lpstr>
      <vt:lpstr>remember net2: Capacitor &amp; inductor</vt:lpstr>
      <vt:lpstr>discharging a capacitor: estimations</vt:lpstr>
      <vt:lpstr>what will happen after time=0?</vt:lpstr>
      <vt:lpstr>spoiler: it’s an exponential decay</vt:lpstr>
      <vt:lpstr>discharging a capacitor: analytic solution</vt:lpstr>
      <vt:lpstr>discharging a capacitor: kcl</vt:lpstr>
      <vt:lpstr>Differential equation</vt:lpstr>
      <vt:lpstr>Differential equation: how to solve</vt:lpstr>
      <vt:lpstr>indeed it’s an exponential decay</vt:lpstr>
      <vt:lpstr>how did you find K=VI?</vt:lpstr>
      <vt:lpstr>Look at t=0 s: must be continuous</vt:lpstr>
      <vt:lpstr>charging a capacitor</vt:lpstr>
      <vt:lpstr>charging a capacitor</vt:lpstr>
      <vt:lpstr>exercise 4.1</vt:lpstr>
      <vt:lpstr>exercise 4.1 - solution</vt:lpstr>
      <vt:lpstr>exercise 4.2</vt:lpstr>
      <vt:lpstr>exercise 4.2 – solution step 1</vt:lpstr>
      <vt:lpstr>problems to finish before NEXT class</vt:lpstr>
    </vt:vector>
  </TitlesOfParts>
  <Company>LearningGuide Solution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Brouwer</dc:creator>
  <cp:lastModifiedBy>Ronald van Buuren</cp:lastModifiedBy>
  <cp:revision>81</cp:revision>
  <dcterms:created xsi:type="dcterms:W3CDTF">2016-09-05T09:01:50Z</dcterms:created>
  <dcterms:modified xsi:type="dcterms:W3CDTF">2024-04-08T08:49:07Z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0x0101009B662EE0D120614D9BB1FD8C206814EA</vt:lpwstr>
  </property>
</Properties>
</file>