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8" r:id="rId13"/>
    <p:sldId id="269" r:id="rId14"/>
    <p:sldId id="270" r:id="rId15"/>
    <p:sldId id="272" r:id="rId16"/>
    <p:sldId id="271" r:id="rId17"/>
    <p:sldId id="263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artjeverbeet.outsystemscloud.com/OSMDBReact/Login" TargetMode="External"/><Relationship Id="rId2" Type="http://schemas.openxmlformats.org/officeDocument/2006/relationships/hyperlink" Target="https://maartjeverbeet.outsystemscloud.com/OSMDb/Movies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1B027-59ED-44A1-A15F-456F37E7F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web app</a:t>
            </a:r>
            <a:endParaRPr lang="en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15D182E-2EB9-4233-973A-E63BAFFF9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09-04-2020 </a:t>
            </a:r>
          </a:p>
          <a:p>
            <a:r>
              <a:rPr lang="en-US" dirty="0"/>
              <a:t>Maartje Verbeet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4779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CBE11-5F03-4756-A88E-6DC5F122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nl-NL" sz="3200"/>
              <a:t>Scenarios</a:t>
            </a:r>
          </a:p>
        </p:txBody>
      </p:sp>
      <p:sp>
        <p:nvSpPr>
          <p:cNvPr id="9222" name="Content Placeholder 9221">
            <a:extLst>
              <a:ext uri="{FF2B5EF4-FFF2-40B4-BE49-F238E27FC236}">
                <a16:creationId xmlns:a16="http://schemas.microsoft.com/office/drawing/2014/main" id="{59EB63EF-7BC1-4E3C-A309-832BA467A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Scenarios </a:t>
            </a:r>
            <a:r>
              <a:rPr lang="en-US" sz="1600" dirty="0" err="1">
                <a:solidFill>
                  <a:srgbClr val="000000"/>
                </a:solidFill>
              </a:rPr>
              <a:t>en</a:t>
            </a:r>
            <a:r>
              <a:rPr lang="en-US" sz="1600" dirty="0">
                <a:solidFill>
                  <a:srgbClr val="000000"/>
                </a:solidFill>
              </a:rPr>
              <a:t> use cases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172A541-103D-4162-A18D-EE11B5FD1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8870" y="2051006"/>
            <a:ext cx="6947648" cy="425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04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24D418-E3AF-452E-A240-31832057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3" y="782782"/>
            <a:ext cx="9008254" cy="34104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/>
              <a:t>Demonstratie</a:t>
            </a:r>
            <a:endParaRPr lang="en-US" sz="6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C7F4B6-7B70-4F0C-82AA-7AEB7330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165" y="4709627"/>
            <a:ext cx="8956962" cy="1126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  <a:hlinkClick r:id="rId2"/>
              </a:rPr>
              <a:t>https://maartjeverbeet.outsystemscloud.com/OSMDb/Movies.aspx</a:t>
            </a:r>
            <a:endParaRPr lang="en-US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l-NL" u="sng" dirty="0">
                <a:hlinkClick r:id="rId3"/>
              </a:rPr>
              <a:t>https://maartjeverbeet.outsystemscloud.com/OSMDBReact/Login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9045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50176-4B68-445B-BBC8-5093E978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Verschillen synchroon en asynchroon data </a:t>
            </a:r>
            <a:r>
              <a:rPr lang="nl-NL" dirty="0" err="1"/>
              <a:t>fetching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F0ED117-4D90-4AEF-99B8-13489EEFA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4561" y="2008690"/>
            <a:ext cx="2605435" cy="172075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823B34C-24F3-4DE5-AA8F-D5AF4A224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949" y="1264555"/>
            <a:ext cx="1095383" cy="574361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9A7F4FF-9E52-442D-B4E4-45893010E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971" y="2008690"/>
            <a:ext cx="3442886" cy="292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5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CC047-B9B9-44A9-AA72-2C669577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Verschillen </a:t>
            </a:r>
            <a:r>
              <a:rPr lang="nl-NL" dirty="0" err="1"/>
              <a:t>ajax</a:t>
            </a:r>
            <a:r>
              <a:rPr lang="nl-NL" dirty="0"/>
              <a:t> </a:t>
            </a:r>
            <a:r>
              <a:rPr lang="nl-NL" dirty="0" err="1"/>
              <a:t>refresh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F6F49E68-8530-4625-AF10-02128D695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728" y="90900"/>
            <a:ext cx="743687" cy="67671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267C086-CBD9-47EA-B404-76AD8B51B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787" y="1656700"/>
            <a:ext cx="1098490" cy="40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5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44B12-41E1-42AA-B298-13A25ECA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Verschillen client side logic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488B37FF-DDC0-40A1-A95A-FE2B21D4B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809" y="2625911"/>
            <a:ext cx="2821196" cy="188469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B3CB59A-F383-4239-985A-AB7717F13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804" y="2558125"/>
            <a:ext cx="1978618" cy="202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21146-5254-4BAA-B958-AC00A223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resultaten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A2D8F6-A267-415F-9622-ED601D59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nl-NL" dirty="0"/>
              <a:t>Inloggen							10. Klik op: new person</a:t>
            </a:r>
          </a:p>
          <a:p>
            <a:pPr>
              <a:buFont typeface="+mj-lt"/>
              <a:buAutoNum type="arabicPeriod"/>
            </a:pPr>
            <a:r>
              <a:rPr lang="nl-NL" dirty="0"/>
              <a:t>Klik op: new movie				11. Vul persoonsgegevens in</a:t>
            </a:r>
          </a:p>
          <a:p>
            <a:pPr>
              <a:buFont typeface="+mj-lt"/>
              <a:buAutoNum type="arabicPeriod"/>
            </a:pPr>
            <a:r>
              <a:rPr lang="nl-NL" dirty="0"/>
              <a:t>Vul film gegevens in				12. Klik op Save</a:t>
            </a:r>
          </a:p>
          <a:p>
            <a:pPr>
              <a:buFont typeface="+mj-lt"/>
              <a:buAutoNum type="arabicPeriod"/>
            </a:pPr>
            <a:r>
              <a:rPr lang="nl-NL" dirty="0"/>
              <a:t>Klik op: save						13. Navigeer naar </a:t>
            </a:r>
            <a:r>
              <a:rPr lang="nl-NL" dirty="0" err="1"/>
              <a:t>movies</a:t>
            </a:r>
            <a:endParaRPr lang="nl-NL" dirty="0"/>
          </a:p>
          <a:p>
            <a:pPr>
              <a:buFont typeface="+mj-lt"/>
              <a:buAutoNum type="arabicPeriod"/>
            </a:pPr>
            <a:r>
              <a:rPr lang="nl-NL" dirty="0"/>
              <a:t>Zoek de nieuwe film				14. Zoek de nieuwe film</a:t>
            </a:r>
          </a:p>
          <a:p>
            <a:pPr>
              <a:buFont typeface="+mj-lt"/>
              <a:buAutoNum type="arabicPeriod"/>
            </a:pPr>
            <a:r>
              <a:rPr lang="nl-NL" dirty="0"/>
              <a:t>Klik op de film naam				15. Klik op: </a:t>
            </a:r>
            <a:r>
              <a:rPr lang="nl-NL" dirty="0" err="1"/>
              <a:t>Add</a:t>
            </a:r>
            <a:r>
              <a:rPr lang="nl-NL" dirty="0"/>
              <a:t> Cast/Crew </a:t>
            </a:r>
            <a:r>
              <a:rPr lang="nl-NL" dirty="0" err="1"/>
              <a:t>to</a:t>
            </a:r>
            <a:r>
              <a:rPr lang="nl-NL" dirty="0"/>
              <a:t> movie</a:t>
            </a:r>
          </a:p>
          <a:p>
            <a:pPr>
              <a:buFont typeface="+mj-lt"/>
              <a:buAutoNum type="arabicPeriod"/>
            </a:pPr>
            <a:r>
              <a:rPr lang="nl-NL" dirty="0"/>
              <a:t>Type een </a:t>
            </a:r>
            <a:r>
              <a:rPr lang="nl-NL" dirty="0" err="1"/>
              <a:t>comment</a:t>
            </a:r>
            <a:r>
              <a:rPr lang="nl-NL" dirty="0"/>
              <a:t> in			16. Kies een persoon en rol</a:t>
            </a:r>
          </a:p>
          <a:p>
            <a:pPr>
              <a:buFont typeface="+mj-lt"/>
              <a:buAutoNum type="arabicPeriod"/>
            </a:pPr>
            <a:r>
              <a:rPr lang="nl-NL" dirty="0"/>
              <a:t>Klik op: </a:t>
            </a:r>
            <a:r>
              <a:rPr lang="nl-NL" dirty="0" err="1"/>
              <a:t>comment</a:t>
            </a:r>
            <a:r>
              <a:rPr lang="nl-NL" dirty="0"/>
              <a:t>					17. Klik op Save</a:t>
            </a:r>
          </a:p>
          <a:p>
            <a:pPr>
              <a:buFont typeface="+mj-lt"/>
              <a:buAutoNum type="arabicPeriod"/>
            </a:pPr>
            <a:r>
              <a:rPr lang="nl-NL" dirty="0"/>
              <a:t>Navigeer naar: People			18. Uitloggen</a:t>
            </a:r>
          </a:p>
          <a:p>
            <a:pPr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545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F5987-DDCD-4C38-9E61-94A4F6B8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resultaten</a:t>
            </a:r>
          </a:p>
        </p:txBody>
      </p: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54A51BD5-FD93-4511-9155-A5941133D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906506"/>
              </p:ext>
            </p:extLst>
          </p:nvPr>
        </p:nvGraphicFramePr>
        <p:xfrm>
          <a:off x="2592925" y="1853901"/>
          <a:ext cx="8915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352214557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373254265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96571670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523527748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5521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Loading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Scripting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Painting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29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258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1242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1116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343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1183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368209"/>
                  </a:ext>
                </a:extLst>
              </a:tr>
            </a:tbl>
          </a:graphicData>
        </a:graphic>
      </p:graphicFrame>
      <p:graphicFrame>
        <p:nvGraphicFramePr>
          <p:cNvPr id="10" name="Tabel 8">
            <a:extLst>
              <a:ext uri="{FF2B5EF4-FFF2-40B4-BE49-F238E27FC236}">
                <a16:creationId xmlns:a16="http://schemas.microsoft.com/office/drawing/2014/main" id="{FB10D623-1B36-482C-9973-2F072193AE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89726"/>
              </p:ext>
            </p:extLst>
          </p:nvPr>
        </p:nvGraphicFramePr>
        <p:xfrm>
          <a:off x="2589212" y="2978972"/>
          <a:ext cx="8915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352214557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373254265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96571670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523527748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5521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Loading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Scripting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Painting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29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0,3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1314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741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793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368209"/>
                  </a:ext>
                </a:extLst>
              </a:tr>
            </a:tbl>
          </a:graphicData>
        </a:graphic>
      </p:graphicFrame>
      <p:sp>
        <p:nvSpPr>
          <p:cNvPr id="11" name="Tekstvak 10">
            <a:extLst>
              <a:ext uri="{FF2B5EF4-FFF2-40B4-BE49-F238E27FC236}">
                <a16:creationId xmlns:a16="http://schemas.microsoft.com/office/drawing/2014/main" id="{69527FCB-FABF-433C-8226-2CB9D4579C79}"/>
              </a:ext>
            </a:extLst>
          </p:cNvPr>
          <p:cNvSpPr txBox="1"/>
          <p:nvPr/>
        </p:nvSpPr>
        <p:spPr>
          <a:xfrm>
            <a:off x="2589212" y="4104043"/>
            <a:ext cx="8491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 err="1"/>
              <a:t>Loading</a:t>
            </a:r>
            <a:r>
              <a:rPr lang="nl-NL" dirty="0"/>
              <a:t> = het laden van resources</a:t>
            </a:r>
          </a:p>
          <a:p>
            <a:pPr marL="285750" indent="-285750">
              <a:buFontTx/>
              <a:buChar char="-"/>
            </a:pPr>
            <a:r>
              <a:rPr lang="nl-NL" dirty="0"/>
              <a:t>Scripting = </a:t>
            </a:r>
            <a:r>
              <a:rPr lang="nl-NL" dirty="0" err="1"/>
              <a:t>parse</a:t>
            </a:r>
            <a:r>
              <a:rPr lang="nl-NL" dirty="0"/>
              <a:t> en evalueren van </a:t>
            </a:r>
            <a:r>
              <a:rPr lang="nl-NL" dirty="0" err="1"/>
              <a:t>JavaScript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Rendering</a:t>
            </a:r>
            <a:r>
              <a:rPr lang="nl-NL" dirty="0"/>
              <a:t> = </a:t>
            </a:r>
            <a:r>
              <a:rPr lang="nl-NL" dirty="0" err="1"/>
              <a:t>rendering</a:t>
            </a:r>
            <a:r>
              <a:rPr lang="nl-NL" dirty="0"/>
              <a:t> DOM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Painting</a:t>
            </a:r>
            <a:r>
              <a:rPr lang="nl-NL" dirty="0"/>
              <a:t> = </a:t>
            </a:r>
            <a:r>
              <a:rPr lang="nl-NL" dirty="0" err="1"/>
              <a:t>Painting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DOM</a:t>
            </a:r>
          </a:p>
          <a:p>
            <a:pPr marL="285750" indent="-285750">
              <a:buFontTx/>
              <a:buChar char="-"/>
            </a:pPr>
            <a:r>
              <a:rPr lang="nl-NL" dirty="0"/>
              <a:t>System = overig</a:t>
            </a:r>
          </a:p>
        </p:txBody>
      </p:sp>
    </p:spTree>
    <p:extLst>
      <p:ext uri="{BB962C8B-B14F-4D97-AF65-F5344CB8AC3E}">
        <p14:creationId xmlns:p14="http://schemas.microsoft.com/office/powerpoint/2010/main" val="131470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E7C3A-DFBF-40F5-AFB0-3F408644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A0B388-F250-4D24-9372-41E4AC80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 verbetert de </a:t>
            </a:r>
            <a:r>
              <a:rPr lang="nl-NL" dirty="0" err="1"/>
              <a:t>OutSystems</a:t>
            </a:r>
            <a:r>
              <a:rPr lang="nl-NL" dirty="0"/>
              <a:t> </a:t>
            </a:r>
            <a:r>
              <a:rPr lang="nl-NL" dirty="0" err="1"/>
              <a:t>reactive</a:t>
            </a:r>
            <a:r>
              <a:rPr lang="nl-NL" dirty="0"/>
              <a:t> web mogelijkheid de performance ten opzichte van de </a:t>
            </a:r>
            <a:r>
              <a:rPr lang="nl-NL" dirty="0" err="1"/>
              <a:t>OutSystems</a:t>
            </a:r>
            <a:r>
              <a:rPr lang="nl-NL" dirty="0"/>
              <a:t> traditional web mogelijkheid?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9623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FA13F-2572-4B1E-8BCF-6757AB55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Aanbeveling</a:t>
            </a:r>
          </a:p>
        </p:txBody>
      </p:sp>
      <p:pic>
        <p:nvPicPr>
          <p:cNvPr id="11268" name="Picture 4" descr="Justitie Schalen Orange - Gratis vectorafbeelding op Pixabay">
            <a:extLst>
              <a:ext uri="{FF2B5EF4-FFF2-40B4-BE49-F238E27FC236}">
                <a16:creationId xmlns:a16="http://schemas.microsoft.com/office/drawing/2014/main" id="{2665620D-FFFC-414A-B666-11F9A4E45D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104" y="1905000"/>
            <a:ext cx="4323997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41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E80D0-A189-4101-B61C-788E83B2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pic>
        <p:nvPicPr>
          <p:cNvPr id="10242" name="Picture 2" descr="Vragen png » PNG Image">
            <a:extLst>
              <a:ext uri="{FF2B5EF4-FFF2-40B4-BE49-F238E27FC236}">
                <a16:creationId xmlns:a16="http://schemas.microsoft.com/office/drawing/2014/main" id="{F4AE884B-9DE2-469B-AE36-FC56D26B4A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85" y="1785642"/>
            <a:ext cx="3098165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42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9946C-0CB7-4E9C-A245-CD6779BB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F66725-314E-4BA8-A155-F7025FDB4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Reactive</a:t>
            </a:r>
            <a:r>
              <a:rPr lang="nl-NL" dirty="0"/>
              <a:t> web en </a:t>
            </a:r>
            <a:r>
              <a:rPr lang="nl-NL" dirty="0" err="1"/>
              <a:t>OutSystems</a:t>
            </a:r>
            <a:endParaRPr lang="nl-NL" dirty="0"/>
          </a:p>
          <a:p>
            <a:r>
              <a:rPr lang="nl-NL" dirty="0"/>
              <a:t>Verschillende applicatie mogelijkheden </a:t>
            </a:r>
          </a:p>
          <a:p>
            <a:r>
              <a:rPr lang="nl-NL" dirty="0"/>
              <a:t>Functionele en niet-functionele </a:t>
            </a:r>
            <a:r>
              <a:rPr lang="nl-NL" dirty="0" err="1"/>
              <a:t>requirements</a:t>
            </a:r>
            <a:endParaRPr lang="nl-NL" dirty="0"/>
          </a:p>
          <a:p>
            <a:r>
              <a:rPr lang="nl-NL" dirty="0"/>
              <a:t>Architectuur</a:t>
            </a:r>
          </a:p>
          <a:p>
            <a:r>
              <a:rPr lang="nl-NL" dirty="0"/>
              <a:t>Demonstratie</a:t>
            </a:r>
          </a:p>
          <a:p>
            <a:r>
              <a:rPr lang="nl-NL" dirty="0"/>
              <a:t>Verschillen</a:t>
            </a:r>
          </a:p>
          <a:p>
            <a:r>
              <a:rPr lang="nl-NL" dirty="0"/>
              <a:t>Test resultaten</a:t>
            </a:r>
          </a:p>
          <a:p>
            <a:r>
              <a:rPr lang="nl-NL" dirty="0"/>
              <a:t>Conclusie</a:t>
            </a:r>
          </a:p>
          <a:p>
            <a:r>
              <a:rPr lang="nl-NL" dirty="0"/>
              <a:t>Aanbeveling</a:t>
            </a:r>
          </a:p>
          <a:p>
            <a:r>
              <a:rPr lang="nl-NL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2517080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AF95A-1D02-49D4-972A-075E0463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290" name="Picture 2" descr="Thank you PNG">
            <a:extLst>
              <a:ext uri="{FF2B5EF4-FFF2-40B4-BE49-F238E27FC236}">
                <a16:creationId xmlns:a16="http://schemas.microsoft.com/office/drawing/2014/main" id="{EC64DA21-09AA-43DB-8771-31E1E93683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075" y="1834473"/>
            <a:ext cx="8915400" cy="280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96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4905B-3D4F-4AD5-A9DA-47C273C8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nl-NL" dirty="0" err="1"/>
              <a:t>Reactive</a:t>
            </a:r>
            <a:r>
              <a:rPr lang="nl-NL" dirty="0"/>
              <a:t> web en </a:t>
            </a:r>
            <a:r>
              <a:rPr lang="nl-NL" dirty="0" err="1"/>
              <a:t>OutSystems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16B52D-1AF6-44D4-B92B-626197181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8800355" cy="1214997"/>
          </a:xfrm>
        </p:spPr>
        <p:txBody>
          <a:bodyPr>
            <a:normAutofit/>
          </a:bodyPr>
          <a:lstStyle/>
          <a:p>
            <a:r>
              <a:rPr lang="nl-NL" dirty="0"/>
              <a:t>Hoe verbetert de </a:t>
            </a:r>
            <a:r>
              <a:rPr lang="nl-NL" dirty="0" err="1"/>
              <a:t>OutSystems</a:t>
            </a:r>
            <a:r>
              <a:rPr lang="nl-NL" dirty="0"/>
              <a:t> </a:t>
            </a:r>
            <a:r>
              <a:rPr lang="nl-NL" dirty="0" err="1"/>
              <a:t>reactive</a:t>
            </a:r>
            <a:r>
              <a:rPr lang="nl-NL" dirty="0"/>
              <a:t> web mogelijkheid de performance ten opzichte van de </a:t>
            </a:r>
            <a:r>
              <a:rPr lang="nl-NL" dirty="0" err="1"/>
              <a:t>OutSystems</a:t>
            </a:r>
            <a:r>
              <a:rPr lang="nl-NL" dirty="0"/>
              <a:t> traditional web mogelijkheid?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1763C1-2B7A-40F3-906E-86F23F70F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9420" y="3922773"/>
            <a:ext cx="2873159" cy="159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5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00B3B-83CD-437A-82CA-1B6D6F9B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Verschillende applicatie mogelijkheden</a:t>
            </a:r>
            <a:endParaRPr lang="nl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39A65D-2197-40AE-A331-D120E4B54C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473" y="2026023"/>
            <a:ext cx="4609054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07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45595-E9FD-4B61-85EF-77A24B2B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Functionele en niet functionele </a:t>
            </a:r>
            <a:r>
              <a:rPr lang="nl-NL" dirty="0" err="1"/>
              <a:t>requirements</a:t>
            </a:r>
            <a:endParaRPr lang="nl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F085137D-935D-4469-8420-77A82B838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50803"/>
              </p:ext>
            </p:extLst>
          </p:nvPr>
        </p:nvGraphicFramePr>
        <p:xfrm>
          <a:off x="2589213" y="2133600"/>
          <a:ext cx="89154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34">
                  <a:extLst>
                    <a:ext uri="{9D8B030D-6E8A-4147-A177-3AD203B41FA5}">
                      <a16:colId xmlns:a16="http://schemas.microsoft.com/office/drawing/2014/main" val="3824551343"/>
                    </a:ext>
                  </a:extLst>
                </a:gridCol>
                <a:gridCol w="6615953">
                  <a:extLst>
                    <a:ext uri="{9D8B030D-6E8A-4147-A177-3AD203B41FA5}">
                      <a16:colId xmlns:a16="http://schemas.microsoft.com/office/drawing/2014/main" val="4033814980"/>
                    </a:ext>
                  </a:extLst>
                </a:gridCol>
                <a:gridCol w="1446213">
                  <a:extLst>
                    <a:ext uri="{9D8B030D-6E8A-4147-A177-3AD203B41FA5}">
                      <a16:colId xmlns:a16="http://schemas.microsoft.com/office/drawing/2014/main" val="4287163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F/NF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Requirement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Prioritering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9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Als gebruiker, wil ik kunnen inloggen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02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Als gebruiker, wil ik films kunnen toevoegen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7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Als gebruiker, wil ik films kunnen aanpassen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Als gebruiker, wil ik een persoon kunnen toevoegen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083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Als gebruiker, wil ik een persoon kunnen aanpassen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30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Als gebruiker, wil ik een cast aan een film kunnen toevoegen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29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Als gebruiker, wil ik een cast van een film verwijderen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19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Als gebruiker, wil ik een review aan een film kunnen achterlaten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4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NF-09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Als gebruiker, wil ik een betere performance dan bij een traditionele web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92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36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BE539-8967-41EF-BEB3-089C062E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r>
              <a:rPr lang="nl-NL" dirty="0"/>
              <a:t>Architectuur</a:t>
            </a: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F0C5FC33-65A6-4103-8231-249AFE17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637179" cy="3870755"/>
          </a:xfrm>
        </p:spPr>
        <p:txBody>
          <a:bodyPr>
            <a:normAutofit/>
          </a:bodyPr>
          <a:lstStyle/>
          <a:p>
            <a:r>
              <a:rPr lang="en-US" dirty="0"/>
              <a:t>4 + 1 model van Philippe </a:t>
            </a:r>
            <a:r>
              <a:rPr lang="en-US" dirty="0" err="1"/>
              <a:t>Kruchten</a:t>
            </a:r>
            <a:endParaRPr lang="en-US" dirty="0"/>
          </a:p>
          <a:p>
            <a:r>
              <a:rPr lang="en-US" dirty="0"/>
              <a:t>Logical view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9B83B6F-D90D-4E0A-B1A3-1D39E105C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4565" y="2040467"/>
            <a:ext cx="4001315" cy="292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38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50738-FD59-42E3-B5FD-E9624ECD6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r>
              <a:rPr lang="nl-NL" dirty="0" err="1"/>
              <a:t>Process</a:t>
            </a:r>
            <a:r>
              <a:rPr lang="nl-NL" dirty="0"/>
              <a:t> view</a:t>
            </a:r>
          </a:p>
        </p:txBody>
      </p: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7E6C8AA8-41AC-4F35-9201-62233B93F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301" y="2040467"/>
            <a:ext cx="5220091" cy="3870755"/>
          </a:xfrm>
        </p:spPr>
        <p:txBody>
          <a:bodyPr>
            <a:normAutofit/>
          </a:bodyPr>
          <a:lstStyle/>
          <a:p>
            <a:r>
              <a:rPr lang="nl-NL" dirty="0"/>
              <a:t>Door het verband tussen verschillende activiteiten weer te geven ontstaat er een beeld van gelijktijdigheid en distributie.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FB8FD63-B577-4E3F-AC60-1A1032D8E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9719" y="74307"/>
            <a:ext cx="4210139" cy="670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96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E03BF-3909-4583-ABC9-D7EF43E7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nl-NL" sz="3200"/>
              <a:t>Physical view</a:t>
            </a:r>
          </a:p>
        </p:txBody>
      </p:sp>
      <p:sp>
        <p:nvSpPr>
          <p:cNvPr id="7176" name="Content Placeholder 7173">
            <a:extLst>
              <a:ext uri="{FF2B5EF4-FFF2-40B4-BE49-F238E27FC236}">
                <a16:creationId xmlns:a16="http://schemas.microsoft.com/office/drawing/2014/main" id="{723F263F-6226-4596-889C-AC0ED8824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586" y="2047539"/>
            <a:ext cx="9052176" cy="377762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0000"/>
                </a:solidFill>
              </a:rPr>
              <a:t>Executie architectuur van het system gekoppeld met de hardware.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13E7696-16AD-43D3-ACB5-D85562382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8637" y="2955663"/>
            <a:ext cx="8274074" cy="248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80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BDC16-EEC7-4985-8AB4-82C1AE66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790008" cy="1280890"/>
          </a:xfrm>
        </p:spPr>
        <p:txBody>
          <a:bodyPr>
            <a:normAutofit/>
          </a:bodyPr>
          <a:lstStyle/>
          <a:p>
            <a:r>
              <a:rPr lang="nl-NL"/>
              <a:t>Development view</a:t>
            </a:r>
          </a:p>
        </p:txBody>
      </p:sp>
      <p:sp>
        <p:nvSpPr>
          <p:cNvPr id="8198" name="Content Placeholder 8197">
            <a:extLst>
              <a:ext uri="{FF2B5EF4-FFF2-40B4-BE49-F238E27FC236}">
                <a16:creationId xmlns:a16="http://schemas.microsoft.com/office/drawing/2014/main" id="{BB41B83A-2103-48CE-BEDD-E2684587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6" y="1622213"/>
            <a:ext cx="8834256" cy="56557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4FF178F-D164-4E90-800B-73D209D4C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882"/>
          <a:stretch/>
        </p:blipFill>
        <p:spPr bwMode="auto">
          <a:xfrm>
            <a:off x="416916" y="1691579"/>
            <a:ext cx="6005979" cy="516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7F2C868-659D-4B5F-8777-5B931B924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2"/>
          <a:stretch/>
        </p:blipFill>
        <p:spPr bwMode="auto">
          <a:xfrm>
            <a:off x="6422895" y="1821964"/>
            <a:ext cx="5888848" cy="503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68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ert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337</Words>
  <Application>Microsoft Office PowerPoint</Application>
  <PresentationFormat>Breedbeeld</PresentationFormat>
  <Paragraphs>104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Sliert</vt:lpstr>
      <vt:lpstr>Reactive web app</vt:lpstr>
      <vt:lpstr>Inhoud</vt:lpstr>
      <vt:lpstr>Reactive web en OutSystems</vt:lpstr>
      <vt:lpstr>Verschillende applicatie mogelijkheden</vt:lpstr>
      <vt:lpstr>Functionele en niet functionele requirements</vt:lpstr>
      <vt:lpstr>Architectuur</vt:lpstr>
      <vt:lpstr>Process view</vt:lpstr>
      <vt:lpstr>Physical view</vt:lpstr>
      <vt:lpstr>Development view</vt:lpstr>
      <vt:lpstr>Scenarios</vt:lpstr>
      <vt:lpstr>Demonstratie</vt:lpstr>
      <vt:lpstr>Verschillen synchroon en asynchroon data fetching</vt:lpstr>
      <vt:lpstr>Verschillen ajax refresh</vt:lpstr>
      <vt:lpstr>Verschillen client side logic</vt:lpstr>
      <vt:lpstr>Test resultaten</vt:lpstr>
      <vt:lpstr>Test resultaten</vt:lpstr>
      <vt:lpstr>Conclusie</vt:lpstr>
      <vt:lpstr>Aanbeveling</vt:lpstr>
      <vt:lpstr>Vragen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web app</dc:title>
  <dc:creator>Maartje Verbeet</dc:creator>
  <cp:lastModifiedBy>Maartje Verbeet</cp:lastModifiedBy>
  <cp:revision>9</cp:revision>
  <dcterms:created xsi:type="dcterms:W3CDTF">2020-04-09T10:46:10Z</dcterms:created>
  <dcterms:modified xsi:type="dcterms:W3CDTF">2020-04-09T12:10:18Z</dcterms:modified>
</cp:coreProperties>
</file>