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52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78" r:id="rId4"/>
    <p:sldId id="259" r:id="rId5"/>
    <p:sldId id="260" r:id="rId6"/>
    <p:sldId id="284" r:id="rId7"/>
    <p:sldId id="308" r:id="rId8"/>
    <p:sldId id="282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309" r:id="rId17"/>
    <p:sldId id="295" r:id="rId18"/>
    <p:sldId id="296" r:id="rId19"/>
    <p:sldId id="297" r:id="rId20"/>
    <p:sldId id="269" r:id="rId21"/>
    <p:sldId id="300" r:id="rId22"/>
    <p:sldId id="301" r:id="rId23"/>
    <p:sldId id="303" r:id="rId24"/>
    <p:sldId id="302" r:id="rId25"/>
    <p:sldId id="270" r:id="rId26"/>
    <p:sldId id="271" r:id="rId27"/>
    <p:sldId id="273" r:id="rId28"/>
    <p:sldId id="305" r:id="rId29"/>
    <p:sldId id="306" r:id="rId30"/>
    <p:sldId id="304" r:id="rId31"/>
    <p:sldId id="307" r:id="rId32"/>
    <p:sldId id="274" r:id="rId33"/>
  </p:sldIdLst>
  <p:sldSz cx="12192000" cy="6858000"/>
  <p:notesSz cx="987266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85" autoAdjust="0"/>
    <p:restoredTop sz="86188" autoAdjust="0"/>
  </p:normalViewPr>
  <p:slideViewPr>
    <p:cSldViewPr snapToGrid="0">
      <p:cViewPr varScale="1">
        <p:scale>
          <a:sx n="58" d="100"/>
          <a:sy n="58" d="100"/>
        </p:scale>
        <p:origin x="7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 Abu Maaruf" userId="3a67d82550722d05" providerId="LiveId" clId="{E9F62FE7-6E16-476A-9CFD-DE7F994A4016}"/>
    <pc:docChg chg="undo redo custSel addSld delSld modSld sldOrd">
      <pc:chgData name="Hadi Abu Maaruf" userId="3a67d82550722d05" providerId="LiveId" clId="{E9F62FE7-6E16-476A-9CFD-DE7F994A4016}" dt="2018-06-25T15:13:23.413" v="982" actId="20577"/>
      <pc:docMkLst>
        <pc:docMk/>
      </pc:docMkLst>
      <pc:sldChg chg="modSp">
        <pc:chgData name="Hadi Abu Maaruf" userId="3a67d82550722d05" providerId="LiveId" clId="{E9F62FE7-6E16-476A-9CFD-DE7F994A4016}" dt="2018-06-25T15:13:23.413" v="982" actId="20577"/>
        <pc:sldMkLst>
          <pc:docMk/>
          <pc:sldMk cId="2396740064" sldId="257"/>
        </pc:sldMkLst>
        <pc:spChg chg="mod">
          <ac:chgData name="Hadi Abu Maaruf" userId="3a67d82550722d05" providerId="LiveId" clId="{E9F62FE7-6E16-476A-9CFD-DE7F994A4016}" dt="2018-06-25T15:13:23.413" v="982" actId="20577"/>
          <ac:spMkLst>
            <pc:docMk/>
            <pc:sldMk cId="2396740064" sldId="257"/>
            <ac:spMk id="7" creationId="{00000000-0000-0000-0000-000000000000}"/>
          </ac:spMkLst>
        </pc:spChg>
      </pc:sldChg>
      <pc:sldChg chg="modSp">
        <pc:chgData name="Hadi Abu Maaruf" userId="3a67d82550722d05" providerId="LiveId" clId="{E9F62FE7-6E16-476A-9CFD-DE7F994A4016}" dt="2018-06-24T18:08:32.348" v="778" actId="1076"/>
        <pc:sldMkLst>
          <pc:docMk/>
          <pc:sldMk cId="3044428221" sldId="259"/>
        </pc:sldMkLst>
        <pc:spChg chg="mod">
          <ac:chgData name="Hadi Abu Maaruf" userId="3a67d82550722d05" providerId="LiveId" clId="{E9F62FE7-6E16-476A-9CFD-DE7F994A4016}" dt="2018-06-24T18:08:17.445" v="774" actId="1076"/>
          <ac:spMkLst>
            <pc:docMk/>
            <pc:sldMk cId="3044428221" sldId="259"/>
            <ac:spMk id="2" creationId="{00000000-0000-0000-0000-000000000000}"/>
          </ac:spMkLst>
        </pc:spChg>
        <pc:spChg chg="mod">
          <ac:chgData name="Hadi Abu Maaruf" userId="3a67d82550722d05" providerId="LiveId" clId="{E9F62FE7-6E16-476A-9CFD-DE7F994A4016}" dt="2018-06-24T18:08:32.348" v="778" actId="1076"/>
          <ac:spMkLst>
            <pc:docMk/>
            <pc:sldMk cId="3044428221" sldId="259"/>
            <ac:spMk id="3" creationId="{00000000-0000-0000-0000-000000000000}"/>
          </ac:spMkLst>
        </pc:spChg>
      </pc:sldChg>
      <pc:sldChg chg="modSp">
        <pc:chgData name="Hadi Abu Maaruf" userId="3a67d82550722d05" providerId="LiveId" clId="{E9F62FE7-6E16-476A-9CFD-DE7F994A4016}" dt="2018-06-24T18:08:44.170" v="779" actId="20577"/>
        <pc:sldMkLst>
          <pc:docMk/>
          <pc:sldMk cId="1158325925" sldId="260"/>
        </pc:sldMkLst>
        <pc:spChg chg="mod">
          <ac:chgData name="Hadi Abu Maaruf" userId="3a67d82550722d05" providerId="LiveId" clId="{E9F62FE7-6E16-476A-9CFD-DE7F994A4016}" dt="2018-06-24T18:08:44.170" v="779" actId="20577"/>
          <ac:spMkLst>
            <pc:docMk/>
            <pc:sldMk cId="1158325925" sldId="260"/>
            <ac:spMk id="3" creationId="{00000000-0000-0000-0000-000000000000}"/>
          </ac:spMkLst>
        </pc:spChg>
      </pc:sldChg>
      <pc:sldChg chg="modSp">
        <pc:chgData name="Hadi Abu Maaruf" userId="3a67d82550722d05" providerId="LiveId" clId="{E9F62FE7-6E16-476A-9CFD-DE7F994A4016}" dt="2018-06-24T15:38:22.872" v="724" actId="20577"/>
        <pc:sldMkLst>
          <pc:docMk/>
          <pc:sldMk cId="1082226217" sldId="273"/>
        </pc:sldMkLst>
        <pc:spChg chg="mod">
          <ac:chgData name="Hadi Abu Maaruf" userId="3a67d82550722d05" providerId="LiveId" clId="{E9F62FE7-6E16-476A-9CFD-DE7F994A4016}" dt="2018-06-24T15:38:22.872" v="724" actId="20577"/>
          <ac:spMkLst>
            <pc:docMk/>
            <pc:sldMk cId="1082226217" sldId="273"/>
            <ac:spMk id="4" creationId="{00000000-0000-0000-0000-000000000000}"/>
          </ac:spMkLst>
        </pc:spChg>
      </pc:sldChg>
      <pc:sldChg chg="add del">
        <pc:chgData name="Hadi Abu Maaruf" userId="3a67d82550722d05" providerId="LiveId" clId="{E9F62FE7-6E16-476A-9CFD-DE7F994A4016}" dt="2018-06-25T13:07:24.156" v="981" actId="20577"/>
        <pc:sldMkLst>
          <pc:docMk/>
          <pc:sldMk cId="3625850096" sldId="274"/>
        </pc:sldMkLst>
      </pc:sldChg>
      <pc:sldChg chg="addSp delSp modSp">
        <pc:chgData name="Hadi Abu Maaruf" userId="3a67d82550722d05" providerId="LiveId" clId="{E9F62FE7-6E16-476A-9CFD-DE7F994A4016}" dt="2018-06-24T18:15:31.623" v="917" actId="14100"/>
        <pc:sldMkLst>
          <pc:docMk/>
          <pc:sldMk cId="4059019547" sldId="282"/>
        </pc:sldMkLst>
        <pc:spChg chg="mod">
          <ac:chgData name="Hadi Abu Maaruf" userId="3a67d82550722d05" providerId="LiveId" clId="{E9F62FE7-6E16-476A-9CFD-DE7F994A4016}" dt="2018-06-24T14:28:30.801" v="152" actId="14100"/>
          <ac:spMkLst>
            <pc:docMk/>
            <pc:sldMk cId="4059019547" sldId="282"/>
            <ac:spMk id="4" creationId="{00000000-0000-0000-0000-000000000000}"/>
          </ac:spMkLst>
        </pc:spChg>
        <pc:spChg chg="mod">
          <ac:chgData name="Hadi Abu Maaruf" userId="3a67d82550722d05" providerId="LiveId" clId="{E9F62FE7-6E16-476A-9CFD-DE7F994A4016}" dt="2018-06-24T14:39:07.863" v="301" actId="14100"/>
          <ac:spMkLst>
            <pc:docMk/>
            <pc:sldMk cId="4059019547" sldId="282"/>
            <ac:spMk id="9" creationId="{8E4E5266-D228-4667-8660-A8BA6B43108B}"/>
          </ac:spMkLst>
        </pc:spChg>
        <pc:spChg chg="del">
          <ac:chgData name="Hadi Abu Maaruf" userId="3a67d82550722d05" providerId="LiveId" clId="{E9F62FE7-6E16-476A-9CFD-DE7F994A4016}" dt="2018-06-24T14:22:05.287" v="108" actId="478"/>
          <ac:spMkLst>
            <pc:docMk/>
            <pc:sldMk cId="4059019547" sldId="282"/>
            <ac:spMk id="10" creationId="{1EEC3E2C-307B-4288-BAAE-96481305CFCF}"/>
          </ac:spMkLst>
        </pc:spChg>
        <pc:spChg chg="mod">
          <ac:chgData name="Hadi Abu Maaruf" userId="3a67d82550722d05" providerId="LiveId" clId="{E9F62FE7-6E16-476A-9CFD-DE7F994A4016}" dt="2018-06-24T18:15:22.642" v="915" actId="14100"/>
          <ac:spMkLst>
            <pc:docMk/>
            <pc:sldMk cId="4059019547" sldId="282"/>
            <ac:spMk id="11" creationId="{D1288085-E908-41F9-A864-ED5089A26A2A}"/>
          </ac:spMkLst>
        </pc:spChg>
        <pc:spChg chg="add mod">
          <ac:chgData name="Hadi Abu Maaruf" userId="3a67d82550722d05" providerId="LiveId" clId="{E9F62FE7-6E16-476A-9CFD-DE7F994A4016}" dt="2018-06-24T14:22:17.381" v="111" actId="1076"/>
          <ac:spMkLst>
            <pc:docMk/>
            <pc:sldMk cId="4059019547" sldId="282"/>
            <ac:spMk id="12" creationId="{A501E17B-74B6-4DF0-BD87-C3392CD5B1C4}"/>
          </ac:spMkLst>
        </pc:spChg>
        <pc:graphicFrameChg chg="mod">
          <ac:chgData name="Hadi Abu Maaruf" userId="3a67d82550722d05" providerId="LiveId" clId="{E9F62FE7-6E16-476A-9CFD-DE7F994A4016}" dt="2018-06-24T18:15:31.623" v="917" actId="14100"/>
          <ac:graphicFrameMkLst>
            <pc:docMk/>
            <pc:sldMk cId="4059019547" sldId="282"/>
            <ac:graphicFrameMk id="7" creationId="{00000000-0000-0000-0000-000000000000}"/>
          </ac:graphicFrameMkLst>
        </pc:graphicFrameChg>
      </pc:sldChg>
      <pc:sldChg chg="addSp delSp modSp">
        <pc:chgData name="Hadi Abu Maaruf" userId="3a67d82550722d05" providerId="LiveId" clId="{E9F62FE7-6E16-476A-9CFD-DE7F994A4016}" dt="2018-06-24T18:14:24.931" v="911" actId="1076"/>
        <pc:sldMkLst>
          <pc:docMk/>
          <pc:sldMk cId="2591298732" sldId="284"/>
        </pc:sldMkLst>
        <pc:spChg chg="mod">
          <ac:chgData name="Hadi Abu Maaruf" userId="3a67d82550722d05" providerId="LiveId" clId="{E9F62FE7-6E16-476A-9CFD-DE7F994A4016}" dt="2018-06-24T18:14:24.931" v="911" actId="1076"/>
          <ac:spMkLst>
            <pc:docMk/>
            <pc:sldMk cId="2591298732" sldId="284"/>
            <ac:spMk id="6" creationId="{C44151F1-E739-4B38-B8CB-9429A0E687B5}"/>
          </ac:spMkLst>
        </pc:spChg>
        <pc:spChg chg="mod">
          <ac:chgData name="Hadi Abu Maaruf" userId="3a67d82550722d05" providerId="LiveId" clId="{E9F62FE7-6E16-476A-9CFD-DE7F994A4016}" dt="2018-06-24T14:17:20.782" v="64" actId="1076"/>
          <ac:spMkLst>
            <pc:docMk/>
            <pc:sldMk cId="2591298732" sldId="284"/>
            <ac:spMk id="34" creationId="{1FF786B7-4E37-4B8A-8BDC-5FEC5A4063D4}"/>
          </ac:spMkLst>
        </pc:spChg>
        <pc:spChg chg="add mod">
          <ac:chgData name="Hadi Abu Maaruf" userId="3a67d82550722d05" providerId="LiveId" clId="{E9F62FE7-6E16-476A-9CFD-DE7F994A4016}" dt="2018-06-24T14:18:29.467" v="98" actId="1076"/>
          <ac:spMkLst>
            <pc:docMk/>
            <pc:sldMk cId="2591298732" sldId="284"/>
            <ac:spMk id="35" creationId="{6A2A60F4-8EF1-4E0B-9366-019EDA45EEB0}"/>
          </ac:spMkLst>
        </pc:spChg>
        <pc:spChg chg="add mod">
          <ac:chgData name="Hadi Abu Maaruf" userId="3a67d82550722d05" providerId="LiveId" clId="{E9F62FE7-6E16-476A-9CFD-DE7F994A4016}" dt="2018-06-24T14:15:47.752" v="47" actId="1076"/>
          <ac:spMkLst>
            <pc:docMk/>
            <pc:sldMk cId="2591298732" sldId="284"/>
            <ac:spMk id="39" creationId="{A287D979-E161-4DA6-9AC2-DA8054F872EC}"/>
          </ac:spMkLst>
        </pc:spChg>
        <pc:spChg chg="mod">
          <ac:chgData name="Hadi Abu Maaruf" userId="3a67d82550722d05" providerId="LiveId" clId="{E9F62FE7-6E16-476A-9CFD-DE7F994A4016}" dt="2018-06-24T14:14:11.729" v="6" actId="1076"/>
          <ac:spMkLst>
            <pc:docMk/>
            <pc:sldMk cId="2591298732" sldId="284"/>
            <ac:spMk id="41" creationId="{953D4855-4758-4D54-9D89-8ACD7CD5503B}"/>
          </ac:spMkLst>
        </pc:spChg>
        <pc:spChg chg="add mod">
          <ac:chgData name="Hadi Abu Maaruf" userId="3a67d82550722d05" providerId="LiveId" clId="{E9F62FE7-6E16-476A-9CFD-DE7F994A4016}" dt="2018-06-24T14:18:40.485" v="99" actId="1076"/>
          <ac:spMkLst>
            <pc:docMk/>
            <pc:sldMk cId="2591298732" sldId="284"/>
            <ac:spMk id="42" creationId="{BD16488B-00E1-4DD0-A6BE-92855018EA38}"/>
          </ac:spMkLst>
        </pc:spChg>
        <pc:spChg chg="mod">
          <ac:chgData name="Hadi Abu Maaruf" userId="3a67d82550722d05" providerId="LiveId" clId="{E9F62FE7-6E16-476A-9CFD-DE7F994A4016}" dt="2018-06-24T14:15:39.475" v="45" actId="1076"/>
          <ac:spMkLst>
            <pc:docMk/>
            <pc:sldMk cId="2591298732" sldId="284"/>
            <ac:spMk id="49" creationId="{5E18FFFC-EFC2-4385-9E82-A9AD729480F2}"/>
          </ac:spMkLst>
        </pc:spChg>
        <pc:spChg chg="mod">
          <ac:chgData name="Hadi Abu Maaruf" userId="3a67d82550722d05" providerId="LiveId" clId="{E9F62FE7-6E16-476A-9CFD-DE7F994A4016}" dt="2018-06-24T14:14:08.599" v="5" actId="1076"/>
          <ac:spMkLst>
            <pc:docMk/>
            <pc:sldMk cId="2591298732" sldId="284"/>
            <ac:spMk id="51" creationId="{1613C1F1-56C8-41BC-BB94-4FC36F663517}"/>
          </ac:spMkLst>
        </pc:spChg>
        <pc:spChg chg="mod">
          <ac:chgData name="Hadi Abu Maaruf" userId="3a67d82550722d05" providerId="LiveId" clId="{E9F62FE7-6E16-476A-9CFD-DE7F994A4016}" dt="2018-06-24T14:18:07.067" v="96" actId="20577"/>
          <ac:spMkLst>
            <pc:docMk/>
            <pc:sldMk cId="2591298732" sldId="284"/>
            <ac:spMk id="81" creationId="{00000000-0000-0000-0000-000000000000}"/>
          </ac:spMkLst>
        </pc:spChg>
        <pc:cxnChg chg="add mod">
          <ac:chgData name="Hadi Abu Maaruf" userId="3a67d82550722d05" providerId="LiveId" clId="{E9F62FE7-6E16-476A-9CFD-DE7F994A4016}" dt="2018-06-24T14:15:50.970" v="48" actId="14100"/>
          <ac:cxnSpMkLst>
            <pc:docMk/>
            <pc:sldMk cId="2591298732" sldId="284"/>
            <ac:cxnSpMk id="36" creationId="{B961DAFD-8FD8-448F-B7FA-EA465ABCEDB3}"/>
          </ac:cxnSpMkLst>
        </pc:cxnChg>
        <pc:cxnChg chg="add del mod">
          <ac:chgData name="Hadi Abu Maaruf" userId="3a67d82550722d05" providerId="LiveId" clId="{E9F62FE7-6E16-476A-9CFD-DE7F994A4016}" dt="2018-06-24T14:14:45.918" v="15" actId="478"/>
          <ac:cxnSpMkLst>
            <pc:docMk/>
            <pc:sldMk cId="2591298732" sldId="284"/>
            <ac:cxnSpMk id="37" creationId="{A3250FA1-941C-47FD-BED3-72F374861FE3}"/>
          </ac:cxnSpMkLst>
        </pc:cxnChg>
        <pc:cxnChg chg="mod">
          <ac:chgData name="Hadi Abu Maaruf" userId="3a67d82550722d05" providerId="LiveId" clId="{E9F62FE7-6E16-476A-9CFD-DE7F994A4016}" dt="2018-06-24T14:14:20.698" v="9" actId="14100"/>
          <ac:cxnSpMkLst>
            <pc:docMk/>
            <pc:sldMk cId="2591298732" sldId="284"/>
            <ac:cxnSpMk id="60" creationId="{A778F5B4-24A4-4906-B368-2F586077FEFF}"/>
          </ac:cxnSpMkLst>
        </pc:cxnChg>
        <pc:cxnChg chg="mod">
          <ac:chgData name="Hadi Abu Maaruf" userId="3a67d82550722d05" providerId="LiveId" clId="{E9F62FE7-6E16-476A-9CFD-DE7F994A4016}" dt="2018-06-24T14:14:17.641" v="8" actId="14100"/>
          <ac:cxnSpMkLst>
            <pc:docMk/>
            <pc:sldMk cId="2591298732" sldId="284"/>
            <ac:cxnSpMk id="87" creationId="{A07523B7-9E3B-4B24-B35D-CE5566360AA7}"/>
          </ac:cxnSpMkLst>
        </pc:cxnChg>
        <pc:cxnChg chg="mod">
          <ac:chgData name="Hadi Abu Maaruf" userId="3a67d82550722d05" providerId="LiveId" clId="{E9F62FE7-6E16-476A-9CFD-DE7F994A4016}" dt="2018-06-24T14:15:42.786" v="46" actId="14100"/>
          <ac:cxnSpMkLst>
            <pc:docMk/>
            <pc:sldMk cId="2591298732" sldId="284"/>
            <ac:cxnSpMk id="93" creationId="{A778F5B4-24A4-4906-B368-2F586077FEFF}"/>
          </ac:cxnSpMkLst>
        </pc:cxnChg>
      </pc:sldChg>
      <pc:sldChg chg="modSp">
        <pc:chgData name="Hadi Abu Maaruf" userId="3a67d82550722d05" providerId="LiveId" clId="{E9F62FE7-6E16-476A-9CFD-DE7F994A4016}" dt="2018-06-24T18:16:02.910" v="918" actId="14100"/>
        <pc:sldMkLst>
          <pc:docMk/>
          <pc:sldMk cId="2686599739" sldId="285"/>
        </pc:sldMkLst>
        <pc:spChg chg="mod">
          <ac:chgData name="Hadi Abu Maaruf" userId="3a67d82550722d05" providerId="LiveId" clId="{E9F62FE7-6E16-476A-9CFD-DE7F994A4016}" dt="2018-06-24T18:16:02.910" v="918" actId="14100"/>
          <ac:spMkLst>
            <pc:docMk/>
            <pc:sldMk cId="2686599739" sldId="285"/>
            <ac:spMk id="4" creationId="{00000000-0000-0000-0000-000000000000}"/>
          </ac:spMkLst>
        </pc:spChg>
        <pc:spChg chg="mod">
          <ac:chgData name="Hadi Abu Maaruf" userId="3a67d82550722d05" providerId="LiveId" clId="{E9F62FE7-6E16-476A-9CFD-DE7F994A4016}" dt="2018-06-24T18:04:40.370" v="741" actId="20577"/>
          <ac:spMkLst>
            <pc:docMk/>
            <pc:sldMk cId="2686599739" sldId="285"/>
            <ac:spMk id="17" creationId="{00000000-0000-0000-0000-000000000000}"/>
          </ac:spMkLst>
        </pc:spChg>
      </pc:sldChg>
      <pc:sldChg chg="modSp">
        <pc:chgData name="Hadi Abu Maaruf" userId="3a67d82550722d05" providerId="LiveId" clId="{E9F62FE7-6E16-476A-9CFD-DE7F994A4016}" dt="2018-06-24T18:05:57.319" v="755" actId="20577"/>
        <pc:sldMkLst>
          <pc:docMk/>
          <pc:sldMk cId="4128964161" sldId="287"/>
        </pc:sldMkLst>
        <pc:spChg chg="mod">
          <ac:chgData name="Hadi Abu Maaruf" userId="3a67d82550722d05" providerId="LiveId" clId="{E9F62FE7-6E16-476A-9CFD-DE7F994A4016}" dt="2018-06-24T18:05:57.319" v="755" actId="20577"/>
          <ac:spMkLst>
            <pc:docMk/>
            <pc:sldMk cId="4128964161" sldId="287"/>
            <ac:spMk id="6" creationId="{00000000-0000-0000-0000-000000000000}"/>
          </ac:spMkLst>
        </pc:spChg>
        <pc:spChg chg="mod">
          <ac:chgData name="Hadi Abu Maaruf" userId="3a67d82550722d05" providerId="LiveId" clId="{E9F62FE7-6E16-476A-9CFD-DE7F994A4016}" dt="2018-06-24T18:05:48.071" v="753" actId="20577"/>
          <ac:spMkLst>
            <pc:docMk/>
            <pc:sldMk cId="4128964161" sldId="287"/>
            <ac:spMk id="18" creationId="{00000000-0000-0000-0000-000000000000}"/>
          </ac:spMkLst>
        </pc:spChg>
      </pc:sldChg>
      <pc:sldChg chg="modSp">
        <pc:chgData name="Hadi Abu Maaruf" userId="3a67d82550722d05" providerId="LiveId" clId="{E9F62FE7-6E16-476A-9CFD-DE7F994A4016}" dt="2018-06-24T18:18:46.711" v="919" actId="20577"/>
        <pc:sldMkLst>
          <pc:docMk/>
          <pc:sldMk cId="179306363" sldId="290"/>
        </pc:sldMkLst>
        <pc:spChg chg="mod">
          <ac:chgData name="Hadi Abu Maaruf" userId="3a67d82550722d05" providerId="LiveId" clId="{E9F62FE7-6E16-476A-9CFD-DE7F994A4016}" dt="2018-06-24T18:18:46.711" v="919" actId="20577"/>
          <ac:spMkLst>
            <pc:docMk/>
            <pc:sldMk cId="179306363" sldId="290"/>
            <ac:spMk id="3" creationId="{00000000-0000-0000-0000-000000000000}"/>
          </ac:spMkLst>
        </pc:spChg>
      </pc:sldChg>
      <pc:sldChg chg="addSp delSp modSp">
        <pc:chgData name="Hadi Abu Maaruf" userId="3a67d82550722d05" providerId="LiveId" clId="{E9F62FE7-6E16-476A-9CFD-DE7F994A4016}" dt="2018-06-24T18:20:19.616" v="950" actId="20577"/>
        <pc:sldMkLst>
          <pc:docMk/>
          <pc:sldMk cId="711405782" sldId="292"/>
        </pc:sldMkLst>
        <pc:spChg chg="mod">
          <ac:chgData name="Hadi Abu Maaruf" userId="3a67d82550722d05" providerId="LiveId" clId="{E9F62FE7-6E16-476A-9CFD-DE7F994A4016}" dt="2018-06-24T18:20:19.616" v="950" actId="20577"/>
          <ac:spMkLst>
            <pc:docMk/>
            <pc:sldMk cId="711405782" sldId="292"/>
            <ac:spMk id="3" creationId="{00000000-0000-0000-0000-000000000000}"/>
          </ac:spMkLst>
        </pc:spChg>
        <pc:spChg chg="add mod">
          <ac:chgData name="Hadi Abu Maaruf" userId="3a67d82550722d05" providerId="LiveId" clId="{E9F62FE7-6E16-476A-9CFD-DE7F994A4016}" dt="2018-06-24T18:19:50.570" v="940" actId="1076"/>
          <ac:spMkLst>
            <pc:docMk/>
            <pc:sldMk cId="711405782" sldId="292"/>
            <ac:spMk id="7" creationId="{F2DECCE0-0B28-4C89-B38D-0EF6D2725230}"/>
          </ac:spMkLst>
        </pc:spChg>
        <pc:spChg chg="del">
          <ac:chgData name="Hadi Abu Maaruf" userId="3a67d82550722d05" providerId="LiveId" clId="{E9F62FE7-6E16-476A-9CFD-DE7F994A4016}" dt="2018-06-24T18:19:47.303" v="938" actId="478"/>
          <ac:spMkLst>
            <pc:docMk/>
            <pc:sldMk cId="711405782" sldId="292"/>
            <ac:spMk id="10" creationId="{32B483A5-5502-4013-9FC0-943E3C19992C}"/>
          </ac:spMkLst>
        </pc:spChg>
      </pc:sldChg>
      <pc:sldChg chg="modSp">
        <pc:chgData name="Hadi Abu Maaruf" userId="3a67d82550722d05" providerId="LiveId" clId="{E9F62FE7-6E16-476A-9CFD-DE7F994A4016}" dt="2018-06-24T18:22:11.587" v="969" actId="12"/>
        <pc:sldMkLst>
          <pc:docMk/>
          <pc:sldMk cId="1372307953" sldId="297"/>
        </pc:sldMkLst>
        <pc:spChg chg="mod">
          <ac:chgData name="Hadi Abu Maaruf" userId="3a67d82550722d05" providerId="LiveId" clId="{E9F62FE7-6E16-476A-9CFD-DE7F994A4016}" dt="2018-06-24T18:22:11.587" v="969" actId="12"/>
          <ac:spMkLst>
            <pc:docMk/>
            <pc:sldMk cId="1372307953" sldId="297"/>
            <ac:spMk id="14" creationId="{00000000-0000-0000-0000-000000000000}"/>
          </ac:spMkLst>
        </pc:spChg>
      </pc:sldChg>
      <pc:sldChg chg="addSp delSp modSp">
        <pc:chgData name="Hadi Abu Maaruf" userId="3a67d82550722d05" providerId="LiveId" clId="{E9F62FE7-6E16-476A-9CFD-DE7F994A4016}" dt="2018-06-24T19:00:02.974" v="979" actId="1076"/>
        <pc:sldMkLst>
          <pc:docMk/>
          <pc:sldMk cId="2890624133" sldId="300"/>
        </pc:sldMkLst>
        <pc:spChg chg="mod">
          <ac:chgData name="Hadi Abu Maaruf" userId="3a67d82550722d05" providerId="LiveId" clId="{E9F62FE7-6E16-476A-9CFD-DE7F994A4016}" dt="2018-06-24T18:59:49.770" v="978" actId="20577"/>
          <ac:spMkLst>
            <pc:docMk/>
            <pc:sldMk cId="2890624133" sldId="300"/>
            <ac:spMk id="3" creationId="{00000000-0000-0000-0000-000000000000}"/>
          </ac:spMkLst>
        </pc:spChg>
        <pc:picChg chg="add mod">
          <ac:chgData name="Hadi Abu Maaruf" userId="3a67d82550722d05" providerId="LiveId" clId="{E9F62FE7-6E16-476A-9CFD-DE7F994A4016}" dt="2018-06-24T19:00:02.974" v="979" actId="1076"/>
          <ac:picMkLst>
            <pc:docMk/>
            <pc:sldMk cId="2890624133" sldId="300"/>
            <ac:picMk id="2" creationId="{3EAF731D-543A-4E9B-807E-0E3BA7273694}"/>
          </ac:picMkLst>
        </pc:picChg>
        <pc:picChg chg="del">
          <ac:chgData name="Hadi Abu Maaruf" userId="3a67d82550722d05" providerId="LiveId" clId="{E9F62FE7-6E16-476A-9CFD-DE7F994A4016}" dt="2018-06-24T18:58:56.120" v="970" actId="478"/>
          <ac:picMkLst>
            <pc:docMk/>
            <pc:sldMk cId="2890624133" sldId="300"/>
            <ac:picMk id="20" creationId="{00000000-0000-0000-0000-000000000000}"/>
          </ac:picMkLst>
        </pc:picChg>
      </pc:sldChg>
      <pc:sldChg chg="ord">
        <pc:chgData name="Hadi Abu Maaruf" userId="3a67d82550722d05" providerId="LiveId" clId="{E9F62FE7-6E16-476A-9CFD-DE7F994A4016}" dt="2018-06-25T12:22:35.926" v="980" actId="20577"/>
        <pc:sldMkLst>
          <pc:docMk/>
          <pc:sldMk cId="1234971994" sldId="302"/>
        </pc:sldMkLst>
      </pc:sldChg>
      <pc:sldChg chg="addSp delSp modSp add">
        <pc:chgData name="Hadi Abu Maaruf" userId="3a67d82550722d05" providerId="LiveId" clId="{E9F62FE7-6E16-476A-9CFD-DE7F994A4016}" dt="2018-06-24T18:14:42.711" v="914" actId="14100"/>
        <pc:sldMkLst>
          <pc:docMk/>
          <pc:sldMk cId="1229954495" sldId="308"/>
        </pc:sldMkLst>
        <pc:spChg chg="del mod">
          <ac:chgData name="Hadi Abu Maaruf" userId="3a67d82550722d05" providerId="LiveId" clId="{E9F62FE7-6E16-476A-9CFD-DE7F994A4016}" dt="2018-06-24T14:52:22.474" v="439" actId="478"/>
          <ac:spMkLst>
            <pc:docMk/>
            <pc:sldMk cId="1229954495" sldId="308"/>
            <ac:spMk id="4" creationId="{00000000-0000-0000-0000-000000000000}"/>
          </ac:spMkLst>
        </pc:spChg>
        <pc:spChg chg="del mod">
          <ac:chgData name="Hadi Abu Maaruf" userId="3a67d82550722d05" providerId="LiveId" clId="{E9F62FE7-6E16-476A-9CFD-DE7F994A4016}" dt="2018-06-24T14:41:58.467" v="320" actId="478"/>
          <ac:spMkLst>
            <pc:docMk/>
            <pc:sldMk cId="1229954495" sldId="308"/>
            <ac:spMk id="6" creationId="{D1288085-E908-41F9-A864-ED5089A26A2A}"/>
          </ac:spMkLst>
        </pc:spChg>
        <pc:spChg chg="add del mod">
          <ac:chgData name="Hadi Abu Maaruf" userId="3a67d82550722d05" providerId="LiveId" clId="{E9F62FE7-6E16-476A-9CFD-DE7F994A4016}" dt="2018-06-24T14:49:41.056" v="432" actId="14100"/>
          <ac:spMkLst>
            <pc:docMk/>
            <pc:sldMk cId="1229954495" sldId="308"/>
            <ac:spMk id="8" creationId="{C62C6A64-6AFA-4B53-94CF-FD6219D63F85}"/>
          </ac:spMkLst>
        </pc:spChg>
        <pc:spChg chg="del">
          <ac:chgData name="Hadi Abu Maaruf" userId="3a67d82550722d05" providerId="LiveId" clId="{E9F62FE7-6E16-476A-9CFD-DE7F994A4016}" dt="2018-06-24T14:55:03.054" v="522" actId="478"/>
          <ac:spMkLst>
            <pc:docMk/>
            <pc:sldMk cId="1229954495" sldId="308"/>
            <ac:spMk id="9" creationId="{8E4E5266-D228-4667-8660-A8BA6B43108B}"/>
          </ac:spMkLst>
        </pc:spChg>
        <pc:spChg chg="add mod">
          <ac:chgData name="Hadi Abu Maaruf" userId="3a67d82550722d05" providerId="LiveId" clId="{E9F62FE7-6E16-476A-9CFD-DE7F994A4016}" dt="2018-06-24T18:05:19.205" v="748" actId="1076"/>
          <ac:spMkLst>
            <pc:docMk/>
            <pc:sldMk cId="1229954495" sldId="308"/>
            <ac:spMk id="10" creationId="{3B0FE536-B269-423F-8BEF-30E0920AAFC7}"/>
          </ac:spMkLst>
        </pc:spChg>
        <pc:spChg chg="del">
          <ac:chgData name="Hadi Abu Maaruf" userId="3a67d82550722d05" providerId="LiveId" clId="{E9F62FE7-6E16-476A-9CFD-DE7F994A4016}" dt="2018-06-24T14:57:22.066" v="575" actId="478"/>
          <ac:spMkLst>
            <pc:docMk/>
            <pc:sldMk cId="1229954495" sldId="308"/>
            <ac:spMk id="11" creationId="{D1288085-E908-41F9-A864-ED5089A26A2A}"/>
          </ac:spMkLst>
        </pc:spChg>
        <pc:spChg chg="del mod">
          <ac:chgData name="Hadi Abu Maaruf" userId="3a67d82550722d05" providerId="LiveId" clId="{E9F62FE7-6E16-476A-9CFD-DE7F994A4016}" dt="2018-06-24T14:44:32.369" v="353" actId="478"/>
          <ac:spMkLst>
            <pc:docMk/>
            <pc:sldMk cId="1229954495" sldId="308"/>
            <ac:spMk id="12" creationId="{A501E17B-74B6-4DF0-BD87-C3392CD5B1C4}"/>
          </ac:spMkLst>
        </pc:spChg>
        <pc:spChg chg="add mod">
          <ac:chgData name="Hadi Abu Maaruf" userId="3a67d82550722d05" providerId="LiveId" clId="{E9F62FE7-6E16-476A-9CFD-DE7F994A4016}" dt="2018-06-24T18:05:22" v="749" actId="1076"/>
          <ac:spMkLst>
            <pc:docMk/>
            <pc:sldMk cId="1229954495" sldId="308"/>
            <ac:spMk id="13" creationId="{FA1EFB87-2417-4348-9D82-5BF9A6962B9C}"/>
          </ac:spMkLst>
        </pc:spChg>
        <pc:spChg chg="add mod">
          <ac:chgData name="Hadi Abu Maaruf" userId="3a67d82550722d05" providerId="LiveId" clId="{E9F62FE7-6E16-476A-9CFD-DE7F994A4016}" dt="2018-06-24T18:13:21.028" v="907" actId="1076"/>
          <ac:spMkLst>
            <pc:docMk/>
            <pc:sldMk cId="1229954495" sldId="308"/>
            <ac:spMk id="14" creationId="{F9C93EC7-D99A-4FDE-828D-D6BA4E4D19F9}"/>
          </ac:spMkLst>
        </pc:spChg>
        <pc:spChg chg="add del">
          <ac:chgData name="Hadi Abu Maaruf" userId="3a67d82550722d05" providerId="LiveId" clId="{E9F62FE7-6E16-476A-9CFD-DE7F994A4016}" dt="2018-06-24T14:48:11.835" v="414" actId="14100"/>
          <ac:spMkLst>
            <pc:docMk/>
            <pc:sldMk cId="1229954495" sldId="308"/>
            <ac:spMk id="15" creationId="{5F458138-529E-4F41-85AD-C7EED99CDADF}"/>
          </ac:spMkLst>
        </pc:spChg>
        <pc:spChg chg="add del">
          <ac:chgData name="Hadi Abu Maaruf" userId="3a67d82550722d05" providerId="LiveId" clId="{E9F62FE7-6E16-476A-9CFD-DE7F994A4016}" dt="2018-06-24T14:48:16.722" v="416" actId="14100"/>
          <ac:spMkLst>
            <pc:docMk/>
            <pc:sldMk cId="1229954495" sldId="308"/>
            <ac:spMk id="16" creationId="{6839B623-D046-47BF-94A3-A962728DC086}"/>
          </ac:spMkLst>
        </pc:spChg>
        <pc:spChg chg="add mod">
          <ac:chgData name="Hadi Abu Maaruf" userId="3a67d82550722d05" providerId="LiveId" clId="{E9F62FE7-6E16-476A-9CFD-DE7F994A4016}" dt="2018-06-24T18:13:23.511" v="908" actId="1076"/>
          <ac:spMkLst>
            <pc:docMk/>
            <pc:sldMk cId="1229954495" sldId="308"/>
            <ac:spMk id="17" creationId="{25B2E2C1-3EA5-411D-990B-9A501C5836D3}"/>
          </ac:spMkLst>
        </pc:spChg>
        <pc:spChg chg="add del mod">
          <ac:chgData name="Hadi Abu Maaruf" userId="3a67d82550722d05" providerId="LiveId" clId="{E9F62FE7-6E16-476A-9CFD-DE7F994A4016}" dt="2018-06-24T14:52:29.173" v="442" actId="478"/>
          <ac:spMkLst>
            <pc:docMk/>
            <pc:sldMk cId="1229954495" sldId="308"/>
            <ac:spMk id="19" creationId="{DFE79336-716E-4097-8D96-957FAB54A242}"/>
          </ac:spMkLst>
        </pc:spChg>
        <pc:spChg chg="add mod">
          <ac:chgData name="Hadi Abu Maaruf" userId="3a67d82550722d05" providerId="LiveId" clId="{E9F62FE7-6E16-476A-9CFD-DE7F994A4016}" dt="2018-06-24T14:52:36.585" v="445" actId="1076"/>
          <ac:spMkLst>
            <pc:docMk/>
            <pc:sldMk cId="1229954495" sldId="308"/>
            <ac:spMk id="20" creationId="{CE4001A6-0A4E-4DAA-9D52-BF1D0CD55AE4}"/>
          </ac:spMkLst>
        </pc:spChg>
        <pc:spChg chg="add mod">
          <ac:chgData name="Hadi Abu Maaruf" userId="3a67d82550722d05" providerId="LiveId" clId="{E9F62FE7-6E16-476A-9CFD-DE7F994A4016}" dt="2018-06-24T18:12:22.839" v="895" actId="1076"/>
          <ac:spMkLst>
            <pc:docMk/>
            <pc:sldMk cId="1229954495" sldId="308"/>
            <ac:spMk id="22" creationId="{D60163B5-4AC5-4A65-8D5F-06D2834A68EF}"/>
          </ac:spMkLst>
        </pc:spChg>
        <pc:spChg chg="add mod">
          <ac:chgData name="Hadi Abu Maaruf" userId="3a67d82550722d05" providerId="LiveId" clId="{E9F62FE7-6E16-476A-9CFD-DE7F994A4016}" dt="2018-06-24T14:59:47.473" v="678" actId="1076"/>
          <ac:spMkLst>
            <pc:docMk/>
            <pc:sldMk cId="1229954495" sldId="308"/>
            <ac:spMk id="23" creationId="{828FDF01-097F-47D2-AA43-36A8B7CA7CE6}"/>
          </ac:spMkLst>
        </pc:spChg>
        <pc:spChg chg="add mod">
          <ac:chgData name="Hadi Abu Maaruf" userId="3a67d82550722d05" providerId="LiveId" clId="{E9F62FE7-6E16-476A-9CFD-DE7F994A4016}" dt="2018-06-24T18:11:56.896" v="894" actId="1076"/>
          <ac:spMkLst>
            <pc:docMk/>
            <pc:sldMk cId="1229954495" sldId="308"/>
            <ac:spMk id="24" creationId="{3AAA468E-1C5B-453C-8DCA-E534972595F5}"/>
          </ac:spMkLst>
        </pc:spChg>
        <pc:graphicFrameChg chg="mod">
          <ac:chgData name="Hadi Abu Maaruf" userId="3a67d82550722d05" providerId="LiveId" clId="{E9F62FE7-6E16-476A-9CFD-DE7F994A4016}" dt="2018-06-24T18:14:37.484" v="913" actId="14100"/>
          <ac:graphicFrameMkLst>
            <pc:docMk/>
            <pc:sldMk cId="1229954495" sldId="308"/>
            <ac:graphicFrameMk id="7" creationId="{00000000-0000-0000-0000-000000000000}"/>
          </ac:graphicFrameMkLst>
        </pc:graphicFrameChg>
        <pc:cxnChg chg="mod">
          <ac:chgData name="Hadi Abu Maaruf" userId="3a67d82550722d05" providerId="LiveId" clId="{E9F62FE7-6E16-476A-9CFD-DE7F994A4016}" dt="2018-06-24T18:14:42.711" v="914" actId="14100"/>
          <ac:cxnSpMkLst>
            <pc:docMk/>
            <pc:sldMk cId="1229954495" sldId="308"/>
            <ac:cxnSpMk id="5" creationId="{83B6EDC0-6799-435B-BAF1-CDA3A24BF15B}"/>
          </ac:cxnSpMkLst>
        </pc:cxnChg>
      </pc:sldChg>
    </pc:docChg>
  </pc:docChgLst>
  <pc:docChgLst>
    <pc:chgData name="Hadi Abu Maaruf" userId="3a67d82550722d05" providerId="LiveId" clId="{609B8C8D-4D9F-42B2-8C17-B96633FF9743}"/>
    <pc:docChg chg="undo redo custSel addSld delSld modSld modNotesMaster modHandout">
      <pc:chgData name="Hadi Abu Maaruf" userId="3a67d82550722d05" providerId="LiveId" clId="{609B8C8D-4D9F-42B2-8C17-B96633FF9743}" dt="2018-07-03T20:07:30.617" v="454"/>
      <pc:docMkLst>
        <pc:docMk/>
      </pc:docMkLst>
      <pc:sldChg chg="modSp">
        <pc:chgData name="Hadi Abu Maaruf" userId="3a67d82550722d05" providerId="LiveId" clId="{609B8C8D-4D9F-42B2-8C17-B96633FF9743}" dt="2018-07-03T14:46:07.011" v="303" actId="20577"/>
        <pc:sldMkLst>
          <pc:docMk/>
          <pc:sldMk cId="2396740064" sldId="257"/>
        </pc:sldMkLst>
        <pc:spChg chg="mod">
          <ac:chgData name="Hadi Abu Maaruf" userId="3a67d82550722d05" providerId="LiveId" clId="{609B8C8D-4D9F-42B2-8C17-B96633FF9743}" dt="2018-07-03T14:46:07.011" v="303" actId="20577"/>
          <ac:spMkLst>
            <pc:docMk/>
            <pc:sldMk cId="2396740064" sldId="257"/>
            <ac:spMk id="4" creationId="{00000000-0000-0000-0000-000000000000}"/>
          </ac:spMkLst>
        </pc:spChg>
      </pc:sldChg>
      <pc:sldChg chg="addSp delSp modSp delAnim modAnim">
        <pc:chgData name="Hadi Abu Maaruf" userId="3a67d82550722d05" providerId="LiveId" clId="{609B8C8D-4D9F-42B2-8C17-B96633FF9743}" dt="2018-07-03T09:49:41.998" v="92" actId="1076"/>
        <pc:sldMkLst>
          <pc:docMk/>
          <pc:sldMk cId="3718760864" sldId="258"/>
        </pc:sldMkLst>
        <pc:picChg chg="mod">
          <ac:chgData name="Hadi Abu Maaruf" userId="3a67d82550722d05" providerId="LiveId" clId="{609B8C8D-4D9F-42B2-8C17-B96633FF9743}" dt="2018-07-03T09:49:41.998" v="92" actId="1076"/>
          <ac:picMkLst>
            <pc:docMk/>
            <pc:sldMk cId="3718760864" sldId="258"/>
            <ac:picMk id="6" creationId="{05B52082-F0C5-4464-A0CD-4F7099BDCF04}"/>
          </ac:picMkLst>
        </pc:picChg>
        <pc:picChg chg="add del mod">
          <ac:chgData name="Hadi Abu Maaruf" userId="3a67d82550722d05" providerId="LiveId" clId="{609B8C8D-4D9F-42B2-8C17-B96633FF9743}" dt="2018-07-03T09:09:30.647" v="82" actId="478"/>
          <ac:picMkLst>
            <pc:docMk/>
            <pc:sldMk cId="3718760864" sldId="258"/>
            <ac:picMk id="7" creationId="{780AEA73-083F-4A1D-A0BF-AA0C5EE72460}"/>
          </ac:picMkLst>
        </pc:picChg>
        <pc:picChg chg="add del mod">
          <ac:chgData name="Hadi Abu Maaruf" userId="3a67d82550722d05" providerId="LiveId" clId="{609B8C8D-4D9F-42B2-8C17-B96633FF9743}" dt="2018-07-03T09:49:38.182" v="91" actId="478"/>
          <ac:picMkLst>
            <pc:docMk/>
            <pc:sldMk cId="3718760864" sldId="258"/>
            <ac:picMk id="1026" creationId="{D74E2035-507F-481C-ABE7-DB0134030A5D}"/>
          </ac:picMkLst>
        </pc:picChg>
      </pc:sldChg>
      <pc:sldChg chg="modSp">
        <pc:chgData name="Hadi Abu Maaruf" userId="3a67d82550722d05" providerId="LiveId" clId="{609B8C8D-4D9F-42B2-8C17-B96633FF9743}" dt="2018-07-03T14:50:12.757" v="322" actId="20577"/>
        <pc:sldMkLst>
          <pc:docMk/>
          <pc:sldMk cId="3044428221" sldId="259"/>
        </pc:sldMkLst>
        <pc:spChg chg="mod">
          <ac:chgData name="Hadi Abu Maaruf" userId="3a67d82550722d05" providerId="LiveId" clId="{609B8C8D-4D9F-42B2-8C17-B96633FF9743}" dt="2018-07-03T14:50:12.757" v="322" actId="20577"/>
          <ac:spMkLst>
            <pc:docMk/>
            <pc:sldMk cId="3044428221" sldId="259"/>
            <ac:spMk id="3" creationId="{00000000-0000-0000-0000-000000000000}"/>
          </ac:spMkLst>
        </pc:spChg>
      </pc:sldChg>
      <pc:sldChg chg="modSp">
        <pc:chgData name="Hadi Abu Maaruf" userId="3a67d82550722d05" providerId="LiveId" clId="{609B8C8D-4D9F-42B2-8C17-B96633FF9743}" dt="2018-07-03T08:01:10.175" v="22" actId="20577"/>
        <pc:sldMkLst>
          <pc:docMk/>
          <pc:sldMk cId="1158325925" sldId="260"/>
        </pc:sldMkLst>
        <pc:spChg chg="mod">
          <ac:chgData name="Hadi Abu Maaruf" userId="3a67d82550722d05" providerId="LiveId" clId="{609B8C8D-4D9F-42B2-8C17-B96633FF9743}" dt="2018-07-03T08:01:10.175" v="22" actId="20577"/>
          <ac:spMkLst>
            <pc:docMk/>
            <pc:sldMk cId="1158325925" sldId="260"/>
            <ac:spMk id="3" creationId="{00000000-0000-0000-0000-000000000000}"/>
          </ac:spMkLst>
        </pc:spChg>
      </pc:sldChg>
      <pc:sldChg chg="del">
        <pc:chgData name="Hadi Abu Maaruf" userId="3a67d82550722d05" providerId="LiveId" clId="{609B8C8D-4D9F-42B2-8C17-B96633FF9743}" dt="2018-07-03T07:59:29.740" v="11" actId="2696"/>
        <pc:sldMkLst>
          <pc:docMk/>
          <pc:sldMk cId="3952078330" sldId="261"/>
        </pc:sldMkLst>
      </pc:sldChg>
      <pc:sldChg chg="modSp">
        <pc:chgData name="Hadi Abu Maaruf" userId="3a67d82550722d05" providerId="LiveId" clId="{609B8C8D-4D9F-42B2-8C17-B96633FF9743}" dt="2018-07-03T15:24:25.624" v="445" actId="14100"/>
        <pc:sldMkLst>
          <pc:docMk/>
          <pc:sldMk cId="314641715" sldId="270"/>
        </pc:sldMkLst>
        <pc:picChg chg="mod">
          <ac:chgData name="Hadi Abu Maaruf" userId="3a67d82550722d05" providerId="LiveId" clId="{609B8C8D-4D9F-42B2-8C17-B96633FF9743}" dt="2018-07-03T15:24:25.624" v="445" actId="14100"/>
          <ac:picMkLst>
            <pc:docMk/>
            <pc:sldMk cId="314641715" sldId="270"/>
            <ac:picMk id="6" creationId="{00000000-0000-0000-0000-000000000000}"/>
          </ac:picMkLst>
        </pc:picChg>
      </pc:sldChg>
      <pc:sldChg chg="modSp">
        <pc:chgData name="Hadi Abu Maaruf" userId="3a67d82550722d05" providerId="LiveId" clId="{609B8C8D-4D9F-42B2-8C17-B96633FF9743}" dt="2018-07-03T15:24:29.553" v="446" actId="14100"/>
        <pc:sldMkLst>
          <pc:docMk/>
          <pc:sldMk cId="2536141254" sldId="271"/>
        </pc:sldMkLst>
        <pc:picChg chg="mod">
          <ac:chgData name="Hadi Abu Maaruf" userId="3a67d82550722d05" providerId="LiveId" clId="{609B8C8D-4D9F-42B2-8C17-B96633FF9743}" dt="2018-07-03T15:24:29.553" v="446" actId="14100"/>
          <ac:picMkLst>
            <pc:docMk/>
            <pc:sldMk cId="2536141254" sldId="271"/>
            <ac:picMk id="5" creationId="{00000000-0000-0000-0000-000000000000}"/>
          </ac:picMkLst>
        </pc:picChg>
      </pc:sldChg>
      <pc:sldChg chg="modSp">
        <pc:chgData name="Hadi Abu Maaruf" userId="3a67d82550722d05" providerId="LiveId" clId="{609B8C8D-4D9F-42B2-8C17-B96633FF9743}" dt="2018-07-03T15:06:21.934" v="436" actId="14100"/>
        <pc:sldMkLst>
          <pc:docMk/>
          <pc:sldMk cId="1082226217" sldId="273"/>
        </pc:sldMkLst>
        <pc:graphicFrameChg chg="mod modGraphic">
          <ac:chgData name="Hadi Abu Maaruf" userId="3a67d82550722d05" providerId="LiveId" clId="{609B8C8D-4D9F-42B2-8C17-B96633FF9743}" dt="2018-07-03T15:06:21.934" v="436" actId="14100"/>
          <ac:graphicFrameMkLst>
            <pc:docMk/>
            <pc:sldMk cId="1082226217" sldId="273"/>
            <ac:graphicFrameMk id="8" creationId="{00000000-0000-0000-0000-000000000000}"/>
          </ac:graphicFrameMkLst>
        </pc:graphicFrameChg>
        <pc:graphicFrameChg chg="mod">
          <ac:chgData name="Hadi Abu Maaruf" userId="3a67d82550722d05" providerId="LiveId" clId="{609B8C8D-4D9F-42B2-8C17-B96633FF9743}" dt="2018-07-03T15:06:14.951" v="434" actId="14100"/>
          <ac:graphicFrameMkLst>
            <pc:docMk/>
            <pc:sldMk cId="1082226217" sldId="273"/>
            <ac:graphicFrameMk id="9" creationId="{00000000-0000-0000-0000-000000000000}"/>
          </ac:graphicFrameMkLst>
        </pc:graphicFrameChg>
      </pc:sldChg>
      <pc:sldChg chg="addSp delSp modSp">
        <pc:chgData name="Hadi Abu Maaruf" userId="3a67d82550722d05" providerId="LiveId" clId="{609B8C8D-4D9F-42B2-8C17-B96633FF9743}" dt="2018-07-03T17:50:15.361" v="449" actId="1076"/>
        <pc:sldMkLst>
          <pc:docMk/>
          <pc:sldMk cId="2591298732" sldId="284"/>
        </pc:sldMkLst>
        <pc:spChg chg="add mod">
          <ac:chgData name="Hadi Abu Maaruf" userId="3a67d82550722d05" providerId="LiveId" clId="{609B8C8D-4D9F-42B2-8C17-B96633FF9743}" dt="2018-07-03T17:50:15.361" v="449" actId="1076"/>
          <ac:spMkLst>
            <pc:docMk/>
            <pc:sldMk cId="2591298732" sldId="284"/>
            <ac:spMk id="3" creationId="{6807F8EC-AFE5-4086-A788-47F76DAAC618}"/>
          </ac:spMkLst>
        </pc:spChg>
        <pc:spChg chg="mod">
          <ac:chgData name="Hadi Abu Maaruf" userId="3a67d82550722d05" providerId="LiveId" clId="{609B8C8D-4D9F-42B2-8C17-B96633FF9743}" dt="2018-07-03T08:08:31.844" v="39" actId="1076"/>
          <ac:spMkLst>
            <pc:docMk/>
            <pc:sldMk cId="2591298732" sldId="284"/>
            <ac:spMk id="33" creationId="{1FF786B7-4E37-4B8A-8BDC-5FEC5A4063D4}"/>
          </ac:spMkLst>
        </pc:spChg>
        <pc:spChg chg="mod">
          <ac:chgData name="Hadi Abu Maaruf" userId="3a67d82550722d05" providerId="LiveId" clId="{609B8C8D-4D9F-42B2-8C17-B96633FF9743}" dt="2018-07-03T14:52:04.770" v="324" actId="13822"/>
          <ac:spMkLst>
            <pc:docMk/>
            <pc:sldMk cId="2591298732" sldId="284"/>
            <ac:spMk id="39" creationId="{A287D979-E161-4DA6-9AC2-DA8054F872EC}"/>
          </ac:spMkLst>
        </pc:spChg>
        <pc:spChg chg="mod">
          <ac:chgData name="Hadi Abu Maaruf" userId="3a67d82550722d05" providerId="LiveId" clId="{609B8C8D-4D9F-42B2-8C17-B96633FF9743}" dt="2018-07-03T08:08:32.609" v="40" actId="1076"/>
          <ac:spMkLst>
            <pc:docMk/>
            <pc:sldMk cId="2591298732" sldId="284"/>
            <ac:spMk id="41" creationId="{953D4855-4758-4D54-9D89-8ACD7CD5503B}"/>
          </ac:spMkLst>
        </pc:spChg>
        <pc:spChg chg="mod">
          <ac:chgData name="Hadi Abu Maaruf" userId="3a67d82550722d05" providerId="LiveId" clId="{609B8C8D-4D9F-42B2-8C17-B96633FF9743}" dt="2018-07-03T08:10:25.261" v="45" actId="1076"/>
          <ac:spMkLst>
            <pc:docMk/>
            <pc:sldMk cId="2591298732" sldId="284"/>
            <ac:spMk id="42" creationId="{BD16488B-00E1-4DD0-A6BE-92855018EA38}"/>
          </ac:spMkLst>
        </pc:spChg>
        <pc:spChg chg="del mod">
          <ac:chgData name="Hadi Abu Maaruf" userId="3a67d82550722d05" providerId="LiveId" clId="{609B8C8D-4D9F-42B2-8C17-B96633FF9743}" dt="2018-07-03T17:50:00.954" v="447" actId="478"/>
          <ac:spMkLst>
            <pc:docMk/>
            <pc:sldMk cId="2591298732" sldId="284"/>
            <ac:spMk id="51" creationId="{1613C1F1-56C8-41BC-BB94-4FC36F663517}"/>
          </ac:spMkLst>
        </pc:spChg>
        <pc:spChg chg="mod">
          <ac:chgData name="Hadi Abu Maaruf" userId="3a67d82550722d05" providerId="LiveId" clId="{609B8C8D-4D9F-42B2-8C17-B96633FF9743}" dt="2018-07-03T14:52:08.427" v="325" actId="13822"/>
          <ac:spMkLst>
            <pc:docMk/>
            <pc:sldMk cId="2591298732" sldId="284"/>
            <ac:spMk id="81" creationId="{00000000-0000-0000-0000-000000000000}"/>
          </ac:spMkLst>
        </pc:spChg>
        <pc:cxnChg chg="add mod">
          <ac:chgData name="Hadi Abu Maaruf" userId="3a67d82550722d05" providerId="LiveId" clId="{609B8C8D-4D9F-42B2-8C17-B96633FF9743}" dt="2018-07-03T14:53:40.584" v="333" actId="14100"/>
          <ac:cxnSpMkLst>
            <pc:docMk/>
            <pc:sldMk cId="2591298732" sldId="284"/>
            <ac:cxnSpMk id="40" creationId="{C3FA550D-F11A-4079-A5E5-98D2D952A974}"/>
          </ac:cxnSpMkLst>
        </pc:cxnChg>
        <pc:cxnChg chg="del">
          <ac:chgData name="Hadi Abu Maaruf" userId="3a67d82550722d05" providerId="LiveId" clId="{609B8C8D-4D9F-42B2-8C17-B96633FF9743}" dt="2018-07-03T14:53:27.123" v="329" actId="478"/>
          <ac:cxnSpMkLst>
            <pc:docMk/>
            <pc:sldMk cId="2591298732" sldId="284"/>
            <ac:cxnSpMk id="60" creationId="{A778F5B4-24A4-4906-B368-2F586077FEFF}"/>
          </ac:cxnSpMkLst>
        </pc:cxnChg>
        <pc:cxnChg chg="mod">
          <ac:chgData name="Hadi Abu Maaruf" userId="3a67d82550722d05" providerId="LiveId" clId="{609B8C8D-4D9F-42B2-8C17-B96633FF9743}" dt="2018-07-03T14:52:30.090" v="326" actId="14100"/>
          <ac:cxnSpMkLst>
            <pc:docMk/>
            <pc:sldMk cId="2591298732" sldId="284"/>
            <ac:cxnSpMk id="80" creationId="{B35CD008-29DE-4176-8346-D3087AF7744B}"/>
          </ac:cxnSpMkLst>
        </pc:cxnChg>
        <pc:cxnChg chg="mod">
          <ac:chgData name="Hadi Abu Maaruf" userId="3a67d82550722d05" providerId="LiveId" clId="{609B8C8D-4D9F-42B2-8C17-B96633FF9743}" dt="2018-07-03T14:53:11.516" v="328" actId="14100"/>
          <ac:cxnSpMkLst>
            <pc:docMk/>
            <pc:sldMk cId="2591298732" sldId="284"/>
            <ac:cxnSpMk id="87" creationId="{A07523B7-9E3B-4B24-B35D-CE5566360AA7}"/>
          </ac:cxnSpMkLst>
        </pc:cxnChg>
        <pc:cxnChg chg="mod">
          <ac:chgData name="Hadi Abu Maaruf" userId="3a67d82550722d05" providerId="LiveId" clId="{609B8C8D-4D9F-42B2-8C17-B96633FF9743}" dt="2018-07-03T14:52:41.777" v="327" actId="14100"/>
          <ac:cxnSpMkLst>
            <pc:docMk/>
            <pc:sldMk cId="2591298732" sldId="284"/>
            <ac:cxnSpMk id="93" creationId="{A778F5B4-24A4-4906-B368-2F586077FEFF}"/>
          </ac:cxnSpMkLst>
        </pc:cxnChg>
      </pc:sldChg>
      <pc:sldChg chg="modSp">
        <pc:chgData name="Hadi Abu Maaruf" userId="3a67d82550722d05" providerId="LiveId" clId="{609B8C8D-4D9F-42B2-8C17-B96633FF9743}" dt="2018-07-03T15:00:19.741" v="351" actId="14100"/>
        <pc:sldMkLst>
          <pc:docMk/>
          <pc:sldMk cId="2686599739" sldId="285"/>
        </pc:sldMkLst>
        <pc:spChg chg="mod">
          <ac:chgData name="Hadi Abu Maaruf" userId="3a67d82550722d05" providerId="LiveId" clId="{609B8C8D-4D9F-42B2-8C17-B96633FF9743}" dt="2018-07-03T09:03:35.822" v="49" actId="20577"/>
          <ac:spMkLst>
            <pc:docMk/>
            <pc:sldMk cId="2686599739" sldId="285"/>
            <ac:spMk id="6" creationId="{00000000-0000-0000-0000-000000000000}"/>
          </ac:spMkLst>
        </pc:spChg>
        <pc:cxnChg chg="mod">
          <ac:chgData name="Hadi Abu Maaruf" userId="3a67d82550722d05" providerId="LiveId" clId="{609B8C8D-4D9F-42B2-8C17-B96633FF9743}" dt="2018-07-03T15:00:19.741" v="351" actId="14100"/>
          <ac:cxnSpMkLst>
            <pc:docMk/>
            <pc:sldMk cId="2686599739" sldId="285"/>
            <ac:cxnSpMk id="20" creationId="{00000000-0000-0000-0000-000000000000}"/>
          </ac:cxnSpMkLst>
        </pc:cxnChg>
      </pc:sldChg>
      <pc:sldChg chg="modSp">
        <pc:chgData name="Hadi Abu Maaruf" userId="3a67d82550722d05" providerId="LiveId" clId="{609B8C8D-4D9F-42B2-8C17-B96633FF9743}" dt="2018-07-03T09:52:17.922" v="165" actId="12"/>
        <pc:sldMkLst>
          <pc:docMk/>
          <pc:sldMk cId="406773288" sldId="286"/>
        </pc:sldMkLst>
        <pc:spChg chg="mod">
          <ac:chgData name="Hadi Abu Maaruf" userId="3a67d82550722d05" providerId="LiveId" clId="{609B8C8D-4D9F-42B2-8C17-B96633FF9743}" dt="2018-07-03T09:52:17.922" v="165" actId="12"/>
          <ac:spMkLst>
            <pc:docMk/>
            <pc:sldMk cId="406773288" sldId="286"/>
            <ac:spMk id="6" creationId="{00000000-0000-0000-0000-000000000000}"/>
          </ac:spMkLst>
        </pc:spChg>
        <pc:spChg chg="mod">
          <ac:chgData name="Hadi Abu Maaruf" userId="3a67d82550722d05" providerId="LiveId" clId="{609B8C8D-4D9F-42B2-8C17-B96633FF9743}" dt="2018-07-03T09:52:12.171" v="163" actId="12"/>
          <ac:spMkLst>
            <pc:docMk/>
            <pc:sldMk cId="406773288" sldId="286"/>
            <ac:spMk id="7" creationId="{00000000-0000-0000-0000-000000000000}"/>
          </ac:spMkLst>
        </pc:spChg>
      </pc:sldChg>
      <pc:sldChg chg="modSp">
        <pc:chgData name="Hadi Abu Maaruf" userId="3a67d82550722d05" providerId="LiveId" clId="{609B8C8D-4D9F-42B2-8C17-B96633FF9743}" dt="2018-07-03T09:53:32.222" v="280" actId="14100"/>
        <pc:sldMkLst>
          <pc:docMk/>
          <pc:sldMk cId="4128964161" sldId="287"/>
        </pc:sldMkLst>
        <pc:spChg chg="mod">
          <ac:chgData name="Hadi Abu Maaruf" userId="3a67d82550722d05" providerId="LiveId" clId="{609B8C8D-4D9F-42B2-8C17-B96633FF9743}" dt="2018-07-03T09:53:21.259" v="276" actId="12"/>
          <ac:spMkLst>
            <pc:docMk/>
            <pc:sldMk cId="4128964161" sldId="287"/>
            <ac:spMk id="6" creationId="{00000000-0000-0000-0000-000000000000}"/>
          </ac:spMkLst>
        </pc:spChg>
        <pc:spChg chg="mod">
          <ac:chgData name="Hadi Abu Maaruf" userId="3a67d82550722d05" providerId="LiveId" clId="{609B8C8D-4D9F-42B2-8C17-B96633FF9743}" dt="2018-07-03T09:52:22.594" v="166" actId="12"/>
          <ac:spMkLst>
            <pc:docMk/>
            <pc:sldMk cId="4128964161" sldId="287"/>
            <ac:spMk id="17" creationId="{00000000-0000-0000-0000-000000000000}"/>
          </ac:spMkLst>
        </pc:spChg>
        <pc:spChg chg="mod">
          <ac:chgData name="Hadi Abu Maaruf" userId="3a67d82550722d05" providerId="LiveId" clId="{609B8C8D-4D9F-42B2-8C17-B96633FF9743}" dt="2018-07-03T09:53:32.222" v="280" actId="14100"/>
          <ac:spMkLst>
            <pc:docMk/>
            <pc:sldMk cId="4128964161" sldId="287"/>
            <ac:spMk id="18" creationId="{00000000-0000-0000-0000-000000000000}"/>
          </ac:spMkLst>
        </pc:spChg>
      </pc:sldChg>
      <pc:sldChg chg="delSp modSp add del">
        <pc:chgData name="Hadi Abu Maaruf" userId="3a67d82550722d05" providerId="LiveId" clId="{609B8C8D-4D9F-42B2-8C17-B96633FF9743}" dt="2018-07-03T09:53:41.482" v="283" actId="12"/>
        <pc:sldMkLst>
          <pc:docMk/>
          <pc:sldMk cId="2576630359" sldId="288"/>
        </pc:sldMkLst>
        <pc:spChg chg="del mod">
          <ac:chgData name="Hadi Abu Maaruf" userId="3a67d82550722d05" providerId="LiveId" clId="{609B8C8D-4D9F-42B2-8C17-B96633FF9743}" dt="2018-07-03T09:53:41.482" v="283" actId="12"/>
          <ac:spMkLst>
            <pc:docMk/>
            <pc:sldMk cId="2576630359" sldId="288"/>
            <ac:spMk id="3" creationId="{00000000-0000-0000-0000-000000000000}"/>
          </ac:spMkLst>
        </pc:spChg>
        <pc:spChg chg="mod">
          <ac:chgData name="Hadi Abu Maaruf" userId="3a67d82550722d05" providerId="LiveId" clId="{609B8C8D-4D9F-42B2-8C17-B96633FF9743}" dt="2018-07-03T09:05:29.166" v="68" actId="20577"/>
          <ac:spMkLst>
            <pc:docMk/>
            <pc:sldMk cId="2576630359" sldId="288"/>
            <ac:spMk id="9" creationId="{00000000-0000-0000-0000-000000000000}"/>
          </ac:spMkLst>
        </pc:spChg>
        <pc:spChg chg="del mod">
          <ac:chgData name="Hadi Abu Maaruf" userId="3a67d82550722d05" providerId="LiveId" clId="{609B8C8D-4D9F-42B2-8C17-B96633FF9743}" dt="2018-07-03T09:05:11.078" v="60" actId="12"/>
          <ac:spMkLst>
            <pc:docMk/>
            <pc:sldMk cId="2576630359" sldId="288"/>
            <ac:spMk id="10" creationId="{00000000-0000-0000-0000-000000000000}"/>
          </ac:spMkLst>
        </pc:spChg>
        <pc:picChg chg="del">
          <ac:chgData name="Hadi Abu Maaruf" userId="3a67d82550722d05" providerId="LiveId" clId="{609B8C8D-4D9F-42B2-8C17-B96633FF9743}" dt="2018-07-03T09:04:41.622" v="50" actId="478"/>
          <ac:picMkLst>
            <pc:docMk/>
            <pc:sldMk cId="2576630359" sldId="288"/>
            <ac:picMk id="7" creationId="{00000000-0000-0000-0000-000000000000}"/>
          </ac:picMkLst>
        </pc:picChg>
      </pc:sldChg>
      <pc:sldChg chg="del">
        <pc:chgData name="Hadi Abu Maaruf" userId="3a67d82550722d05" providerId="LiveId" clId="{609B8C8D-4D9F-42B2-8C17-B96633FF9743}" dt="2018-07-03T09:05:55.466" v="69" actId="2696"/>
        <pc:sldMkLst>
          <pc:docMk/>
          <pc:sldMk cId="19787018" sldId="289"/>
        </pc:sldMkLst>
      </pc:sldChg>
      <pc:sldChg chg="modSp">
        <pc:chgData name="Hadi Abu Maaruf" userId="3a67d82550722d05" providerId="LiveId" clId="{609B8C8D-4D9F-42B2-8C17-B96633FF9743}" dt="2018-07-03T09:53:47.950" v="284" actId="12"/>
        <pc:sldMkLst>
          <pc:docMk/>
          <pc:sldMk cId="179306363" sldId="290"/>
        </pc:sldMkLst>
        <pc:spChg chg="mod">
          <ac:chgData name="Hadi Abu Maaruf" userId="3a67d82550722d05" providerId="LiveId" clId="{609B8C8D-4D9F-42B2-8C17-B96633FF9743}" dt="2018-07-03T09:53:47.950" v="284" actId="12"/>
          <ac:spMkLst>
            <pc:docMk/>
            <pc:sldMk cId="179306363" sldId="290"/>
            <ac:spMk id="3" creationId="{00000000-0000-0000-0000-000000000000}"/>
          </ac:spMkLst>
        </pc:spChg>
      </pc:sldChg>
      <pc:sldChg chg="modSp">
        <pc:chgData name="Hadi Abu Maaruf" userId="3a67d82550722d05" providerId="LiveId" clId="{609B8C8D-4D9F-42B2-8C17-B96633FF9743}" dt="2018-07-03T15:02:41.410" v="375" actId="14100"/>
        <pc:sldMkLst>
          <pc:docMk/>
          <pc:sldMk cId="60425584" sldId="291"/>
        </pc:sldMkLst>
        <pc:spChg chg="mod">
          <ac:chgData name="Hadi Abu Maaruf" userId="3a67d82550722d05" providerId="LiveId" clId="{609B8C8D-4D9F-42B2-8C17-B96633FF9743}" dt="2018-07-03T15:01:10.288" v="357" actId="14100"/>
          <ac:spMkLst>
            <pc:docMk/>
            <pc:sldMk cId="60425584" sldId="291"/>
            <ac:spMk id="3" creationId="{00000000-0000-0000-0000-000000000000}"/>
          </ac:spMkLst>
        </pc:spChg>
        <pc:spChg chg="mod">
          <ac:chgData name="Hadi Abu Maaruf" userId="3a67d82550722d05" providerId="LiveId" clId="{609B8C8D-4D9F-42B2-8C17-B96633FF9743}" dt="2018-07-03T15:02:41.410" v="375" actId="14100"/>
          <ac:spMkLst>
            <pc:docMk/>
            <pc:sldMk cId="60425584" sldId="291"/>
            <ac:spMk id="5" creationId="{42BCD954-3CDB-4C4D-BEF8-0814F8B72264}"/>
          </ac:spMkLst>
        </pc:spChg>
      </pc:sldChg>
      <pc:sldChg chg="addSp delSp modSp add del">
        <pc:chgData name="Hadi Abu Maaruf" userId="3a67d82550722d05" providerId="LiveId" clId="{609B8C8D-4D9F-42B2-8C17-B96633FF9743}" dt="2018-07-03T15:03:35.839" v="387" actId="1076"/>
        <pc:sldMkLst>
          <pc:docMk/>
          <pc:sldMk cId="711405782" sldId="292"/>
        </pc:sldMkLst>
        <pc:spChg chg="mod">
          <ac:chgData name="Hadi Abu Maaruf" userId="3a67d82550722d05" providerId="LiveId" clId="{609B8C8D-4D9F-42B2-8C17-B96633FF9743}" dt="2018-07-03T09:51:54.848" v="151" actId="5793"/>
          <ac:spMkLst>
            <pc:docMk/>
            <pc:sldMk cId="711405782" sldId="292"/>
            <ac:spMk id="3" creationId="{00000000-0000-0000-0000-000000000000}"/>
          </ac:spMkLst>
        </pc:spChg>
        <pc:spChg chg="mod">
          <ac:chgData name="Hadi Abu Maaruf" userId="3a67d82550722d05" providerId="LiveId" clId="{609B8C8D-4D9F-42B2-8C17-B96633FF9743}" dt="2018-07-03T15:03:35.839" v="387" actId="1076"/>
          <ac:spMkLst>
            <pc:docMk/>
            <pc:sldMk cId="711405782" sldId="292"/>
            <ac:spMk id="7" creationId="{F2DECCE0-0B28-4C89-B38D-0EF6D2725230}"/>
          </ac:spMkLst>
        </pc:spChg>
        <pc:spChg chg="add mod">
          <ac:chgData name="Hadi Abu Maaruf" userId="3a67d82550722d05" providerId="LiveId" clId="{609B8C8D-4D9F-42B2-8C17-B96633FF9743}" dt="2018-07-03T15:03:28.414" v="386" actId="1076"/>
          <ac:spMkLst>
            <pc:docMk/>
            <pc:sldMk cId="711405782" sldId="292"/>
            <ac:spMk id="8" creationId="{CD6632DA-BB1F-47A2-8C0F-BB120E8BE017}"/>
          </ac:spMkLst>
        </pc:spChg>
        <pc:spChg chg="del">
          <ac:chgData name="Hadi Abu Maaruf" userId="3a67d82550722d05" providerId="LiveId" clId="{609B8C8D-4D9F-42B2-8C17-B96633FF9743}" dt="2018-07-03T15:03:01.588" v="376" actId="478"/>
          <ac:spMkLst>
            <pc:docMk/>
            <pc:sldMk cId="711405782" sldId="292"/>
            <ac:spMk id="9" creationId="{1CD604CA-FF5D-4FAD-B768-8C3AB1AC01F1}"/>
          </ac:spMkLst>
        </pc:spChg>
      </pc:sldChg>
      <pc:sldChg chg="modSp">
        <pc:chgData name="Hadi Abu Maaruf" userId="3a67d82550722d05" providerId="LiveId" clId="{609B8C8D-4D9F-42B2-8C17-B96633FF9743}" dt="2018-07-03T15:04:46.166" v="425" actId="20577"/>
        <pc:sldMkLst>
          <pc:docMk/>
          <pc:sldMk cId="1372307953" sldId="297"/>
        </pc:sldMkLst>
        <pc:spChg chg="mod">
          <ac:chgData name="Hadi Abu Maaruf" userId="3a67d82550722d05" providerId="LiveId" clId="{609B8C8D-4D9F-42B2-8C17-B96633FF9743}" dt="2018-07-03T15:04:46.166" v="425" actId="20577"/>
          <ac:spMkLst>
            <pc:docMk/>
            <pc:sldMk cId="1372307953" sldId="297"/>
            <ac:spMk id="14" creationId="{00000000-0000-0000-0000-000000000000}"/>
          </ac:spMkLst>
        </pc:spChg>
      </pc:sldChg>
      <pc:sldChg chg="addSp delSp modSp">
        <pc:chgData name="Hadi Abu Maaruf" userId="3a67d82550722d05" providerId="LiveId" clId="{609B8C8D-4D9F-42B2-8C17-B96633FF9743}" dt="2018-07-03T15:13:01.684" v="443" actId="1076"/>
        <pc:sldMkLst>
          <pc:docMk/>
          <pc:sldMk cId="2890624133" sldId="300"/>
        </pc:sldMkLst>
        <pc:picChg chg="add mod">
          <ac:chgData name="Hadi Abu Maaruf" userId="3a67d82550722d05" providerId="LiveId" clId="{609B8C8D-4D9F-42B2-8C17-B96633FF9743}" dt="2018-07-03T15:13:01.684" v="443" actId="1076"/>
          <ac:picMkLst>
            <pc:docMk/>
            <pc:sldMk cId="2890624133" sldId="300"/>
            <ac:picMk id="2" creationId="{2D0FF525-4C92-44EB-843C-2390D0FD9DA0}"/>
          </ac:picMkLst>
        </pc:picChg>
        <pc:picChg chg="del">
          <ac:chgData name="Hadi Abu Maaruf" userId="3a67d82550722d05" providerId="LiveId" clId="{609B8C8D-4D9F-42B2-8C17-B96633FF9743}" dt="2018-07-03T15:12:52.085" v="438" actId="478"/>
          <ac:picMkLst>
            <pc:docMk/>
            <pc:sldMk cId="2890624133" sldId="300"/>
            <ac:picMk id="5" creationId="{00000000-0000-0000-0000-000000000000}"/>
          </ac:picMkLst>
        </pc:picChg>
      </pc:sldChg>
      <pc:sldChg chg="modSp">
        <pc:chgData name="Hadi Abu Maaruf" userId="3a67d82550722d05" providerId="LiveId" clId="{609B8C8D-4D9F-42B2-8C17-B96633FF9743}" dt="2018-07-03T15:06:36.392" v="437" actId="1076"/>
        <pc:sldMkLst>
          <pc:docMk/>
          <pc:sldMk cId="1438955739" sldId="305"/>
        </pc:sldMkLst>
        <pc:graphicFrameChg chg="mod modGraphic">
          <ac:chgData name="Hadi Abu Maaruf" userId="3a67d82550722d05" providerId="LiveId" clId="{609B8C8D-4D9F-42B2-8C17-B96633FF9743}" dt="2018-07-03T15:06:01.736" v="430" actId="14100"/>
          <ac:graphicFrameMkLst>
            <pc:docMk/>
            <pc:sldMk cId="1438955739" sldId="305"/>
            <ac:graphicFrameMk id="3" creationId="{00000000-0000-0000-0000-000000000000}"/>
          </ac:graphicFrameMkLst>
        </pc:graphicFrameChg>
        <pc:graphicFrameChg chg="mod">
          <ac:chgData name="Hadi Abu Maaruf" userId="3a67d82550722d05" providerId="LiveId" clId="{609B8C8D-4D9F-42B2-8C17-B96633FF9743}" dt="2018-07-03T15:06:36.392" v="437" actId="1076"/>
          <ac:graphicFrameMkLst>
            <pc:docMk/>
            <pc:sldMk cId="1438955739" sldId="305"/>
            <ac:graphicFrameMk id="8" creationId="{00000000-0000-0000-0000-000000000000}"/>
          </ac:graphicFrameMkLst>
        </pc:graphicFrameChg>
      </pc:sldChg>
      <pc:sldChg chg="modSp">
        <pc:chgData name="Hadi Abu Maaruf" userId="3a67d82550722d05" providerId="LiveId" clId="{609B8C8D-4D9F-42B2-8C17-B96633FF9743}" dt="2018-07-03T15:00:19.316" v="350" actId="1076"/>
        <pc:sldMkLst>
          <pc:docMk/>
          <pc:sldMk cId="1229954495" sldId="308"/>
        </pc:sldMkLst>
        <pc:graphicFrameChg chg="mod">
          <ac:chgData name="Hadi Abu Maaruf" userId="3a67d82550722d05" providerId="LiveId" clId="{609B8C8D-4D9F-42B2-8C17-B96633FF9743}" dt="2018-07-03T14:54:30.854" v="335" actId="1076"/>
          <ac:graphicFrameMkLst>
            <pc:docMk/>
            <pc:sldMk cId="1229954495" sldId="308"/>
            <ac:graphicFrameMk id="7" creationId="{00000000-0000-0000-0000-000000000000}"/>
          </ac:graphicFrameMkLst>
        </pc:graphicFrameChg>
        <pc:cxnChg chg="mod">
          <ac:chgData name="Hadi Abu Maaruf" userId="3a67d82550722d05" providerId="LiveId" clId="{609B8C8D-4D9F-42B2-8C17-B96633FF9743}" dt="2018-07-03T15:00:19.316" v="350" actId="1076"/>
          <ac:cxnSpMkLst>
            <pc:docMk/>
            <pc:sldMk cId="1229954495" sldId="308"/>
            <ac:cxnSpMk id="5" creationId="{83B6EDC0-6799-435B-BAF1-CDA3A24BF15B}"/>
          </ac:cxnSpMkLst>
        </pc:cxnChg>
      </pc:sldChg>
      <pc:sldChg chg="modSp">
        <pc:chgData name="Hadi Abu Maaruf" userId="3a67d82550722d05" providerId="LiveId" clId="{609B8C8D-4D9F-42B2-8C17-B96633FF9743}" dt="2018-07-03T09:51:53.117" v="147" actId="5793"/>
        <pc:sldMkLst>
          <pc:docMk/>
          <pc:sldMk cId="2197271304" sldId="309"/>
        </pc:sldMkLst>
        <pc:spChg chg="mod">
          <ac:chgData name="Hadi Abu Maaruf" userId="3a67d82550722d05" providerId="LiveId" clId="{609B8C8D-4D9F-42B2-8C17-B96633FF9743}" dt="2018-07-03T09:51:53.117" v="147" actId="5793"/>
          <ac:spMkLst>
            <pc:docMk/>
            <pc:sldMk cId="2197271304" sldId="309"/>
            <ac:spMk id="3" creationId="{00000000-0000-0000-0000-000000000000}"/>
          </ac:spMkLst>
        </pc:spChg>
      </pc:sldChg>
      <pc:sldChg chg="addSp delSp modSp add del">
        <pc:chgData name="Hadi Abu Maaruf" userId="3a67d82550722d05" providerId="LiveId" clId="{609B8C8D-4D9F-42B2-8C17-B96633FF9743}" dt="2018-07-03T14:11:07.745" v="288" actId="2696"/>
        <pc:sldMkLst>
          <pc:docMk/>
          <pc:sldMk cId="307601974" sldId="310"/>
        </pc:sldMkLst>
        <pc:graphicFrameChg chg="add del mod">
          <ac:chgData name="Hadi Abu Maaruf" userId="3a67d82550722d05" providerId="LiveId" clId="{609B8C8D-4D9F-42B2-8C17-B96633FF9743}" dt="2018-07-03T14:11:03.253" v="287" actId="478"/>
          <ac:graphicFrameMkLst>
            <pc:docMk/>
            <pc:sldMk cId="307601974" sldId="310"/>
            <ac:graphicFrameMk id="5" creationId="{4891EA3A-5ECC-4C79-B6C0-1B75D1D3CAC2}"/>
          </ac:graphicFrameMkLst>
        </pc:graphicFrameChg>
      </pc:sldChg>
      <pc:sldChg chg="addSp delSp modSp add del modAnim">
        <pc:chgData name="Hadi Abu Maaruf" userId="3a67d82550722d05" providerId="LiveId" clId="{609B8C8D-4D9F-42B2-8C17-B96633FF9743}" dt="2018-07-03T20:06:21.700" v="452" actId="2696"/>
        <pc:sldMkLst>
          <pc:docMk/>
          <pc:sldMk cId="550157886" sldId="310"/>
        </pc:sldMkLst>
        <pc:spChg chg="del">
          <ac:chgData name="Hadi Abu Maaruf" userId="3a67d82550722d05" providerId="LiveId" clId="{609B8C8D-4D9F-42B2-8C17-B96633FF9743}" dt="2018-07-03T14:11:19.975" v="290" actId="1076"/>
          <ac:spMkLst>
            <pc:docMk/>
            <pc:sldMk cId="550157886" sldId="310"/>
            <ac:spMk id="3" creationId="{8BD0C512-B140-4CE6-8016-64E4A95ACFCA}"/>
          </ac:spMkLst>
        </pc:spChg>
        <pc:picChg chg="add mod">
          <ac:chgData name="Hadi Abu Maaruf" userId="3a67d82550722d05" providerId="LiveId" clId="{609B8C8D-4D9F-42B2-8C17-B96633FF9743}" dt="2018-07-03T14:38:56.425" v="302" actId="1076"/>
          <ac:picMkLst>
            <pc:docMk/>
            <pc:sldMk cId="550157886" sldId="310"/>
            <ac:picMk id="5" creationId="{21C567AB-B71F-4B10-A0B6-6B51E0C8EBDC}"/>
          </ac:picMkLst>
        </pc:picChg>
      </pc:sldChg>
      <pc:sldChg chg="addSp delSp modSp add del delAnim modAnim">
        <pc:chgData name="Hadi Abu Maaruf" userId="3a67d82550722d05" providerId="LiveId" clId="{609B8C8D-4D9F-42B2-8C17-B96633FF9743}" dt="2018-07-03T14:38:24.585" v="300" actId="2696"/>
        <pc:sldMkLst>
          <pc:docMk/>
          <pc:sldMk cId="3849823683" sldId="311"/>
        </pc:sldMkLst>
        <pc:spChg chg="del">
          <ac:chgData name="Hadi Abu Maaruf" userId="3a67d82550722d05" providerId="LiveId" clId="{609B8C8D-4D9F-42B2-8C17-B96633FF9743}" dt="2018-07-03T14:37:54.376" v="298" actId="2696"/>
          <ac:spMkLst>
            <pc:docMk/>
            <pc:sldMk cId="3849823683" sldId="311"/>
            <ac:spMk id="3" creationId="{1353A185-1251-4A77-A6EE-B0CC0FF4D2D1}"/>
          </ac:spMkLst>
        </pc:spChg>
        <pc:spChg chg="add mod">
          <ac:chgData name="Hadi Abu Maaruf" userId="3a67d82550722d05" providerId="LiveId" clId="{609B8C8D-4D9F-42B2-8C17-B96633FF9743}" dt="2018-07-03T14:38:23.430" v="299" actId="478"/>
          <ac:spMkLst>
            <pc:docMk/>
            <pc:sldMk cId="3849823683" sldId="311"/>
            <ac:spMk id="9" creationId="{5E0BF58B-782A-4B28-B1F0-2EE1C66971F9}"/>
          </ac:spMkLst>
        </pc:spChg>
        <pc:picChg chg="add del mod">
          <ac:chgData name="Hadi Abu Maaruf" userId="3a67d82550722d05" providerId="LiveId" clId="{609B8C8D-4D9F-42B2-8C17-B96633FF9743}" dt="2018-07-03T14:38:23.430" v="299" actId="478"/>
          <ac:picMkLst>
            <pc:docMk/>
            <pc:sldMk cId="3849823683" sldId="311"/>
            <ac:picMk id="7" creationId="{FAC42393-BFA9-48E8-BA80-8BF334DA94DF}"/>
          </ac:picMkLst>
        </pc:picChg>
      </pc:sldChg>
    </pc:docChg>
  </pc:docChgLst>
  <pc:docChgLst>
    <pc:chgData name="Hadi Abu Maaruf" userId="3a67d82550722d05" providerId="LiveId" clId="{47D4B4F1-D0E9-4E15-9C3F-9850F44E9148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489;&#1512;&#1488;&#1493;&#1491;&#1492;\&#1505;&#1502;&#1505;&#1496;&#1512;%208\&#1508;&#1512;&#1493;&#1497;&#1497;&#1511;&#1496;%20&#1495;&#1500;&#1511;%20&#1489;\pie%20charts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489;&#1512;&#1488;&#1493;&#1491;&#1492;\&#1505;&#1502;&#1505;&#1496;&#1512;%208\&#1508;&#1512;&#1493;&#1497;&#1497;&#1511;&#1496;%20&#1495;&#1500;&#1511;%20&#1489;\pie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solidFill>
                  <a:schemeClr val="tx1"/>
                </a:solidFill>
                <a:effectLst/>
              </a:rPr>
              <a:t>Distribution of paintings by artist in "DB1"</a:t>
            </a:r>
            <a:endParaRPr lang="he-IL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20824522474777066"/>
          <c:y val="3.27102803738317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4C-4E4F-829C-A7A9F36143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4C-4E4F-829C-A7A9F36143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4C-4E4F-829C-A7A9F36143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4C-4E4F-829C-A7A9F36143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גיליון1!$C$5:$C$8</c:f>
              <c:strCache>
                <c:ptCount val="4"/>
                <c:pt idx="1">
                  <c:v>Dali</c:v>
                </c:pt>
                <c:pt idx="2">
                  <c:v>Rembrandt</c:v>
                </c:pt>
                <c:pt idx="3">
                  <c:v>Van Gogh</c:v>
                </c:pt>
              </c:strCache>
            </c:strRef>
          </c:cat>
          <c:val>
            <c:numRef>
              <c:f>גיליון1!$D$5:$D$8</c:f>
              <c:numCache>
                <c:formatCode>General</c:formatCode>
                <c:ptCount val="4"/>
                <c:pt idx="1">
                  <c:v>6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4C-4E4F-829C-A7A9F36143D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solidFill>
                  <a:schemeClr val="tx1"/>
                </a:solidFill>
                <a:effectLst/>
              </a:rPr>
              <a:t>Distribution of paintings by artist in "DB2"</a:t>
            </a:r>
            <a:endParaRPr lang="he-IL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20069522036002485"/>
          <c:y val="6.570731074423977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36-4146-A0A0-FE72E8E494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36-4146-A0A0-FE72E8E494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36-4146-A0A0-FE72E8E4948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36-4146-A0A0-FE72E8E4948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736-4146-A0A0-FE72E8E494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גיליון1!$C$22:$C$26</c:f>
              <c:strCache>
                <c:ptCount val="5"/>
                <c:pt idx="0">
                  <c:v>Aivazovsky</c:v>
                </c:pt>
                <c:pt idx="1">
                  <c:v>Dali</c:v>
                </c:pt>
                <c:pt idx="2">
                  <c:v>Rembrandt</c:v>
                </c:pt>
                <c:pt idx="3">
                  <c:v>Renoir</c:v>
                </c:pt>
                <c:pt idx="4">
                  <c:v>Van gogh</c:v>
                </c:pt>
              </c:strCache>
            </c:strRef>
          </c:cat>
          <c:val>
            <c:numRef>
              <c:f>גיליון1!$D$22:$D$26</c:f>
              <c:numCache>
                <c:formatCode>General</c:formatCode>
                <c:ptCount val="5"/>
                <c:pt idx="0">
                  <c:v>10</c:v>
                </c:pt>
                <c:pt idx="1">
                  <c:v>8</c:v>
                </c:pt>
                <c:pt idx="2">
                  <c:v>10</c:v>
                </c:pt>
                <c:pt idx="3">
                  <c:v>5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736-4146-A0A0-FE72E8E4948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he-I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ADB77-781B-4182-8B73-451B3C7B6DE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0A13B-47D6-4DED-A4A1-8CD0045EA358}">
      <dgm:prSet phldrT="[Text]" custT="1"/>
      <dgm:spPr/>
      <dgm:t>
        <a:bodyPr/>
        <a:lstStyle/>
        <a:p>
          <a:r>
            <a:rPr lang="en-US" sz="2800" b="1" dirty="0"/>
            <a:t>8.3 Sum the max appearance to cluster i </a:t>
          </a:r>
        </a:p>
      </dgm:t>
    </dgm:pt>
    <dgm:pt modelId="{D6E36215-1FC7-4ECA-A4B8-7B7336F870EA}" type="parTrans" cxnId="{31C1C82D-CBD8-4A0F-863A-E74AEB1866DC}">
      <dgm:prSet/>
      <dgm:spPr/>
      <dgm:t>
        <a:bodyPr/>
        <a:lstStyle/>
        <a:p>
          <a:endParaRPr lang="en-US"/>
        </a:p>
      </dgm:t>
    </dgm:pt>
    <dgm:pt modelId="{75EFA5F9-1619-420D-8EDD-D59898342F6A}" type="sibTrans" cxnId="{31C1C82D-CBD8-4A0F-863A-E74AEB186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C4BF7EC-B159-47C7-BF15-344E15F5F1A8}">
      <dgm:prSet phldrT="[Text]" custT="1"/>
      <dgm:spPr/>
      <dgm:t>
        <a:bodyPr/>
        <a:lstStyle/>
        <a:p>
          <a:pPr rtl="0"/>
          <a:r>
            <a:rPr lang="en-US" sz="2800" b="1" dirty="0">
              <a:solidFill>
                <a:schemeClr val="bg1"/>
              </a:solidFill>
            </a:rPr>
            <a:t>8.4 Clustered DB</a:t>
          </a:r>
          <a:endParaRPr lang="en-US" sz="2800" b="1" dirty="0"/>
        </a:p>
      </dgm:t>
    </dgm:pt>
    <dgm:pt modelId="{41DEACA7-6973-48FD-9F21-7AC81ADA09ED}" type="parTrans" cxnId="{BD898C6B-F408-4CB9-A87E-AED34DF08D9C}">
      <dgm:prSet/>
      <dgm:spPr/>
      <dgm:t>
        <a:bodyPr/>
        <a:lstStyle/>
        <a:p>
          <a:endParaRPr lang="en-US"/>
        </a:p>
      </dgm:t>
    </dgm:pt>
    <dgm:pt modelId="{48F6EA5C-1415-4959-9A77-1CD7BB48B53A}" type="sibTrans" cxnId="{BD898C6B-F408-4CB9-A87E-AED34DF08D9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2C6B877-C63C-4656-82EE-204A6D44D025}">
      <dgm:prSet phldrT="[Text]" custT="1"/>
      <dgm:spPr/>
      <dgm:t>
        <a:bodyPr/>
        <a:lstStyle/>
        <a:p>
          <a:r>
            <a:rPr lang="he-IL" sz="2800" b="1" dirty="0"/>
            <a:t>8.1</a:t>
          </a:r>
          <a:r>
            <a:rPr lang="en-US" sz="2800" b="1" dirty="0"/>
            <a:t> Partitioning Around Medoids (PAM) clustering</a:t>
          </a:r>
        </a:p>
      </dgm:t>
    </dgm:pt>
    <dgm:pt modelId="{B6C45C21-089A-4693-865E-8D0F261990A5}" type="sibTrans" cxnId="{1B802767-4C96-4AD2-AEF9-80B93ACF3FC6}">
      <dgm:prSet/>
      <dgm:spPr/>
      <dgm:t>
        <a:bodyPr/>
        <a:lstStyle/>
        <a:p>
          <a:pPr rtl="1"/>
          <a:endParaRPr lang="he-IL"/>
        </a:p>
      </dgm:t>
    </dgm:pt>
    <dgm:pt modelId="{A47F2611-9270-46EA-9A2A-37E5E0DEFA13}" type="parTrans" cxnId="{1B802767-4C96-4AD2-AEF9-80B93ACF3FC6}">
      <dgm:prSet/>
      <dgm:spPr/>
      <dgm:t>
        <a:bodyPr/>
        <a:lstStyle/>
        <a:p>
          <a:pPr rtl="1"/>
          <a:endParaRPr lang="he-IL"/>
        </a:p>
      </dgm:t>
    </dgm:pt>
    <dgm:pt modelId="{FEEE064D-8EF8-411A-93E1-1295E75925F6}">
      <dgm:prSet phldrT="[Text]" custT="1"/>
      <dgm:spPr/>
      <dgm:t>
        <a:bodyPr/>
        <a:lstStyle/>
        <a:p>
          <a:r>
            <a:rPr lang="en-US" sz="2800" b="1" dirty="0"/>
            <a:t>8.2 Convert vector to matrix</a:t>
          </a:r>
        </a:p>
      </dgm:t>
    </dgm:pt>
    <dgm:pt modelId="{117BFA7E-90EA-498B-B987-80ED7EB67C2D}" type="parTrans" cxnId="{9DB4E5C7-8071-4A6D-B60D-4D0026E77D1D}">
      <dgm:prSet/>
      <dgm:spPr/>
      <dgm:t>
        <a:bodyPr/>
        <a:lstStyle/>
        <a:p>
          <a:pPr rtl="1"/>
          <a:endParaRPr lang="he-IL"/>
        </a:p>
      </dgm:t>
    </dgm:pt>
    <dgm:pt modelId="{F897A9A6-1FB9-4DF0-8F2D-5968E35AC520}" type="sibTrans" cxnId="{9DB4E5C7-8071-4A6D-B60D-4D0026E77D1D}">
      <dgm:prSet/>
      <dgm:spPr/>
      <dgm:t>
        <a:bodyPr/>
        <a:lstStyle/>
        <a:p>
          <a:pPr rtl="1"/>
          <a:endParaRPr lang="he-IL"/>
        </a:p>
      </dgm:t>
    </dgm:pt>
    <dgm:pt modelId="{FCFB4C7B-B4AD-4778-A9E2-C613321F6B81}" type="pres">
      <dgm:prSet presAssocID="{975ADB77-781B-4182-8B73-451B3C7B6DE5}" presName="Name0" presStyleCnt="0">
        <dgm:presLayoutVars>
          <dgm:dir/>
          <dgm:resizeHandles val="exact"/>
        </dgm:presLayoutVars>
      </dgm:prSet>
      <dgm:spPr/>
    </dgm:pt>
    <dgm:pt modelId="{8789F6C6-EBDD-48B1-9C29-A0DAA3890301}" type="pres">
      <dgm:prSet presAssocID="{52C6B877-C63C-4656-82EE-204A6D44D025}" presName="node" presStyleLbl="node1" presStyleIdx="0" presStyleCnt="4" custScaleX="35460" custScaleY="37365" custLinFactNeighborX="18947" custLinFactNeighborY="3745">
        <dgm:presLayoutVars>
          <dgm:bulletEnabled val="1"/>
        </dgm:presLayoutVars>
      </dgm:prSet>
      <dgm:spPr/>
    </dgm:pt>
    <dgm:pt modelId="{7F586BDD-7CE5-47F1-9272-30808807E934}" type="pres">
      <dgm:prSet presAssocID="{B6C45C21-089A-4693-865E-8D0F261990A5}" presName="sibTrans" presStyleLbl="sibTrans1D1" presStyleIdx="0" presStyleCnt="3"/>
      <dgm:spPr/>
    </dgm:pt>
    <dgm:pt modelId="{AFDCF1AB-0A0A-49E9-9FA2-FD7C67D4ADBC}" type="pres">
      <dgm:prSet presAssocID="{B6C45C21-089A-4693-865E-8D0F261990A5}" presName="connectorText" presStyleLbl="sibTrans1D1" presStyleIdx="0" presStyleCnt="3"/>
      <dgm:spPr/>
    </dgm:pt>
    <dgm:pt modelId="{E9CB868A-1DCB-446F-8223-4D6265F770B6}" type="pres">
      <dgm:prSet presAssocID="{FEEE064D-8EF8-411A-93E1-1295E75925F6}" presName="node" presStyleLbl="node1" presStyleIdx="1" presStyleCnt="4" custScaleX="45627" custScaleY="27702" custLinFactNeighborX="11358" custLinFactNeighborY="3758">
        <dgm:presLayoutVars>
          <dgm:bulletEnabled val="1"/>
        </dgm:presLayoutVars>
      </dgm:prSet>
      <dgm:spPr/>
    </dgm:pt>
    <dgm:pt modelId="{DC77FAA5-6CEF-4E0E-9823-98E54E3A67AD}" type="pres">
      <dgm:prSet presAssocID="{F897A9A6-1FB9-4DF0-8F2D-5968E35AC520}" presName="sibTrans" presStyleLbl="sibTrans1D1" presStyleIdx="1" presStyleCnt="3"/>
      <dgm:spPr/>
    </dgm:pt>
    <dgm:pt modelId="{45AA301F-E9FF-4247-B513-0E8F0BE8463F}" type="pres">
      <dgm:prSet presAssocID="{F897A9A6-1FB9-4DF0-8F2D-5968E35AC520}" presName="connectorText" presStyleLbl="sibTrans1D1" presStyleIdx="1" presStyleCnt="3"/>
      <dgm:spPr/>
    </dgm:pt>
    <dgm:pt modelId="{943DC9C8-D185-461D-B88B-26CE47E0BAEA}" type="pres">
      <dgm:prSet presAssocID="{6450A13B-47D6-4DED-A4A1-8CD0045EA358}" presName="node" presStyleLbl="node1" presStyleIdx="2" presStyleCnt="4" custScaleX="51433" custScaleY="34209" custLinFactNeighborX="-2653" custLinFactNeighborY="5538">
        <dgm:presLayoutVars>
          <dgm:bulletEnabled val="1"/>
        </dgm:presLayoutVars>
      </dgm:prSet>
      <dgm:spPr/>
    </dgm:pt>
    <dgm:pt modelId="{181029B3-2D77-4FAD-8340-F7E09881549B}" type="pres">
      <dgm:prSet presAssocID="{75EFA5F9-1619-420D-8EDD-D59898342F6A}" presName="sibTrans" presStyleLbl="sibTrans1D1" presStyleIdx="2" presStyleCnt="3"/>
      <dgm:spPr/>
    </dgm:pt>
    <dgm:pt modelId="{55D00DA5-6AF9-4F97-8F78-0D0827E3D26F}" type="pres">
      <dgm:prSet presAssocID="{75EFA5F9-1619-420D-8EDD-D59898342F6A}" presName="connectorText" presStyleLbl="sibTrans1D1" presStyleIdx="2" presStyleCnt="3"/>
      <dgm:spPr/>
    </dgm:pt>
    <dgm:pt modelId="{1A39F19C-FC29-4B3B-B1CC-5834F6F0D99D}" type="pres">
      <dgm:prSet presAssocID="{1C4BF7EC-B159-47C7-BF15-344E15F5F1A8}" presName="node" presStyleLbl="node1" presStyleIdx="3" presStyleCnt="4" custScaleX="25847" custScaleY="28338" custLinFactNeighborX="3171" custLinFactNeighborY="68">
        <dgm:presLayoutVars>
          <dgm:bulletEnabled val="1"/>
        </dgm:presLayoutVars>
      </dgm:prSet>
      <dgm:spPr/>
    </dgm:pt>
  </dgm:ptLst>
  <dgm:cxnLst>
    <dgm:cxn modelId="{31C1C82D-CBD8-4A0F-863A-E74AEB1866DC}" srcId="{975ADB77-781B-4182-8B73-451B3C7B6DE5}" destId="{6450A13B-47D6-4DED-A4A1-8CD0045EA358}" srcOrd="2" destOrd="0" parTransId="{D6E36215-1FC7-4ECA-A4B8-7B7336F870EA}" sibTransId="{75EFA5F9-1619-420D-8EDD-D59898342F6A}"/>
    <dgm:cxn modelId="{9888D233-C78D-4922-8942-A5C64C910CB1}" type="presOf" srcId="{B6C45C21-089A-4693-865E-8D0F261990A5}" destId="{7F586BDD-7CE5-47F1-9272-30808807E934}" srcOrd="0" destOrd="0" presId="urn:microsoft.com/office/officeart/2005/8/layout/bProcess3"/>
    <dgm:cxn modelId="{00D5E238-51C2-4F68-A3B9-1147CC933D87}" type="presOf" srcId="{B6C45C21-089A-4693-865E-8D0F261990A5}" destId="{AFDCF1AB-0A0A-49E9-9FA2-FD7C67D4ADBC}" srcOrd="1" destOrd="0" presId="urn:microsoft.com/office/officeart/2005/8/layout/bProcess3"/>
    <dgm:cxn modelId="{83D0E45C-95F0-4360-A474-93F579A922E0}" type="presOf" srcId="{1C4BF7EC-B159-47C7-BF15-344E15F5F1A8}" destId="{1A39F19C-FC29-4B3B-B1CC-5834F6F0D99D}" srcOrd="0" destOrd="0" presId="urn:microsoft.com/office/officeart/2005/8/layout/bProcess3"/>
    <dgm:cxn modelId="{1B802767-4C96-4AD2-AEF9-80B93ACF3FC6}" srcId="{975ADB77-781B-4182-8B73-451B3C7B6DE5}" destId="{52C6B877-C63C-4656-82EE-204A6D44D025}" srcOrd="0" destOrd="0" parTransId="{A47F2611-9270-46EA-9A2A-37E5E0DEFA13}" sibTransId="{B6C45C21-089A-4693-865E-8D0F261990A5}"/>
    <dgm:cxn modelId="{BD898C6B-F408-4CB9-A87E-AED34DF08D9C}" srcId="{975ADB77-781B-4182-8B73-451B3C7B6DE5}" destId="{1C4BF7EC-B159-47C7-BF15-344E15F5F1A8}" srcOrd="3" destOrd="0" parTransId="{41DEACA7-6973-48FD-9F21-7AC81ADA09ED}" sibTransId="{48F6EA5C-1415-4959-9A77-1CD7BB48B53A}"/>
    <dgm:cxn modelId="{01E73851-1E15-4BD3-94EA-54783B2D064A}" type="presOf" srcId="{975ADB77-781B-4182-8B73-451B3C7B6DE5}" destId="{FCFB4C7B-B4AD-4778-A9E2-C613321F6B81}" srcOrd="0" destOrd="0" presId="urn:microsoft.com/office/officeart/2005/8/layout/bProcess3"/>
    <dgm:cxn modelId="{D3002376-3E07-475C-AA84-F09524A7B397}" type="presOf" srcId="{52C6B877-C63C-4656-82EE-204A6D44D025}" destId="{8789F6C6-EBDD-48B1-9C29-A0DAA3890301}" srcOrd="0" destOrd="0" presId="urn:microsoft.com/office/officeart/2005/8/layout/bProcess3"/>
    <dgm:cxn modelId="{6B27B4AB-D9E9-4301-A7A6-2F47603A80C4}" type="presOf" srcId="{F897A9A6-1FB9-4DF0-8F2D-5968E35AC520}" destId="{45AA301F-E9FF-4247-B513-0E8F0BE8463F}" srcOrd="1" destOrd="0" presId="urn:microsoft.com/office/officeart/2005/8/layout/bProcess3"/>
    <dgm:cxn modelId="{9DB4E5C7-8071-4A6D-B60D-4D0026E77D1D}" srcId="{975ADB77-781B-4182-8B73-451B3C7B6DE5}" destId="{FEEE064D-8EF8-411A-93E1-1295E75925F6}" srcOrd="1" destOrd="0" parTransId="{117BFA7E-90EA-498B-B987-80ED7EB67C2D}" sibTransId="{F897A9A6-1FB9-4DF0-8F2D-5968E35AC520}"/>
    <dgm:cxn modelId="{1F3FCFD2-1437-438F-B71B-AA3DF5F460E1}" type="presOf" srcId="{75EFA5F9-1619-420D-8EDD-D59898342F6A}" destId="{181029B3-2D77-4FAD-8340-F7E09881549B}" srcOrd="0" destOrd="0" presId="urn:microsoft.com/office/officeart/2005/8/layout/bProcess3"/>
    <dgm:cxn modelId="{CC5410D3-51C9-45CB-B120-3F34CE53C382}" type="presOf" srcId="{F897A9A6-1FB9-4DF0-8F2D-5968E35AC520}" destId="{DC77FAA5-6CEF-4E0E-9823-98E54E3A67AD}" srcOrd="0" destOrd="0" presId="urn:microsoft.com/office/officeart/2005/8/layout/bProcess3"/>
    <dgm:cxn modelId="{7044DCDC-D0DA-4035-BD2F-A7C8A9D80DDC}" type="presOf" srcId="{75EFA5F9-1619-420D-8EDD-D59898342F6A}" destId="{55D00DA5-6AF9-4F97-8F78-0D0827E3D26F}" srcOrd="1" destOrd="0" presId="urn:microsoft.com/office/officeart/2005/8/layout/bProcess3"/>
    <dgm:cxn modelId="{0DFFF7E2-4624-42C7-8EC9-046AD6A64A9C}" type="presOf" srcId="{6450A13B-47D6-4DED-A4A1-8CD0045EA358}" destId="{943DC9C8-D185-461D-B88B-26CE47E0BAEA}" srcOrd="0" destOrd="0" presId="urn:microsoft.com/office/officeart/2005/8/layout/bProcess3"/>
    <dgm:cxn modelId="{B43023E9-1715-4325-9186-77D9DDCE8877}" type="presOf" srcId="{FEEE064D-8EF8-411A-93E1-1295E75925F6}" destId="{E9CB868A-1DCB-446F-8223-4D6265F770B6}" srcOrd="0" destOrd="0" presId="urn:microsoft.com/office/officeart/2005/8/layout/bProcess3"/>
    <dgm:cxn modelId="{9153F376-29EE-41A6-8C32-E1812E3A4254}" type="presParOf" srcId="{FCFB4C7B-B4AD-4778-A9E2-C613321F6B81}" destId="{8789F6C6-EBDD-48B1-9C29-A0DAA3890301}" srcOrd="0" destOrd="0" presId="urn:microsoft.com/office/officeart/2005/8/layout/bProcess3"/>
    <dgm:cxn modelId="{F843C9EE-DBEA-4BE8-A620-D3FA92D38969}" type="presParOf" srcId="{FCFB4C7B-B4AD-4778-A9E2-C613321F6B81}" destId="{7F586BDD-7CE5-47F1-9272-30808807E934}" srcOrd="1" destOrd="0" presId="urn:microsoft.com/office/officeart/2005/8/layout/bProcess3"/>
    <dgm:cxn modelId="{6BEE6371-B3F8-4BDB-ABAF-04163D0C08F7}" type="presParOf" srcId="{7F586BDD-7CE5-47F1-9272-30808807E934}" destId="{AFDCF1AB-0A0A-49E9-9FA2-FD7C67D4ADBC}" srcOrd="0" destOrd="0" presId="urn:microsoft.com/office/officeart/2005/8/layout/bProcess3"/>
    <dgm:cxn modelId="{DC721807-13DA-4310-81AE-604C9843EE2A}" type="presParOf" srcId="{FCFB4C7B-B4AD-4778-A9E2-C613321F6B81}" destId="{E9CB868A-1DCB-446F-8223-4D6265F770B6}" srcOrd="2" destOrd="0" presId="urn:microsoft.com/office/officeart/2005/8/layout/bProcess3"/>
    <dgm:cxn modelId="{ABDFD690-04BA-4AF8-8F7E-AD09EDA8F9C0}" type="presParOf" srcId="{FCFB4C7B-B4AD-4778-A9E2-C613321F6B81}" destId="{DC77FAA5-6CEF-4E0E-9823-98E54E3A67AD}" srcOrd="3" destOrd="0" presId="urn:microsoft.com/office/officeart/2005/8/layout/bProcess3"/>
    <dgm:cxn modelId="{AE1647AC-4130-44CA-926C-CBCDEAEDFFAF}" type="presParOf" srcId="{DC77FAA5-6CEF-4E0E-9823-98E54E3A67AD}" destId="{45AA301F-E9FF-4247-B513-0E8F0BE8463F}" srcOrd="0" destOrd="0" presId="urn:microsoft.com/office/officeart/2005/8/layout/bProcess3"/>
    <dgm:cxn modelId="{0E7C2597-5683-42B9-8E4A-8E19F4D78E08}" type="presParOf" srcId="{FCFB4C7B-B4AD-4778-A9E2-C613321F6B81}" destId="{943DC9C8-D185-461D-B88B-26CE47E0BAEA}" srcOrd="4" destOrd="0" presId="urn:microsoft.com/office/officeart/2005/8/layout/bProcess3"/>
    <dgm:cxn modelId="{E94CAA84-CF87-4483-AAC5-67FB69ECBBD8}" type="presParOf" srcId="{FCFB4C7B-B4AD-4778-A9E2-C613321F6B81}" destId="{181029B3-2D77-4FAD-8340-F7E09881549B}" srcOrd="5" destOrd="0" presId="urn:microsoft.com/office/officeart/2005/8/layout/bProcess3"/>
    <dgm:cxn modelId="{47F3DA01-E54D-4B8F-93F9-81B01B5F6B32}" type="presParOf" srcId="{181029B3-2D77-4FAD-8340-F7E09881549B}" destId="{55D00DA5-6AF9-4F97-8F78-0D0827E3D26F}" srcOrd="0" destOrd="0" presId="urn:microsoft.com/office/officeart/2005/8/layout/bProcess3"/>
    <dgm:cxn modelId="{C7E805CC-4605-452B-B77D-BD75BEADA6A6}" type="presParOf" srcId="{FCFB4C7B-B4AD-4778-A9E2-C613321F6B81}" destId="{1A39F19C-FC29-4B3B-B1CC-5834F6F0D99D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ADB77-781B-4182-8B73-451B3C7B6DE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0A13B-47D6-4DED-A4A1-8CD0045EA358}">
      <dgm:prSet phldrT="[Text]" custT="1"/>
      <dgm:spPr/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Associate an input to a cluster</a:t>
          </a:r>
        </a:p>
      </dgm:t>
    </dgm:pt>
    <dgm:pt modelId="{D6E36215-1FC7-4ECA-A4B8-7B7336F870EA}" type="parTrans" cxnId="{31C1C82D-CBD8-4A0F-863A-E74AEB1866DC}">
      <dgm:prSet/>
      <dgm:spPr/>
      <dgm:t>
        <a:bodyPr/>
        <a:lstStyle/>
        <a:p>
          <a:endParaRPr lang="en-US"/>
        </a:p>
      </dgm:t>
    </dgm:pt>
    <dgm:pt modelId="{75EFA5F9-1619-420D-8EDD-D59898342F6A}" type="sibTrans" cxnId="{31C1C82D-CBD8-4A0F-863A-E74AEB186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C4BF7EC-B159-47C7-BF15-344E15F5F1A8}">
      <dgm:prSet phldrT="[Text]" custT="1"/>
      <dgm:spPr/>
      <dgm:t>
        <a:bodyPr/>
        <a:lstStyle/>
        <a:p>
          <a:pPr rtl="0"/>
          <a:r>
            <a:rPr lang="en-US" sz="2800" b="1" dirty="0">
              <a:solidFill>
                <a:schemeClr val="bg1"/>
              </a:solidFill>
            </a:rPr>
            <a:t>Associate an input to a painter</a:t>
          </a:r>
        </a:p>
        <a:p>
          <a:pPr rtl="0"/>
          <a:r>
            <a:rPr lang="en-US" sz="2800" b="1" dirty="0">
              <a:solidFill>
                <a:schemeClr val="bg1"/>
              </a:solidFill>
            </a:rPr>
            <a:t>(using Pareto Optimization)</a:t>
          </a:r>
        </a:p>
      </dgm:t>
    </dgm:pt>
    <dgm:pt modelId="{41DEACA7-6973-48FD-9F21-7AC81ADA09ED}" type="parTrans" cxnId="{BD898C6B-F408-4CB9-A87E-AED34DF08D9C}">
      <dgm:prSet/>
      <dgm:spPr/>
      <dgm:t>
        <a:bodyPr/>
        <a:lstStyle/>
        <a:p>
          <a:endParaRPr lang="en-US"/>
        </a:p>
      </dgm:t>
    </dgm:pt>
    <dgm:pt modelId="{48F6EA5C-1415-4959-9A77-1CD7BB48B53A}" type="sibTrans" cxnId="{BD898C6B-F408-4CB9-A87E-AED34DF08D9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2C6B877-C63C-4656-82EE-204A6D44D025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Steps 1-6 of preprocessing</a:t>
          </a:r>
        </a:p>
      </dgm:t>
    </dgm:pt>
    <dgm:pt modelId="{B6C45C21-089A-4693-865E-8D0F261990A5}" type="sibTrans" cxnId="{1B802767-4C96-4AD2-AEF9-80B93ACF3FC6}">
      <dgm:prSet/>
      <dgm:spPr/>
      <dgm:t>
        <a:bodyPr/>
        <a:lstStyle/>
        <a:p>
          <a:pPr rtl="1"/>
          <a:endParaRPr lang="he-IL"/>
        </a:p>
      </dgm:t>
    </dgm:pt>
    <dgm:pt modelId="{A47F2611-9270-46EA-9A2A-37E5E0DEFA13}" type="parTrans" cxnId="{1B802767-4C96-4AD2-AEF9-80B93ACF3FC6}">
      <dgm:prSet/>
      <dgm:spPr/>
      <dgm:t>
        <a:bodyPr/>
        <a:lstStyle/>
        <a:p>
          <a:pPr rtl="1"/>
          <a:endParaRPr lang="he-IL"/>
        </a:p>
      </dgm:t>
    </dgm:pt>
    <dgm:pt modelId="{FEEE064D-8EF8-411A-93E1-1295E75925F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Calculate the minimal Euclidian Distance from each cluster using </a:t>
          </a:r>
          <a:r>
            <a:rPr lang="en-US" sz="2800" b="1" dirty="0"/>
            <a:t>k-medoids</a:t>
          </a:r>
          <a:r>
            <a:rPr lang="en-US" sz="2800" b="1" dirty="0">
              <a:solidFill>
                <a:schemeClr val="bg1"/>
              </a:solidFill>
            </a:rPr>
            <a:t> </a:t>
          </a:r>
        </a:p>
      </dgm:t>
    </dgm:pt>
    <dgm:pt modelId="{117BFA7E-90EA-498B-B987-80ED7EB67C2D}" type="parTrans" cxnId="{9DB4E5C7-8071-4A6D-B60D-4D0026E77D1D}">
      <dgm:prSet/>
      <dgm:spPr/>
      <dgm:t>
        <a:bodyPr/>
        <a:lstStyle/>
        <a:p>
          <a:pPr rtl="1"/>
          <a:endParaRPr lang="he-IL"/>
        </a:p>
      </dgm:t>
    </dgm:pt>
    <dgm:pt modelId="{F897A9A6-1FB9-4DF0-8F2D-5968E35AC520}" type="sibTrans" cxnId="{9DB4E5C7-8071-4A6D-B60D-4D0026E77D1D}">
      <dgm:prSet/>
      <dgm:spPr/>
      <dgm:t>
        <a:bodyPr/>
        <a:lstStyle/>
        <a:p>
          <a:pPr rtl="1"/>
          <a:endParaRPr lang="he-IL"/>
        </a:p>
      </dgm:t>
    </dgm:pt>
    <dgm:pt modelId="{64323AAC-BD3D-4971-B81F-9B2862570DC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800" b="1" dirty="0">
              <a:solidFill>
                <a:schemeClr val="bg1"/>
              </a:solidFill>
            </a:rPr>
            <a:t>Show results</a:t>
          </a:r>
        </a:p>
      </dgm:t>
    </dgm:pt>
    <dgm:pt modelId="{F964B689-A37B-4EA5-A333-983DA7ED5F33}" type="parTrans" cxnId="{1B94614E-7870-4CDE-973F-40C3E7090A93}">
      <dgm:prSet/>
      <dgm:spPr/>
      <dgm:t>
        <a:bodyPr/>
        <a:lstStyle/>
        <a:p>
          <a:pPr rtl="1"/>
          <a:endParaRPr lang="he-IL"/>
        </a:p>
      </dgm:t>
    </dgm:pt>
    <dgm:pt modelId="{CE7704F8-394A-4647-92B7-44C91531FF28}" type="sibTrans" cxnId="{1B94614E-7870-4CDE-973F-40C3E7090A93}">
      <dgm:prSet/>
      <dgm:spPr/>
      <dgm:t>
        <a:bodyPr/>
        <a:lstStyle/>
        <a:p>
          <a:pPr rtl="1"/>
          <a:endParaRPr lang="he-IL"/>
        </a:p>
      </dgm:t>
    </dgm:pt>
    <dgm:pt modelId="{FCFB4C7B-B4AD-4778-A9E2-C613321F6B81}" type="pres">
      <dgm:prSet presAssocID="{975ADB77-781B-4182-8B73-451B3C7B6DE5}" presName="Name0" presStyleCnt="0">
        <dgm:presLayoutVars>
          <dgm:dir/>
          <dgm:resizeHandles val="exact"/>
        </dgm:presLayoutVars>
      </dgm:prSet>
      <dgm:spPr/>
    </dgm:pt>
    <dgm:pt modelId="{8789F6C6-EBDD-48B1-9C29-A0DAA3890301}" type="pres">
      <dgm:prSet presAssocID="{52C6B877-C63C-4656-82EE-204A6D44D025}" presName="node" presStyleLbl="node1" presStyleIdx="0" presStyleCnt="5" custScaleX="43394" custScaleY="20327" custLinFactNeighborX="20681" custLinFactNeighborY="-7545">
        <dgm:presLayoutVars>
          <dgm:bulletEnabled val="1"/>
        </dgm:presLayoutVars>
      </dgm:prSet>
      <dgm:spPr/>
    </dgm:pt>
    <dgm:pt modelId="{7F586BDD-7CE5-47F1-9272-30808807E934}" type="pres">
      <dgm:prSet presAssocID="{B6C45C21-089A-4693-865E-8D0F261990A5}" presName="sibTrans" presStyleLbl="sibTrans1D1" presStyleIdx="0" presStyleCnt="4"/>
      <dgm:spPr/>
    </dgm:pt>
    <dgm:pt modelId="{AFDCF1AB-0A0A-49E9-9FA2-FD7C67D4ADBC}" type="pres">
      <dgm:prSet presAssocID="{B6C45C21-089A-4693-865E-8D0F261990A5}" presName="connectorText" presStyleLbl="sibTrans1D1" presStyleIdx="0" presStyleCnt="4"/>
      <dgm:spPr/>
    </dgm:pt>
    <dgm:pt modelId="{E9CB868A-1DCB-446F-8223-4D6265F770B6}" type="pres">
      <dgm:prSet presAssocID="{FEEE064D-8EF8-411A-93E1-1295E75925F6}" presName="node" presStyleLbl="node1" presStyleIdx="1" presStyleCnt="5" custScaleX="61876" custScaleY="55423" custLinFactNeighborX="53422" custLinFactNeighborY="-7597">
        <dgm:presLayoutVars>
          <dgm:bulletEnabled val="1"/>
        </dgm:presLayoutVars>
      </dgm:prSet>
      <dgm:spPr/>
    </dgm:pt>
    <dgm:pt modelId="{DC77FAA5-6CEF-4E0E-9823-98E54E3A67AD}" type="pres">
      <dgm:prSet presAssocID="{F897A9A6-1FB9-4DF0-8F2D-5968E35AC520}" presName="sibTrans" presStyleLbl="sibTrans1D1" presStyleIdx="1" presStyleCnt="4"/>
      <dgm:spPr/>
    </dgm:pt>
    <dgm:pt modelId="{45AA301F-E9FF-4247-B513-0E8F0BE8463F}" type="pres">
      <dgm:prSet presAssocID="{F897A9A6-1FB9-4DF0-8F2D-5968E35AC520}" presName="connectorText" presStyleLbl="sibTrans1D1" presStyleIdx="1" presStyleCnt="4"/>
      <dgm:spPr/>
    </dgm:pt>
    <dgm:pt modelId="{943DC9C8-D185-461D-B88B-26CE47E0BAEA}" type="pres">
      <dgm:prSet presAssocID="{6450A13B-47D6-4DED-A4A1-8CD0045EA358}" presName="node" presStyleLbl="node1" presStyleIdx="2" presStyleCnt="5" custScaleX="60812" custScaleY="43904" custLinFactNeighborX="10024" custLinFactNeighborY="-28578">
        <dgm:presLayoutVars>
          <dgm:bulletEnabled val="1"/>
        </dgm:presLayoutVars>
      </dgm:prSet>
      <dgm:spPr/>
    </dgm:pt>
    <dgm:pt modelId="{181029B3-2D77-4FAD-8340-F7E09881549B}" type="pres">
      <dgm:prSet presAssocID="{75EFA5F9-1619-420D-8EDD-D59898342F6A}" presName="sibTrans" presStyleLbl="sibTrans1D1" presStyleIdx="2" presStyleCnt="4"/>
      <dgm:spPr/>
    </dgm:pt>
    <dgm:pt modelId="{55D00DA5-6AF9-4F97-8F78-0D0827E3D26F}" type="pres">
      <dgm:prSet presAssocID="{75EFA5F9-1619-420D-8EDD-D59898342F6A}" presName="connectorText" presStyleLbl="sibTrans1D1" presStyleIdx="2" presStyleCnt="4"/>
      <dgm:spPr/>
    </dgm:pt>
    <dgm:pt modelId="{1A39F19C-FC29-4B3B-B1CC-5834F6F0D99D}" type="pres">
      <dgm:prSet presAssocID="{1C4BF7EC-B159-47C7-BF15-344E15F5F1A8}" presName="node" presStyleLbl="node1" presStyleIdx="3" presStyleCnt="5" custScaleX="58136" custScaleY="46305" custLinFactNeighborX="35770" custLinFactNeighborY="-28462">
        <dgm:presLayoutVars>
          <dgm:bulletEnabled val="1"/>
        </dgm:presLayoutVars>
      </dgm:prSet>
      <dgm:spPr/>
    </dgm:pt>
    <dgm:pt modelId="{48F6E0CF-5A81-40CC-986D-28DFB8E7F883}" type="pres">
      <dgm:prSet presAssocID="{48F6EA5C-1415-4959-9A77-1CD7BB48B53A}" presName="sibTrans" presStyleLbl="sibTrans1D1" presStyleIdx="3" presStyleCnt="4"/>
      <dgm:spPr/>
    </dgm:pt>
    <dgm:pt modelId="{735FBD77-F39A-42B8-8907-BFA960E730BB}" type="pres">
      <dgm:prSet presAssocID="{48F6EA5C-1415-4959-9A77-1CD7BB48B53A}" presName="connectorText" presStyleLbl="sibTrans1D1" presStyleIdx="3" presStyleCnt="4"/>
      <dgm:spPr/>
    </dgm:pt>
    <dgm:pt modelId="{A5070C76-CEEA-4C40-A46E-182F796E2875}" type="pres">
      <dgm:prSet presAssocID="{64323AAC-BD3D-4971-B81F-9B2862570DCF}" presName="node" presStyleLbl="node1" presStyleIdx="4" presStyleCnt="5" custScaleX="38244" custScaleY="25874" custLinFactNeighborX="-35385" custLinFactNeighborY="20276">
        <dgm:presLayoutVars>
          <dgm:bulletEnabled val="1"/>
        </dgm:presLayoutVars>
      </dgm:prSet>
      <dgm:spPr/>
    </dgm:pt>
  </dgm:ptLst>
  <dgm:cxnLst>
    <dgm:cxn modelId="{31C1C82D-CBD8-4A0F-863A-E74AEB1866DC}" srcId="{975ADB77-781B-4182-8B73-451B3C7B6DE5}" destId="{6450A13B-47D6-4DED-A4A1-8CD0045EA358}" srcOrd="2" destOrd="0" parTransId="{D6E36215-1FC7-4ECA-A4B8-7B7336F870EA}" sibTransId="{75EFA5F9-1619-420D-8EDD-D59898342F6A}"/>
    <dgm:cxn modelId="{9888D233-C78D-4922-8942-A5C64C910CB1}" type="presOf" srcId="{B6C45C21-089A-4693-865E-8D0F261990A5}" destId="{7F586BDD-7CE5-47F1-9272-30808807E934}" srcOrd="0" destOrd="0" presId="urn:microsoft.com/office/officeart/2005/8/layout/bProcess3"/>
    <dgm:cxn modelId="{00D5E238-51C2-4F68-A3B9-1147CC933D87}" type="presOf" srcId="{B6C45C21-089A-4693-865E-8D0F261990A5}" destId="{AFDCF1AB-0A0A-49E9-9FA2-FD7C67D4ADBC}" srcOrd="1" destOrd="0" presId="urn:microsoft.com/office/officeart/2005/8/layout/bProcess3"/>
    <dgm:cxn modelId="{83D0E45C-95F0-4360-A474-93F579A922E0}" type="presOf" srcId="{1C4BF7EC-B159-47C7-BF15-344E15F5F1A8}" destId="{1A39F19C-FC29-4B3B-B1CC-5834F6F0D99D}" srcOrd="0" destOrd="0" presId="urn:microsoft.com/office/officeart/2005/8/layout/bProcess3"/>
    <dgm:cxn modelId="{26DDB866-47BD-4D62-9704-FAC07D9A8FE5}" type="presOf" srcId="{48F6EA5C-1415-4959-9A77-1CD7BB48B53A}" destId="{48F6E0CF-5A81-40CC-986D-28DFB8E7F883}" srcOrd="0" destOrd="0" presId="urn:microsoft.com/office/officeart/2005/8/layout/bProcess3"/>
    <dgm:cxn modelId="{1B802767-4C96-4AD2-AEF9-80B93ACF3FC6}" srcId="{975ADB77-781B-4182-8B73-451B3C7B6DE5}" destId="{52C6B877-C63C-4656-82EE-204A6D44D025}" srcOrd="0" destOrd="0" parTransId="{A47F2611-9270-46EA-9A2A-37E5E0DEFA13}" sibTransId="{B6C45C21-089A-4693-865E-8D0F261990A5}"/>
    <dgm:cxn modelId="{BD898C6B-F408-4CB9-A87E-AED34DF08D9C}" srcId="{975ADB77-781B-4182-8B73-451B3C7B6DE5}" destId="{1C4BF7EC-B159-47C7-BF15-344E15F5F1A8}" srcOrd="3" destOrd="0" parTransId="{41DEACA7-6973-48FD-9F21-7AC81ADA09ED}" sibTransId="{48F6EA5C-1415-4959-9A77-1CD7BB48B53A}"/>
    <dgm:cxn modelId="{1B94614E-7870-4CDE-973F-40C3E7090A93}" srcId="{975ADB77-781B-4182-8B73-451B3C7B6DE5}" destId="{64323AAC-BD3D-4971-B81F-9B2862570DCF}" srcOrd="4" destOrd="0" parTransId="{F964B689-A37B-4EA5-A333-983DA7ED5F33}" sibTransId="{CE7704F8-394A-4647-92B7-44C91531FF28}"/>
    <dgm:cxn modelId="{01E73851-1E15-4BD3-94EA-54783B2D064A}" type="presOf" srcId="{975ADB77-781B-4182-8B73-451B3C7B6DE5}" destId="{FCFB4C7B-B4AD-4778-A9E2-C613321F6B81}" srcOrd="0" destOrd="0" presId="urn:microsoft.com/office/officeart/2005/8/layout/bProcess3"/>
    <dgm:cxn modelId="{76924E54-9803-4B7A-9D63-C231BEC25A00}" type="presOf" srcId="{64323AAC-BD3D-4971-B81F-9B2862570DCF}" destId="{A5070C76-CEEA-4C40-A46E-182F796E2875}" srcOrd="0" destOrd="0" presId="urn:microsoft.com/office/officeart/2005/8/layout/bProcess3"/>
    <dgm:cxn modelId="{D3002376-3E07-475C-AA84-F09524A7B397}" type="presOf" srcId="{52C6B877-C63C-4656-82EE-204A6D44D025}" destId="{8789F6C6-EBDD-48B1-9C29-A0DAA3890301}" srcOrd="0" destOrd="0" presId="urn:microsoft.com/office/officeart/2005/8/layout/bProcess3"/>
    <dgm:cxn modelId="{6B27B4AB-D9E9-4301-A7A6-2F47603A80C4}" type="presOf" srcId="{F897A9A6-1FB9-4DF0-8F2D-5968E35AC520}" destId="{45AA301F-E9FF-4247-B513-0E8F0BE8463F}" srcOrd="1" destOrd="0" presId="urn:microsoft.com/office/officeart/2005/8/layout/bProcess3"/>
    <dgm:cxn modelId="{9DB4E5C7-8071-4A6D-B60D-4D0026E77D1D}" srcId="{975ADB77-781B-4182-8B73-451B3C7B6DE5}" destId="{FEEE064D-8EF8-411A-93E1-1295E75925F6}" srcOrd="1" destOrd="0" parTransId="{117BFA7E-90EA-498B-B987-80ED7EB67C2D}" sibTransId="{F897A9A6-1FB9-4DF0-8F2D-5968E35AC520}"/>
    <dgm:cxn modelId="{B1EED2CE-6CD2-4C6B-8E27-2F96A43BA9FC}" type="presOf" srcId="{48F6EA5C-1415-4959-9A77-1CD7BB48B53A}" destId="{735FBD77-F39A-42B8-8907-BFA960E730BB}" srcOrd="1" destOrd="0" presId="urn:microsoft.com/office/officeart/2005/8/layout/bProcess3"/>
    <dgm:cxn modelId="{1F3FCFD2-1437-438F-B71B-AA3DF5F460E1}" type="presOf" srcId="{75EFA5F9-1619-420D-8EDD-D59898342F6A}" destId="{181029B3-2D77-4FAD-8340-F7E09881549B}" srcOrd="0" destOrd="0" presId="urn:microsoft.com/office/officeart/2005/8/layout/bProcess3"/>
    <dgm:cxn modelId="{CC5410D3-51C9-45CB-B120-3F34CE53C382}" type="presOf" srcId="{F897A9A6-1FB9-4DF0-8F2D-5968E35AC520}" destId="{DC77FAA5-6CEF-4E0E-9823-98E54E3A67AD}" srcOrd="0" destOrd="0" presId="urn:microsoft.com/office/officeart/2005/8/layout/bProcess3"/>
    <dgm:cxn modelId="{7044DCDC-D0DA-4035-BD2F-A7C8A9D80DDC}" type="presOf" srcId="{75EFA5F9-1619-420D-8EDD-D59898342F6A}" destId="{55D00DA5-6AF9-4F97-8F78-0D0827E3D26F}" srcOrd="1" destOrd="0" presId="urn:microsoft.com/office/officeart/2005/8/layout/bProcess3"/>
    <dgm:cxn modelId="{0DFFF7E2-4624-42C7-8EC9-046AD6A64A9C}" type="presOf" srcId="{6450A13B-47D6-4DED-A4A1-8CD0045EA358}" destId="{943DC9C8-D185-461D-B88B-26CE47E0BAEA}" srcOrd="0" destOrd="0" presId="urn:microsoft.com/office/officeart/2005/8/layout/bProcess3"/>
    <dgm:cxn modelId="{B43023E9-1715-4325-9186-77D9DDCE8877}" type="presOf" srcId="{FEEE064D-8EF8-411A-93E1-1295E75925F6}" destId="{E9CB868A-1DCB-446F-8223-4D6265F770B6}" srcOrd="0" destOrd="0" presId="urn:microsoft.com/office/officeart/2005/8/layout/bProcess3"/>
    <dgm:cxn modelId="{9153F376-29EE-41A6-8C32-E1812E3A4254}" type="presParOf" srcId="{FCFB4C7B-B4AD-4778-A9E2-C613321F6B81}" destId="{8789F6C6-EBDD-48B1-9C29-A0DAA3890301}" srcOrd="0" destOrd="0" presId="urn:microsoft.com/office/officeart/2005/8/layout/bProcess3"/>
    <dgm:cxn modelId="{F843C9EE-DBEA-4BE8-A620-D3FA92D38969}" type="presParOf" srcId="{FCFB4C7B-B4AD-4778-A9E2-C613321F6B81}" destId="{7F586BDD-7CE5-47F1-9272-30808807E934}" srcOrd="1" destOrd="0" presId="urn:microsoft.com/office/officeart/2005/8/layout/bProcess3"/>
    <dgm:cxn modelId="{6BEE6371-B3F8-4BDB-ABAF-04163D0C08F7}" type="presParOf" srcId="{7F586BDD-7CE5-47F1-9272-30808807E934}" destId="{AFDCF1AB-0A0A-49E9-9FA2-FD7C67D4ADBC}" srcOrd="0" destOrd="0" presId="urn:microsoft.com/office/officeart/2005/8/layout/bProcess3"/>
    <dgm:cxn modelId="{DC721807-13DA-4310-81AE-604C9843EE2A}" type="presParOf" srcId="{FCFB4C7B-B4AD-4778-A9E2-C613321F6B81}" destId="{E9CB868A-1DCB-446F-8223-4D6265F770B6}" srcOrd="2" destOrd="0" presId="urn:microsoft.com/office/officeart/2005/8/layout/bProcess3"/>
    <dgm:cxn modelId="{ABDFD690-04BA-4AF8-8F7E-AD09EDA8F9C0}" type="presParOf" srcId="{FCFB4C7B-B4AD-4778-A9E2-C613321F6B81}" destId="{DC77FAA5-6CEF-4E0E-9823-98E54E3A67AD}" srcOrd="3" destOrd="0" presId="urn:microsoft.com/office/officeart/2005/8/layout/bProcess3"/>
    <dgm:cxn modelId="{AE1647AC-4130-44CA-926C-CBCDEAEDFFAF}" type="presParOf" srcId="{DC77FAA5-6CEF-4E0E-9823-98E54E3A67AD}" destId="{45AA301F-E9FF-4247-B513-0E8F0BE8463F}" srcOrd="0" destOrd="0" presId="urn:microsoft.com/office/officeart/2005/8/layout/bProcess3"/>
    <dgm:cxn modelId="{0E7C2597-5683-42B9-8E4A-8E19F4D78E08}" type="presParOf" srcId="{FCFB4C7B-B4AD-4778-A9E2-C613321F6B81}" destId="{943DC9C8-D185-461D-B88B-26CE47E0BAEA}" srcOrd="4" destOrd="0" presId="urn:microsoft.com/office/officeart/2005/8/layout/bProcess3"/>
    <dgm:cxn modelId="{E94CAA84-CF87-4483-AAC5-67FB69ECBBD8}" type="presParOf" srcId="{FCFB4C7B-B4AD-4778-A9E2-C613321F6B81}" destId="{181029B3-2D77-4FAD-8340-F7E09881549B}" srcOrd="5" destOrd="0" presId="urn:microsoft.com/office/officeart/2005/8/layout/bProcess3"/>
    <dgm:cxn modelId="{47F3DA01-E54D-4B8F-93F9-81B01B5F6B32}" type="presParOf" srcId="{181029B3-2D77-4FAD-8340-F7E09881549B}" destId="{55D00DA5-6AF9-4F97-8F78-0D0827E3D26F}" srcOrd="0" destOrd="0" presId="urn:microsoft.com/office/officeart/2005/8/layout/bProcess3"/>
    <dgm:cxn modelId="{C7E805CC-4605-452B-B77D-BD75BEADA6A6}" type="presParOf" srcId="{FCFB4C7B-B4AD-4778-A9E2-C613321F6B81}" destId="{1A39F19C-FC29-4B3B-B1CC-5834F6F0D99D}" srcOrd="6" destOrd="0" presId="urn:microsoft.com/office/officeart/2005/8/layout/bProcess3"/>
    <dgm:cxn modelId="{5895A022-87E7-49A1-B0CC-A4EA5E5C97E8}" type="presParOf" srcId="{FCFB4C7B-B4AD-4778-A9E2-C613321F6B81}" destId="{48F6E0CF-5A81-40CC-986D-28DFB8E7F883}" srcOrd="7" destOrd="0" presId="urn:microsoft.com/office/officeart/2005/8/layout/bProcess3"/>
    <dgm:cxn modelId="{177FC166-5D2F-4CE7-A310-B22CD15E755E}" type="presParOf" srcId="{48F6E0CF-5A81-40CC-986D-28DFB8E7F883}" destId="{735FBD77-F39A-42B8-8907-BFA960E730BB}" srcOrd="0" destOrd="0" presId="urn:microsoft.com/office/officeart/2005/8/layout/bProcess3"/>
    <dgm:cxn modelId="{EAA89EC4-4EAA-4A74-BF33-DED01B332672}" type="presParOf" srcId="{FCFB4C7B-B4AD-4778-A9E2-C613321F6B81}" destId="{A5070C76-CEEA-4C40-A46E-182F796E2875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86BDD-7CE5-47F1-9272-30808807E934}">
      <dsp:nvSpPr>
        <dsp:cNvPr id="0" name=""/>
        <dsp:cNvSpPr/>
      </dsp:nvSpPr>
      <dsp:spPr>
        <a:xfrm>
          <a:off x="6046611" y="1182534"/>
          <a:ext cx="13722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3237" y="45720"/>
              </a:lnTo>
              <a:lnTo>
                <a:pt x="703237" y="46430"/>
              </a:lnTo>
              <a:lnTo>
                <a:pt x="1372275" y="4643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6697677" y="1217785"/>
        <a:ext cx="70143" cy="20937"/>
      </dsp:txXfrm>
    </dsp:sp>
    <dsp:sp modelId="{8789F6C6-EBDD-48B1-9C29-A0DAA3890301}">
      <dsp:nvSpPr>
        <dsp:cNvPr id="0" name=""/>
        <dsp:cNvSpPr/>
      </dsp:nvSpPr>
      <dsp:spPr>
        <a:xfrm>
          <a:off x="2820460" y="207845"/>
          <a:ext cx="3227950" cy="2040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/>
            <a:t>8.1</a:t>
          </a:r>
          <a:r>
            <a:rPr lang="en-US" sz="2800" b="1" kern="1200" dirty="0"/>
            <a:t> Partitioning Around Medoids (PAM) clustering</a:t>
          </a:r>
        </a:p>
      </dsp:txBody>
      <dsp:txXfrm>
        <a:off x="2820460" y="207845"/>
        <a:ext cx="3227950" cy="2040818"/>
      </dsp:txXfrm>
    </dsp:sp>
    <dsp:sp modelId="{DC77FAA5-6CEF-4E0E-9823-98E54E3A67AD}">
      <dsp:nvSpPr>
        <dsp:cNvPr id="0" name=""/>
        <dsp:cNvSpPr/>
      </dsp:nvSpPr>
      <dsp:spPr>
        <a:xfrm>
          <a:off x="3195188" y="1983684"/>
          <a:ext cx="6332828" cy="2125039"/>
        </a:xfrm>
        <a:custGeom>
          <a:avLst/>
          <a:gdLst/>
          <a:ahLst/>
          <a:cxnLst/>
          <a:rect l="0" t="0" r="0" b="0"/>
          <a:pathLst>
            <a:path>
              <a:moveTo>
                <a:pt x="6332828" y="0"/>
              </a:moveTo>
              <a:lnTo>
                <a:pt x="6332828" y="1079619"/>
              </a:lnTo>
              <a:lnTo>
                <a:pt x="0" y="1079619"/>
              </a:lnTo>
              <a:lnTo>
                <a:pt x="0" y="212503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6194361" y="3035735"/>
        <a:ext cx="334482" cy="20937"/>
      </dsp:txXfrm>
    </dsp:sp>
    <dsp:sp modelId="{E9CB868A-1DCB-446F-8223-4D6265F770B6}">
      <dsp:nvSpPr>
        <dsp:cNvPr id="0" name=""/>
        <dsp:cNvSpPr/>
      </dsp:nvSpPr>
      <dsp:spPr>
        <a:xfrm>
          <a:off x="7451286" y="472444"/>
          <a:ext cx="4153460" cy="1513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8.2 Convert vector to matrix</a:t>
          </a:r>
        </a:p>
      </dsp:txBody>
      <dsp:txXfrm>
        <a:off x="7451286" y="472444"/>
        <a:ext cx="4153460" cy="1513040"/>
      </dsp:txXfrm>
    </dsp:sp>
    <dsp:sp modelId="{181029B3-2D77-4FAD-8340-F7E09881549B}">
      <dsp:nvSpPr>
        <dsp:cNvPr id="0" name=""/>
        <dsp:cNvSpPr/>
      </dsp:nvSpPr>
      <dsp:spPr>
        <a:xfrm>
          <a:off x="5534381" y="5029625"/>
          <a:ext cx="2593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3735" y="45720"/>
              </a:lnTo>
              <a:lnTo>
                <a:pt x="1313735" y="46135"/>
              </a:lnTo>
              <a:lnTo>
                <a:pt x="2593270" y="4613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6765420" y="5064877"/>
        <a:ext cx="131193" cy="20937"/>
      </dsp:txXfrm>
    </dsp:sp>
    <dsp:sp modelId="{943DC9C8-D185-461D-B88B-26CE47E0BAEA}">
      <dsp:nvSpPr>
        <dsp:cNvPr id="0" name=""/>
        <dsp:cNvSpPr/>
      </dsp:nvSpPr>
      <dsp:spPr>
        <a:xfrm>
          <a:off x="854196" y="4141124"/>
          <a:ext cx="4681985" cy="1868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8.3 Sum the max appearance to cluster i </a:t>
          </a:r>
        </a:p>
      </dsp:txBody>
      <dsp:txXfrm>
        <a:off x="854196" y="4141124"/>
        <a:ext cx="4681985" cy="1868442"/>
      </dsp:txXfrm>
    </dsp:sp>
    <dsp:sp modelId="{1A39F19C-FC29-4B3B-B1CC-5834F6F0D99D}">
      <dsp:nvSpPr>
        <dsp:cNvPr id="0" name=""/>
        <dsp:cNvSpPr/>
      </dsp:nvSpPr>
      <dsp:spPr>
        <a:xfrm>
          <a:off x="8160052" y="4301871"/>
          <a:ext cx="2352872" cy="1547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8.4 Clustered DB</a:t>
          </a:r>
          <a:endParaRPr lang="en-US" sz="2800" b="1" kern="1200" dirty="0"/>
        </a:p>
      </dsp:txBody>
      <dsp:txXfrm>
        <a:off x="8160052" y="4301871"/>
        <a:ext cx="2352872" cy="1547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86BDD-7CE5-47F1-9272-30808807E934}">
      <dsp:nvSpPr>
        <dsp:cNvPr id="0" name=""/>
        <dsp:cNvSpPr/>
      </dsp:nvSpPr>
      <dsp:spPr>
        <a:xfrm>
          <a:off x="3955383" y="984617"/>
          <a:ext cx="34016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641"/>
              </a:moveTo>
              <a:lnTo>
                <a:pt x="1717912" y="47641"/>
              </a:lnTo>
              <a:lnTo>
                <a:pt x="1717912" y="45720"/>
              </a:lnTo>
              <a:lnTo>
                <a:pt x="340162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5570390" y="1023249"/>
        <a:ext cx="171611" cy="14175"/>
      </dsp:txXfrm>
    </dsp:sp>
    <dsp:sp modelId="{8789F6C6-EBDD-48B1-9C29-A0DAA3890301}">
      <dsp:nvSpPr>
        <dsp:cNvPr id="0" name=""/>
        <dsp:cNvSpPr/>
      </dsp:nvSpPr>
      <dsp:spPr>
        <a:xfrm>
          <a:off x="1285219" y="656771"/>
          <a:ext cx="2671964" cy="75097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Steps 1-6 of preprocessing</a:t>
          </a:r>
        </a:p>
      </dsp:txBody>
      <dsp:txXfrm>
        <a:off x="1285219" y="656771"/>
        <a:ext cx="2671964" cy="750975"/>
      </dsp:txXfrm>
    </dsp:sp>
    <dsp:sp modelId="{DC77FAA5-6CEF-4E0E-9823-98E54E3A67AD}">
      <dsp:nvSpPr>
        <dsp:cNvPr id="0" name=""/>
        <dsp:cNvSpPr/>
      </dsp:nvSpPr>
      <dsp:spPr>
        <a:xfrm>
          <a:off x="2501254" y="2052331"/>
          <a:ext cx="6793147" cy="654829"/>
        </a:xfrm>
        <a:custGeom>
          <a:avLst/>
          <a:gdLst/>
          <a:ahLst/>
          <a:cxnLst/>
          <a:rect l="0" t="0" r="0" b="0"/>
          <a:pathLst>
            <a:path>
              <a:moveTo>
                <a:pt x="6793147" y="0"/>
              </a:moveTo>
              <a:lnTo>
                <a:pt x="6793147" y="344514"/>
              </a:lnTo>
              <a:lnTo>
                <a:pt x="0" y="344514"/>
              </a:lnTo>
              <a:lnTo>
                <a:pt x="0" y="65482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5727137" y="2372657"/>
        <a:ext cx="341381" cy="14175"/>
      </dsp:txXfrm>
    </dsp:sp>
    <dsp:sp modelId="{E9CB868A-1DCB-446F-8223-4D6265F770B6}">
      <dsp:nvSpPr>
        <dsp:cNvPr id="0" name=""/>
        <dsp:cNvSpPr/>
      </dsp:nvSpPr>
      <dsp:spPr>
        <a:xfrm>
          <a:off x="7389409" y="6544"/>
          <a:ext cx="3809984" cy="20475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Calculate the minimal Euclidian Distance from each cluster using </a:t>
          </a:r>
          <a:r>
            <a:rPr lang="en-US" sz="2800" b="1" kern="1200" dirty="0"/>
            <a:t>k-medoids</a:t>
          </a:r>
          <a:r>
            <a:rPr lang="en-US" sz="2800" b="1" kern="1200" dirty="0">
              <a:solidFill>
                <a:schemeClr val="bg1"/>
              </a:solidFill>
            </a:rPr>
            <a:t> </a:t>
          </a:r>
        </a:p>
      </dsp:txBody>
      <dsp:txXfrm>
        <a:off x="7389409" y="6544"/>
        <a:ext cx="3809984" cy="2047586"/>
      </dsp:txXfrm>
    </dsp:sp>
    <dsp:sp modelId="{181029B3-2D77-4FAD-8340-F7E09881549B}">
      <dsp:nvSpPr>
        <dsp:cNvPr id="0" name=""/>
        <dsp:cNvSpPr/>
      </dsp:nvSpPr>
      <dsp:spPr>
        <a:xfrm>
          <a:off x="4371689" y="3504850"/>
          <a:ext cx="29709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2555" y="45720"/>
              </a:lnTo>
              <a:lnTo>
                <a:pt x="1502555" y="50005"/>
              </a:lnTo>
              <a:lnTo>
                <a:pt x="2970911" y="5000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5782107" y="3543482"/>
        <a:ext cx="150075" cy="14175"/>
      </dsp:txXfrm>
    </dsp:sp>
    <dsp:sp modelId="{943DC9C8-D185-461D-B88B-26CE47E0BAEA}">
      <dsp:nvSpPr>
        <dsp:cNvPr id="0" name=""/>
        <dsp:cNvSpPr/>
      </dsp:nvSpPr>
      <dsp:spPr>
        <a:xfrm>
          <a:off x="629019" y="2739560"/>
          <a:ext cx="3744469" cy="1622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Associate an input to a cluster</a:t>
          </a:r>
        </a:p>
      </dsp:txBody>
      <dsp:txXfrm>
        <a:off x="629019" y="2739560"/>
        <a:ext cx="3744469" cy="1622020"/>
      </dsp:txXfrm>
    </dsp:sp>
    <dsp:sp modelId="{48F6E0CF-5A81-40CC-986D-28DFB8E7F883}">
      <dsp:nvSpPr>
        <dsp:cNvPr id="0" name=""/>
        <dsp:cNvSpPr/>
      </dsp:nvSpPr>
      <dsp:spPr>
        <a:xfrm>
          <a:off x="9119128" y="4408418"/>
          <a:ext cx="91440" cy="352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213"/>
              </a:lnTo>
              <a:lnTo>
                <a:pt x="47875" y="193213"/>
              </a:lnTo>
              <a:lnTo>
                <a:pt x="47875" y="35222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9155278" y="4577443"/>
        <a:ext cx="19141" cy="14175"/>
      </dsp:txXfrm>
    </dsp:sp>
    <dsp:sp modelId="{1A39F19C-FC29-4B3B-B1CC-5834F6F0D99D}">
      <dsp:nvSpPr>
        <dsp:cNvPr id="0" name=""/>
        <dsp:cNvSpPr/>
      </dsp:nvSpPr>
      <dsp:spPr>
        <a:xfrm>
          <a:off x="7375000" y="2699493"/>
          <a:ext cx="3579696" cy="1710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Associate an input to a painter</a:t>
          </a:r>
        </a:p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(using Pareto Optimization)</a:t>
          </a:r>
        </a:p>
      </dsp:txBody>
      <dsp:txXfrm>
        <a:off x="7375000" y="2699493"/>
        <a:ext cx="3579696" cy="1710724"/>
      </dsp:txXfrm>
    </dsp:sp>
    <dsp:sp modelId="{A5070C76-CEEA-4C40-A46E-182F796E2875}">
      <dsp:nvSpPr>
        <dsp:cNvPr id="0" name=""/>
        <dsp:cNvSpPr/>
      </dsp:nvSpPr>
      <dsp:spPr>
        <a:xfrm>
          <a:off x="7989576" y="4793044"/>
          <a:ext cx="2354855" cy="955907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Show results</a:t>
          </a:r>
        </a:p>
      </dsp:txBody>
      <dsp:txXfrm>
        <a:off x="7989576" y="4793044"/>
        <a:ext cx="2354855" cy="955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BF06C9A-4A62-4A05-AB79-E284791D988E}" type="datetimeFigureOut">
              <a:rPr lang="he-IL" smtClean="0"/>
              <a:t>כ'/תמוז/תשע"ח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3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3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8261340-2323-4849-A950-CDB283275D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512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594509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2286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9C714DA-A2B3-42CD-B41C-CBD07AE98A88}" type="datetimeFigureOut">
              <a:rPr lang="he-IL" smtClean="0"/>
              <a:t>כ'/תמוז/תשע"ח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50900"/>
            <a:ext cx="4075113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87267" y="3271381"/>
            <a:ext cx="7898130" cy="267658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594509" y="6456613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2286" y="6456613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93679D-452B-4F21-A4BE-F9A381A01D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95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4699D-3BFA-4E77-B24F-49C21A65D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14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13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172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232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47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511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05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93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3015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135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484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64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679D-452B-4F21-A4BE-F9A381A01DB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126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FA4-B515-4755-888B-47690FC3322D}" type="datetime8">
              <a:rPr lang="he-IL" smtClean="0"/>
              <a:t>03 יולי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E885-33DC-4650-B0D9-3D646FB7C5F1}" type="datetime8">
              <a:rPr lang="he-IL" smtClean="0"/>
              <a:t>03 יולי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904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C44-2BB7-4BBB-9760-25728C72C9CC}" type="datetime8">
              <a:rPr lang="he-IL" smtClean="0"/>
              <a:t>03 יולי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912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98C-1EF1-4690-B4B9-4492588EAE3D}" type="datetime8">
              <a:rPr lang="he-IL" smtClean="0"/>
              <a:t>03 יולי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91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EFB7-DE2C-4DCC-826A-DC874A3851F6}" type="datetime8">
              <a:rPr lang="he-IL" smtClean="0"/>
              <a:t>03 יולי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62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2AE4-F48D-493C-AB3B-5FB057CAECFE}" type="datetime8">
              <a:rPr lang="he-IL" smtClean="0"/>
              <a:t>03 יולי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07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7F5-5C5D-4565-B1EB-A0B0212805A9}" type="datetime8">
              <a:rPr lang="he-IL" smtClean="0"/>
              <a:t>03 יולי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733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DAB-6078-4F82-BC97-311A8F562597}" type="datetime8">
              <a:rPr lang="he-IL" smtClean="0"/>
              <a:t>03 יולי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81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834-B09C-483F-85B5-A4E120619F8C}" type="datetime8">
              <a:rPr lang="he-IL" smtClean="0"/>
              <a:t>03 יולי 18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17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5BF-2D0A-4F9A-B5E2-A2AEA7D7C694}" type="datetime8">
              <a:rPr lang="he-IL" smtClean="0"/>
              <a:t>03 יולי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58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442-C8A3-449F-96E3-B93F32DD8856}" type="datetime8">
              <a:rPr lang="he-IL" smtClean="0"/>
              <a:t>03 יולי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24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4A93-2B4F-42C0-A837-D00105B42BF3}" type="datetime8">
              <a:rPr lang="he-IL" smtClean="0"/>
              <a:t>03 יולי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515C-F5AA-49BB-AFC5-B1D905ECB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48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8.jpeg"/><Relationship Id="rId7" Type="http://schemas.openxmlformats.org/officeDocument/2006/relationships/image" Target="../media/image6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1700" y="2428138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cs typeface="+mj-cs"/>
              </a:rPr>
              <a:t>Attribution of Paintings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766" y="4132632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cs typeface="+mj-cs"/>
              </a:rPr>
              <a:t>Tomer Barak 305284275</a:t>
            </a:r>
          </a:p>
          <a:p>
            <a:pPr algn="ctr" rtl="0"/>
            <a:r>
              <a:rPr lang="en-US">
                <a:cs typeface="+mj-cs"/>
              </a:rPr>
              <a:t>Hadi Abu-Maruf </a:t>
            </a:r>
            <a:r>
              <a:rPr lang="en-US" dirty="0">
                <a:cs typeface="+mj-cs"/>
              </a:rPr>
              <a:t>301188504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6066" y="546779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cs typeface="+mj-cs"/>
              </a:rPr>
              <a:t>Supervisor’s Name: Dr. Elena Ravve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5835" y="6248400"/>
            <a:ext cx="137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>
                <a:cs typeface="+mj-cs"/>
              </a:rPr>
              <a:t>4/7/2018</a:t>
            </a:r>
            <a:endParaRPr lang="en-US" b="1" dirty="0"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1690" y="1753381"/>
            <a:ext cx="2366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cs typeface="+mj-cs"/>
              </a:rPr>
              <a:t>Software Engineering Department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>
                <a:cs typeface="+mj-cs"/>
              </a:rPr>
              <a:t>1</a:t>
            </a:fld>
            <a:endParaRPr lang="en-US"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AB245-8460-41D4-99C5-C6E2646D4D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19" y="569750"/>
            <a:ext cx="2980095" cy="11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1375" y="352915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1. Algorithm – Converting to RGB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F16D1C-0631-45F5-9B1A-E983C1416A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9" y="3638550"/>
            <a:ext cx="3771901" cy="2854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375" y="1868648"/>
            <a:ext cx="10949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Converting all inputted paintings to RGB gray level format to get better results, represented as matrices of pixels, where each value is luminance of a color.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Output: three R,G,B matrices.</a:t>
            </a:r>
          </a:p>
          <a:p>
            <a:pPr algn="l" rtl="0"/>
            <a:endParaRPr lang="en-US" sz="2800" dirty="0"/>
          </a:p>
        </p:txBody>
      </p:sp>
      <p:pic>
        <p:nvPicPr>
          <p:cNvPr id="1026" name="Picture 2" descr="http://introcs.cs.princeton.edu/java/31datatype/images/color-val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943" y="3630060"/>
            <a:ext cx="2928157" cy="29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375" y="1326378"/>
            <a:ext cx="10949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Input: painting matrix.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77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952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2. Algorithm – Division to windows</a:t>
            </a:r>
          </a:p>
        </p:txBody>
      </p:sp>
      <p:pic>
        <p:nvPicPr>
          <p:cNvPr id="8" name="מציין מיקום תוכן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9639" y="3206231"/>
            <a:ext cx="2471045" cy="2917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6226" y="1946026"/>
                <a:ext cx="1094924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Diving each image into 64 windows in size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128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128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algn="l" rtl="0"/>
                <a:r>
                  <a:rPr lang="en-US" sz="2800" dirty="0"/>
                  <a:t>     It is more reasonable to find similarities between windows in different</a:t>
                </a:r>
              </a:p>
              <a:p>
                <a:pPr algn="l" rtl="0"/>
                <a:r>
                  <a:rPr lang="en-US" sz="2800" dirty="0"/>
                  <a:t>     paintings.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26" y="1946026"/>
                <a:ext cx="10949247" cy="1384995"/>
              </a:xfrm>
              <a:prstGeom prst="rect">
                <a:avLst/>
              </a:prstGeom>
              <a:blipFill>
                <a:blip r:embed="rId3"/>
                <a:stretch>
                  <a:fillRect l="-1002" t="-3965" b="-118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49" y="3206231"/>
            <a:ext cx="2471045" cy="2972416"/>
          </a:xfrm>
          <a:prstGeom prst="rect">
            <a:avLst/>
          </a:prstGeom>
        </p:spPr>
      </p:pic>
      <p:grpSp>
        <p:nvGrpSpPr>
          <p:cNvPr id="20" name="קבוצה 1032">
            <a:extLst>
              <a:ext uri="{FF2B5EF4-FFF2-40B4-BE49-F238E27FC236}">
                <a16:creationId xmlns:a16="http://schemas.microsoft.com/office/drawing/2014/main" id="{1DD4F853-52CF-4BBC-93F3-569DBD54828B}"/>
              </a:ext>
            </a:extLst>
          </p:cNvPr>
          <p:cNvGrpSpPr/>
          <p:nvPr/>
        </p:nvGrpSpPr>
        <p:grpSpPr>
          <a:xfrm>
            <a:off x="9861912" y="4645404"/>
            <a:ext cx="603249" cy="814617"/>
            <a:chOff x="5492750" y="4379004"/>
            <a:chExt cx="603249" cy="826069"/>
          </a:xfrm>
        </p:grpSpPr>
        <p:cxnSp>
          <p:nvCxnSpPr>
            <p:cNvPr id="22" name="מחבר ישר 13">
              <a:extLst>
                <a:ext uri="{FF2B5EF4-FFF2-40B4-BE49-F238E27FC236}">
                  <a16:creationId xmlns:a16="http://schemas.microsoft.com/office/drawing/2014/main" id="{9212095D-E72E-4A39-BA5A-F80DBA553C3E}"/>
                </a:ext>
              </a:extLst>
            </p:cNvPr>
            <p:cNvCxnSpPr/>
            <p:nvPr/>
          </p:nvCxnSpPr>
          <p:spPr>
            <a:xfrm>
              <a:off x="5492750" y="4379004"/>
              <a:ext cx="0" cy="8260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0">
              <a:extLst>
                <a:ext uri="{FF2B5EF4-FFF2-40B4-BE49-F238E27FC236}">
                  <a16:creationId xmlns:a16="http://schemas.microsoft.com/office/drawing/2014/main" id="{A62F9F08-64AC-437D-8D05-D1914691928E}"/>
                </a:ext>
              </a:extLst>
            </p:cNvPr>
            <p:cNvCxnSpPr/>
            <p:nvPr/>
          </p:nvCxnSpPr>
          <p:spPr>
            <a:xfrm>
              <a:off x="6086474" y="4379004"/>
              <a:ext cx="9525" cy="8184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2">
              <a:extLst>
                <a:ext uri="{FF2B5EF4-FFF2-40B4-BE49-F238E27FC236}">
                  <a16:creationId xmlns:a16="http://schemas.microsoft.com/office/drawing/2014/main" id="{0B6FBD66-E85F-4881-91FA-A00D4040C66D}"/>
                </a:ext>
              </a:extLst>
            </p:cNvPr>
            <p:cNvCxnSpPr/>
            <p:nvPr/>
          </p:nvCxnSpPr>
          <p:spPr>
            <a:xfrm>
              <a:off x="5492750" y="4379004"/>
              <a:ext cx="5937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7">
              <a:extLst>
                <a:ext uri="{FF2B5EF4-FFF2-40B4-BE49-F238E27FC236}">
                  <a16:creationId xmlns:a16="http://schemas.microsoft.com/office/drawing/2014/main" id="{E14C00B9-7344-49D3-A203-287F7CA2DC74}"/>
                </a:ext>
              </a:extLst>
            </p:cNvPr>
            <p:cNvCxnSpPr/>
            <p:nvPr/>
          </p:nvCxnSpPr>
          <p:spPr>
            <a:xfrm flipV="1">
              <a:off x="5492750" y="5197475"/>
              <a:ext cx="603249" cy="75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66226" y="1350354"/>
            <a:ext cx="10949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Input: three R,G,B matrices.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38200" y="3500298"/>
                <a:ext cx="47951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 rtl="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Output: for each color, 64 windows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128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00298"/>
                <a:ext cx="4795157" cy="954107"/>
              </a:xfrm>
              <a:prstGeom prst="rect">
                <a:avLst/>
              </a:prstGeom>
              <a:blipFill>
                <a:blip r:embed="rId5"/>
                <a:stretch>
                  <a:fillRect l="-2290" t="-5732" b="-17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קבוצה 1032">
            <a:extLst>
              <a:ext uri="{FF2B5EF4-FFF2-40B4-BE49-F238E27FC236}">
                <a16:creationId xmlns:a16="http://schemas.microsoft.com/office/drawing/2014/main" id="{1DD4F853-52CF-4BBC-93F3-569DBD54828B}"/>
              </a:ext>
            </a:extLst>
          </p:cNvPr>
          <p:cNvGrpSpPr/>
          <p:nvPr/>
        </p:nvGrpSpPr>
        <p:grpSpPr>
          <a:xfrm>
            <a:off x="6934721" y="4664962"/>
            <a:ext cx="603249" cy="814617"/>
            <a:chOff x="5492750" y="4379004"/>
            <a:chExt cx="603249" cy="826069"/>
          </a:xfrm>
        </p:grpSpPr>
        <p:cxnSp>
          <p:nvCxnSpPr>
            <p:cNvPr id="27" name="מחבר ישר 13">
              <a:extLst>
                <a:ext uri="{FF2B5EF4-FFF2-40B4-BE49-F238E27FC236}">
                  <a16:creationId xmlns:a16="http://schemas.microsoft.com/office/drawing/2014/main" id="{9212095D-E72E-4A39-BA5A-F80DBA553C3E}"/>
                </a:ext>
              </a:extLst>
            </p:cNvPr>
            <p:cNvCxnSpPr/>
            <p:nvPr/>
          </p:nvCxnSpPr>
          <p:spPr>
            <a:xfrm>
              <a:off x="5492750" y="4379004"/>
              <a:ext cx="0" cy="8260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0">
              <a:extLst>
                <a:ext uri="{FF2B5EF4-FFF2-40B4-BE49-F238E27FC236}">
                  <a16:creationId xmlns:a16="http://schemas.microsoft.com/office/drawing/2014/main" id="{A62F9F08-64AC-437D-8D05-D1914691928E}"/>
                </a:ext>
              </a:extLst>
            </p:cNvPr>
            <p:cNvCxnSpPr/>
            <p:nvPr/>
          </p:nvCxnSpPr>
          <p:spPr>
            <a:xfrm>
              <a:off x="6086474" y="4379004"/>
              <a:ext cx="9525" cy="8184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2">
              <a:extLst>
                <a:ext uri="{FF2B5EF4-FFF2-40B4-BE49-F238E27FC236}">
                  <a16:creationId xmlns:a16="http://schemas.microsoft.com/office/drawing/2014/main" id="{0B6FBD66-E85F-4881-91FA-A00D4040C66D}"/>
                </a:ext>
              </a:extLst>
            </p:cNvPr>
            <p:cNvCxnSpPr/>
            <p:nvPr/>
          </p:nvCxnSpPr>
          <p:spPr>
            <a:xfrm>
              <a:off x="5492750" y="4379004"/>
              <a:ext cx="5937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27">
              <a:extLst>
                <a:ext uri="{FF2B5EF4-FFF2-40B4-BE49-F238E27FC236}">
                  <a16:creationId xmlns:a16="http://schemas.microsoft.com/office/drawing/2014/main" id="{E14C00B9-7344-49D3-A203-287F7CA2DC74}"/>
                </a:ext>
              </a:extLst>
            </p:cNvPr>
            <p:cNvCxnSpPr/>
            <p:nvPr/>
          </p:nvCxnSpPr>
          <p:spPr>
            <a:xfrm flipV="1">
              <a:off x="5492750" y="5197475"/>
              <a:ext cx="603249" cy="75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896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197" y="41024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3. Algorithm – Wavelet Transform for each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699" y="1120140"/>
            <a:ext cx="11015749" cy="1784471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Input: for each color, 16 windows 128*128.</a:t>
            </a:r>
          </a:p>
          <a:p>
            <a:pPr algn="l" rtl="0"/>
            <a:r>
              <a:rPr lang="en-US" dirty="0"/>
              <a:t>Using of wavelet transform on window in order to get wavelet coefficients (texture characteristics).</a:t>
            </a:r>
          </a:p>
          <a:p>
            <a:pPr algn="l" rtl="0"/>
            <a:r>
              <a:rPr lang="en-US" dirty="0"/>
              <a:t>Output: Horizontal, vertical and diagonal matrices.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12</a:t>
            </a:fld>
            <a:endParaRPr lang="he-IL"/>
          </a:p>
        </p:txBody>
      </p:sp>
      <p:pic>
        <p:nvPicPr>
          <p:cNvPr id="8" name="תמונה 3">
            <a:extLst>
              <a:ext uri="{FF2B5EF4-FFF2-40B4-BE49-F238E27FC236}">
                <a16:creationId xmlns:a16="http://schemas.microsoft.com/office/drawing/2014/main" id="{8021CC16-F52F-4A0A-961E-55DB2B96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892" y="3034085"/>
            <a:ext cx="3271154" cy="3322265"/>
          </a:xfrm>
          <a:prstGeom prst="rect">
            <a:avLst/>
          </a:prstGeom>
        </p:spPr>
      </p:pic>
      <p:pic>
        <p:nvPicPr>
          <p:cNvPr id="9" name="תמונה 4">
            <a:extLst>
              <a:ext uri="{FF2B5EF4-FFF2-40B4-BE49-F238E27FC236}">
                <a16:creationId xmlns:a16="http://schemas.microsoft.com/office/drawing/2014/main" id="{7B2C89DE-AF15-4F5D-8E5A-0270B0DD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05" y="6174385"/>
            <a:ext cx="480774" cy="471979"/>
          </a:xfrm>
          <a:prstGeom prst="rect">
            <a:avLst/>
          </a:prstGeom>
        </p:spPr>
      </p:pic>
      <p:pic>
        <p:nvPicPr>
          <p:cNvPr id="10" name="תמונה 5">
            <a:extLst>
              <a:ext uri="{FF2B5EF4-FFF2-40B4-BE49-F238E27FC236}">
                <a16:creationId xmlns:a16="http://schemas.microsoft.com/office/drawing/2014/main" id="{D2C3326D-E5D6-4BCB-8B5F-EF9B4C56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10" y="3136222"/>
            <a:ext cx="1689986" cy="1659071"/>
          </a:xfrm>
          <a:prstGeom prst="rect">
            <a:avLst/>
          </a:prstGeom>
        </p:spPr>
      </p:pic>
      <p:pic>
        <p:nvPicPr>
          <p:cNvPr id="11" name="תמונה 6">
            <a:extLst>
              <a:ext uri="{FF2B5EF4-FFF2-40B4-BE49-F238E27FC236}">
                <a16:creationId xmlns:a16="http://schemas.microsoft.com/office/drawing/2014/main" id="{6E7C6C60-92C6-4503-B6EE-BA52FD56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473" y="5026904"/>
            <a:ext cx="1039637" cy="10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4. Gaussian Distribution for each color and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007"/>
            <a:ext cx="10515600" cy="520946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Input: Horizontal, vertical and diagonal matrices.</a:t>
            </a:r>
          </a:p>
          <a:p>
            <a:pPr algn="l" rtl="0"/>
            <a:r>
              <a:rPr lang="en-US" dirty="0"/>
              <a:t>Here, Gaussian Distribution provides us the distribution of a window as histogram, which is always gathered around the center.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After dividing a window to four parts,</a:t>
            </a:r>
          </a:p>
          <a:p>
            <a:pPr marL="0" indent="0" algn="l" rtl="0">
              <a:buNone/>
            </a:pPr>
            <a:r>
              <a:rPr lang="en-US" dirty="0"/>
              <a:t>   calculate the variance of each part</a:t>
            </a:r>
          </a:p>
          <a:p>
            <a:pPr marL="0" indent="0" algn="l" rtl="0">
              <a:buNone/>
            </a:pPr>
            <a:r>
              <a:rPr lang="en-US" dirty="0"/>
              <a:t>   according to its histogram.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Output: Matrix of variances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268" y="2880706"/>
            <a:ext cx="4395718" cy="3788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D604CA-FF5D-4FAD-B768-8C3AB1AC01F1}"/>
                  </a:ext>
                </a:extLst>
              </p:cNvPr>
              <p:cNvSpPr txBox="1"/>
              <p:nvPr/>
            </p:nvSpPr>
            <p:spPr>
              <a:xfrm>
                <a:off x="5067850" y="5147336"/>
                <a:ext cx="248786" cy="11269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D604CA-FF5D-4FAD-B768-8C3AB1AC0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850" y="5147336"/>
                <a:ext cx="248786" cy="1126975"/>
              </a:xfrm>
              <a:prstGeom prst="rect">
                <a:avLst/>
              </a:prstGeom>
              <a:blipFill>
                <a:blip r:embed="rId4"/>
                <a:stretch>
                  <a:fillRect r="-7317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30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83689"/>
            <a:ext cx="7629144" cy="699718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600" b="1" dirty="0">
                <a:latin typeface="+mn-lt"/>
              </a:rPr>
              <a:t>5. Sum the R,G,B matrices into one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1789"/>
            <a:ext cx="10515600" cy="348711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Input: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Sum the three matrices into one matrix.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Output: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E7A29E-A154-40EC-A6D7-D5BC5BCDB091}"/>
                  </a:ext>
                </a:extLst>
              </p:cNvPr>
              <p:cNvSpPr txBox="1"/>
              <p:nvPr/>
            </p:nvSpPr>
            <p:spPr>
              <a:xfrm>
                <a:off x="2370945" y="1601674"/>
                <a:ext cx="248786" cy="11269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E7A29E-A154-40EC-A6D7-D5BC5BCD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45" y="1601674"/>
                <a:ext cx="248786" cy="1126975"/>
              </a:xfrm>
              <a:prstGeom prst="rect">
                <a:avLst/>
              </a:prstGeom>
              <a:blipFill>
                <a:blip r:embed="rId2"/>
                <a:stretch>
                  <a:fillRect r="-9121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24FB5-238C-4698-BB95-A946809647DF}"/>
                  </a:ext>
                </a:extLst>
              </p:cNvPr>
              <p:cNvSpPr txBox="1"/>
              <p:nvPr/>
            </p:nvSpPr>
            <p:spPr>
              <a:xfrm>
                <a:off x="5346914" y="1583684"/>
                <a:ext cx="248786" cy="11269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24FB5-238C-4698-BB95-A94680964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914" y="1583684"/>
                <a:ext cx="248786" cy="1126975"/>
              </a:xfrm>
              <a:prstGeom prst="rect">
                <a:avLst/>
              </a:prstGeom>
              <a:blipFill>
                <a:blip r:embed="rId3"/>
                <a:stretch>
                  <a:fillRect r="-9146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87215-483C-4D8D-9EC1-417D40D87DD6}"/>
                  </a:ext>
                </a:extLst>
              </p:cNvPr>
              <p:cNvSpPr txBox="1"/>
              <p:nvPr/>
            </p:nvSpPr>
            <p:spPr>
              <a:xfrm>
                <a:off x="8114685" y="1583685"/>
                <a:ext cx="2645854" cy="11269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87215-483C-4D8D-9EC1-417D40D8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85" y="1583685"/>
                <a:ext cx="2645854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BCD954-3CDB-4C4D-BEF8-0814F8B72264}"/>
                  </a:ext>
                </a:extLst>
              </p:cNvPr>
              <p:cNvSpPr/>
              <p:nvPr/>
            </p:nvSpPr>
            <p:spPr>
              <a:xfrm>
                <a:off x="2370945" y="3664803"/>
                <a:ext cx="3224755" cy="1174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𝑅𝐺𝐵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BCD954-3CDB-4C4D-BEF8-0814F8B72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45" y="3664803"/>
                <a:ext cx="3224755" cy="1174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42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975" y="194946"/>
            <a:ext cx="11579859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>
                <a:latin typeface="+mn-lt"/>
              </a:rPr>
              <a:t>6. Algorithm - Similarity Measurement by Gaussian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081478"/>
            <a:ext cx="11160760" cy="5552381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Input: matrix of variances 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Using Geodesic Distance (GD) provides us the similarity level.</a:t>
            </a:r>
          </a:p>
          <a:p>
            <a:pPr algn="l" rtl="0"/>
            <a:r>
              <a:rPr lang="en-US" dirty="0"/>
              <a:t>We compare between the variances of each two windows in different painting.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Output: matrix of distances between each two windows </a:t>
            </a:r>
            <a:endParaRPr lang="he-IL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5" name="AutoShape 2" descr="תוצאת תמונה עבור ‪geodesic distance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DECCE0-0B28-4C89-B38D-0EF6D2725230}"/>
                  </a:ext>
                </a:extLst>
              </p:cNvPr>
              <p:cNvSpPr txBox="1"/>
              <p:nvPr/>
            </p:nvSpPr>
            <p:spPr>
              <a:xfrm flipH="1">
                <a:off x="8961989" y="4103621"/>
                <a:ext cx="3066586" cy="14073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DECCE0-0B28-4C89-B38D-0EF6D272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61989" y="4103621"/>
                <a:ext cx="3066586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6632DA-BB1F-47A2-8C0F-BB120E8BE017}"/>
                  </a:ext>
                </a:extLst>
              </p:cNvPr>
              <p:cNvSpPr/>
              <p:nvPr/>
            </p:nvSpPr>
            <p:spPr>
              <a:xfrm>
                <a:off x="5318779" y="1232617"/>
                <a:ext cx="3224755" cy="1174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𝑅𝐺𝐵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6632DA-BB1F-47A2-8C0F-BB120E8BE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79" y="1232617"/>
                <a:ext cx="3224755" cy="1174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40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099" y="98693"/>
            <a:ext cx="11579859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>
                <a:latin typeface="+mn-lt"/>
              </a:rPr>
              <a:t>7. Algorithm - Similarity Measurement by Gaussian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199"/>
            <a:ext cx="11160760" cy="5411714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Input: matrices of distances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Combine all matrices into one matrix.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Output: One large matrix of distances between each two windows </a:t>
            </a:r>
            <a:endParaRPr lang="he-IL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5" name="AutoShape 2" descr="תוצאת תמונה עבור ‪geodesic distance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DECCE0-0B28-4C89-B38D-0EF6D2725230}"/>
                  </a:ext>
                </a:extLst>
              </p:cNvPr>
              <p:cNvSpPr txBox="1"/>
              <p:nvPr/>
            </p:nvSpPr>
            <p:spPr>
              <a:xfrm flipH="1">
                <a:off x="2103904" y="4335665"/>
                <a:ext cx="2942319" cy="12230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DECCE0-0B28-4C89-B38D-0EF6D272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03904" y="4335665"/>
                <a:ext cx="2942319" cy="1223092"/>
              </a:xfrm>
              <a:prstGeom prst="rect">
                <a:avLst/>
              </a:prstGeom>
              <a:blipFill rotWithShape="0">
                <a:blip r:embed="rId2"/>
                <a:stretch>
                  <a:fillRect r="-28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ECCE0-0B28-4C89-B38D-0EF6D2725230}"/>
                  </a:ext>
                </a:extLst>
              </p:cNvPr>
              <p:cNvSpPr txBox="1"/>
              <p:nvPr/>
            </p:nvSpPr>
            <p:spPr>
              <a:xfrm flipH="1">
                <a:off x="5245868" y="1178476"/>
                <a:ext cx="2942319" cy="14073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DECCE0-0B28-4C89-B38D-0EF6D272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5868" y="1178476"/>
                <a:ext cx="2942319" cy="14073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27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402431"/>
            <a:ext cx="10515600" cy="850900"/>
          </a:xfrm>
        </p:spPr>
        <p:txBody>
          <a:bodyPr anchor="t"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8. Clustering the DB</a:t>
            </a:r>
            <a:endParaRPr lang="he-IL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542686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In this project, we use k-medoids clustering, based on PAM clustering as described: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Input: k number of clusters.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want to reach a set of k clusters that minimizes the sum Z of the dissimilarities of all the objects to their nearest medoids.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Z: Sum of absolute error for all items in the data set.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x: the data point in the space representing a data item.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is the medoid of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			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Output: clustered DB.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5426868"/>
              </a:xfrm>
              <a:blipFill>
                <a:blip r:embed="rId3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908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77801"/>
            <a:ext cx="10515600" cy="850900"/>
          </a:xfrm>
        </p:spPr>
        <p:txBody>
          <a:bodyPr anchor="t"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K - medoids demonstration</a:t>
            </a:r>
            <a:endParaRPr lang="he-IL" sz="36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2052" y="5174886"/>
            <a:ext cx="16184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Stage 1, Z = 40 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68184" y="5174886"/>
            <a:ext cx="1566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Stage i, Z=50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8354316" y="5181740"/>
            <a:ext cx="15262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Stage n, Z=10</a:t>
            </a:r>
            <a:endParaRPr lang="he-IL" dirty="0"/>
          </a:p>
        </p:txBody>
      </p:sp>
      <p:sp>
        <p:nvSpPr>
          <p:cNvPr id="10" name="כותרת 1"/>
          <p:cNvSpPr txBox="1">
            <a:spLocks/>
          </p:cNvSpPr>
          <p:nvPr/>
        </p:nvSpPr>
        <p:spPr>
          <a:xfrm>
            <a:off x="838200" y="1051713"/>
            <a:ext cx="10515600" cy="850900"/>
          </a:xfrm>
          <a:prstGeom prst="rect">
            <a:avLst/>
          </a:prstGeom>
        </p:spPr>
        <p:txBody>
          <a:bodyPr vert="horz" lIns="91440" tIns="45720" rIns="91440" bIns="45720" rtlCol="1" anchor="t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dirty="0">
                <a:latin typeface="+mn-lt"/>
              </a:rPr>
              <a:t>Finding the best partition provides the best clustering of k styles.</a:t>
            </a:r>
          </a:p>
          <a:p>
            <a:pPr algn="l" rtl="0"/>
            <a:r>
              <a:rPr lang="en-US" sz="2800" dirty="0">
                <a:latin typeface="+mn-lt"/>
              </a:rPr>
              <a:t>In this example, k=4.</a:t>
            </a:r>
            <a:endParaRPr lang="he-IL" sz="2800" dirty="0">
              <a:latin typeface="+mn-lt"/>
            </a:endParaRPr>
          </a:p>
        </p:txBody>
      </p:sp>
      <p:pic>
        <p:nvPicPr>
          <p:cNvPr id="11" name="תמונה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99" y="1849973"/>
            <a:ext cx="9243401" cy="3158053"/>
          </a:xfrm>
          <a:prstGeom prst="rect">
            <a:avLst/>
          </a:prstGeom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838200" y="1218573"/>
            <a:ext cx="10515600" cy="850900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endParaRPr lang="he-IL" sz="3600" dirty="0">
              <a:latin typeface="+mn-lt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4048F87E-8FBB-4172-A203-989EE4B78F4B}"/>
              </a:ext>
            </a:extLst>
          </p:cNvPr>
          <p:cNvSpPr txBox="1">
            <a:spLocks/>
          </p:cNvSpPr>
          <p:nvPr/>
        </p:nvSpPr>
        <p:spPr>
          <a:xfrm>
            <a:off x="838200" y="5799521"/>
            <a:ext cx="10515600" cy="850900"/>
          </a:xfrm>
          <a:prstGeom prst="rect">
            <a:avLst/>
          </a:prstGeom>
        </p:spPr>
        <p:txBody>
          <a:bodyPr vert="horz" lIns="91440" tIns="45720" rIns="91440" bIns="45720" rtlCol="1" anchor="t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dirty="0">
                <a:latin typeface="+mn-lt"/>
              </a:rPr>
              <a:t>We found that case 3 is the optimal clustering solution.</a:t>
            </a:r>
          </a:p>
          <a:p>
            <a:pPr algn="l" rtl="0"/>
            <a:r>
              <a:rPr lang="en-US" sz="2800" dirty="0">
                <a:latin typeface="+mn-lt"/>
              </a:rPr>
              <a:t>Now our DB is clustered.</a:t>
            </a:r>
            <a:endParaRPr lang="he-IL" sz="28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7416" y="5174886"/>
            <a:ext cx="15262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…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6523701" y="5117872"/>
            <a:ext cx="15262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…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73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/>
          <p:cNvSpPr txBox="1">
            <a:spLocks/>
          </p:cNvSpPr>
          <p:nvPr/>
        </p:nvSpPr>
        <p:spPr>
          <a:xfrm>
            <a:off x="838200" y="1051713"/>
            <a:ext cx="10515600" cy="850900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endParaRPr lang="en-US" sz="2800" dirty="0">
              <a:latin typeface="+mn-lt"/>
            </a:endParaRPr>
          </a:p>
          <a:p>
            <a:pPr algn="l" rtl="0"/>
            <a:endParaRPr lang="en-US" sz="2800" dirty="0">
              <a:latin typeface="+mn-lt"/>
            </a:endParaRPr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685800" y="413538"/>
            <a:ext cx="10515600" cy="850900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600" b="1" dirty="0">
                <a:latin typeface="+mn-lt"/>
              </a:rPr>
              <a:t>Associating of a painting to its painter using medoids</a:t>
            </a:r>
            <a:endParaRPr lang="he-IL" sz="3600" b="1" dirty="0">
              <a:latin typeface="+mn-lt"/>
            </a:endParaRPr>
          </a:p>
        </p:txBody>
      </p:sp>
      <p:sp>
        <p:nvSpPr>
          <p:cNvPr id="14" name="כותרת 1"/>
          <p:cNvSpPr txBox="1">
            <a:spLocks/>
          </p:cNvSpPr>
          <p:nvPr/>
        </p:nvSpPr>
        <p:spPr>
          <a:xfrm>
            <a:off x="685799" y="1477163"/>
            <a:ext cx="11011829" cy="4131900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What has left to do is to find which painter given has the shortest distance between his paintings collection and the input.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In multi-criteria optimization, there does not typically exist a feasible solution that minimizes all objective functions simultaneously.</a:t>
            </a:r>
          </a:p>
          <a:p>
            <a:pPr algn="l" rtl="0"/>
            <a:endParaRPr lang="en-US" sz="2800" dirty="0">
              <a:latin typeface="+mn-lt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Therefore, attention is paid to Pareto optimal solutions.</a:t>
            </a:r>
          </a:p>
          <a:p>
            <a:pPr algn="l" rtl="0"/>
            <a:endParaRPr lang="en-US" sz="2800" dirty="0">
              <a:latin typeface="+mn-lt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Our criteria will be minimization the distances between inputs and in the cluster.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3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799" y="1600201"/>
            <a:ext cx="10055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cs typeface="+mj-cs"/>
              </a:rPr>
              <a:t>Attribution of a painting is a process that determines an authenticity of a painting based on analysis of colors, style and techniques of the painter.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44317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tabLst>
                <a:tab pos="1346200" algn="l"/>
                <a:tab pos="4672013" algn="l"/>
              </a:tabLst>
            </a:pPr>
            <a:r>
              <a:rPr lang="en-US" sz="3600" b="1" dirty="0"/>
              <a:t>Definition of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52082-F0C5-4464-A0CD-4F7099BDCF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3013" y="3063876"/>
            <a:ext cx="2743200" cy="35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6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Algorithm – Classification of test painting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7378"/>
            <a:ext cx="10849496" cy="21336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After implementing of all stages of the algorithm, we can classify a tested input painting to its potential artists.</a:t>
            </a:r>
          </a:p>
        </p:txBody>
      </p:sp>
      <p:sp>
        <p:nvSpPr>
          <p:cNvPr id="9" name="Left Arrow 8"/>
          <p:cNvSpPr/>
          <p:nvPr/>
        </p:nvSpPr>
        <p:spPr>
          <a:xfrm>
            <a:off x="2628086" y="4299080"/>
            <a:ext cx="14857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43" y="3751964"/>
            <a:ext cx="509166" cy="547116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1722215" y="6019938"/>
            <a:ext cx="4240435" cy="101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/>
              <a:t>Belongs to Ivan Rembrandt</a:t>
            </a:r>
          </a:p>
        </p:txBody>
      </p:sp>
      <p:pic>
        <p:nvPicPr>
          <p:cNvPr id="19" name="Picture 6" descr="×ª××¦××ª ×ª××× × ×¢×××¨ âªrembrandt knight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46" y="3044248"/>
            <a:ext cx="2140384" cy="286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מלבן 20"/>
          <p:cNvSpPr/>
          <p:nvPr/>
        </p:nvSpPr>
        <p:spPr>
          <a:xfrm>
            <a:off x="7874102" y="3044248"/>
            <a:ext cx="4248150" cy="30540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Picture 4" descr="http://uploads1.wikiart.org/images/salvador-dali.jpg%21Portrai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54" y="3373034"/>
            <a:ext cx="888440" cy="10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upload.wikimedia.org/wikipedia/commons/c/c3/LEONARD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32" y="4781297"/>
            <a:ext cx="888440" cy="1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תוצאת תמונה עבור ‪picasso photo‬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406" y="4782167"/>
            <a:ext cx="882088" cy="10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תוצאת תמונה עבור ‪ESCHER PHOTO‬‏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5"/>
          <a:stretch/>
        </p:blipFill>
        <p:spPr bwMode="auto">
          <a:xfrm>
            <a:off x="8058532" y="3303924"/>
            <a:ext cx="888440" cy="10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A head and shoulders portrait of a thirty something man, with a red beard, facing to the lef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0" t="2513"/>
          <a:stretch/>
        </p:blipFill>
        <p:spPr bwMode="auto">
          <a:xfrm>
            <a:off x="9469964" y="4781297"/>
            <a:ext cx="888440" cy="1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mbrant Self-Portrait, 166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64" y="3310758"/>
            <a:ext cx="909425" cy="108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018827" y="2644615"/>
            <a:ext cx="15000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600" b="1" dirty="0"/>
              <a:t>Database</a:t>
            </a:r>
            <a:endParaRPr lang="he-IL" sz="2600" b="1" dirty="0"/>
          </a:p>
        </p:txBody>
      </p:sp>
      <p:pic>
        <p:nvPicPr>
          <p:cNvPr id="29" name="Picture 4" descr="Rembrant Self-Portrait, 166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7" y="3067279"/>
            <a:ext cx="2379917" cy="28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75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GUI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7378"/>
            <a:ext cx="4684060" cy="2927972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The user selects the following:</a:t>
            </a:r>
          </a:p>
          <a:p>
            <a:pPr lvl="1" algn="l" rtl="0"/>
            <a:r>
              <a:rPr lang="en-US" dirty="0"/>
              <a:t>Databases folder</a:t>
            </a:r>
          </a:p>
          <a:p>
            <a:pPr lvl="1" algn="l" rtl="0"/>
            <a:r>
              <a:rPr lang="en-US" dirty="0"/>
              <a:t>Input painting</a:t>
            </a:r>
          </a:p>
          <a:p>
            <a:pPr lvl="1" algn="l" rtl="0"/>
            <a:r>
              <a:rPr lang="en-US" dirty="0"/>
              <a:t>Number of cluster</a:t>
            </a:r>
          </a:p>
          <a:p>
            <a:pPr lvl="1" algn="l" rtl="0"/>
            <a:r>
              <a:rPr lang="en-US" dirty="0"/>
              <a:t>Number of windows</a:t>
            </a:r>
          </a:p>
          <a:p>
            <a:pPr lvl="1" algn="l" rtl="0"/>
            <a:r>
              <a:rPr lang="en-US" dirty="0"/>
              <a:t>Database painters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User chose all necessary data and clicked “Classify”.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21</a:t>
            </a:fld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0FF525-4C92-44EB-843C-2390D0FD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3" y="292464"/>
            <a:ext cx="4988652" cy="58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2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Classification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626"/>
            <a:ext cx="10849496" cy="2133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1. K-</a:t>
            </a:r>
            <a:r>
              <a:rPr lang="en-US" dirty="0" err="1"/>
              <a:t>medoids</a:t>
            </a:r>
            <a:r>
              <a:rPr lang="en-US" dirty="0"/>
              <a:t> clustering visual demonstration</a:t>
            </a:r>
          </a:p>
        </p:txBody>
      </p:sp>
      <p:pic>
        <p:nvPicPr>
          <p:cNvPr id="6" name="תמונה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11" y="1803901"/>
            <a:ext cx="5353050" cy="481965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29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Classification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626"/>
            <a:ext cx="10849496" cy="2133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2. Five (at most) best matching paintings in the same cluster</a:t>
            </a:r>
          </a:p>
        </p:txBody>
      </p:sp>
      <p:pic>
        <p:nvPicPr>
          <p:cNvPr id="7" name="תמונה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85" y="1891622"/>
            <a:ext cx="5040630" cy="464420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514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Classification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626"/>
            <a:ext cx="10849496" cy="2133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3. Painter association</a:t>
            </a:r>
          </a:p>
        </p:txBody>
      </p:sp>
      <p:pic>
        <p:nvPicPr>
          <p:cNvPr id="5" name="תמונה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22" y="600941"/>
            <a:ext cx="5510587" cy="592455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497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3612" y="1"/>
            <a:ext cx="2827857" cy="1095878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Use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25</a:t>
            </a:fld>
            <a:endParaRPr lang="en-US"/>
          </a:p>
        </p:txBody>
      </p:sp>
      <p:pic>
        <p:nvPicPr>
          <p:cNvPr id="6" name="תמונה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4" y="929898"/>
            <a:ext cx="9794929" cy="54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2451" y="185738"/>
            <a:ext cx="7012748" cy="77724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b="1" dirty="0">
                <a:solidFill>
                  <a:schemeClr val="tx1"/>
                </a:solidFill>
                <a:effectLst/>
                <a:latin typeface="+mn-lt"/>
              </a:rPr>
              <a:t>Class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26</a:t>
            </a:fld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77" y="962979"/>
            <a:ext cx="10403723" cy="55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1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26164" y="669999"/>
            <a:ext cx="7498080" cy="569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b="1" dirty="0">
                <a:solidFill>
                  <a:schemeClr val="tx1"/>
                </a:solidFill>
                <a:effectLst/>
                <a:latin typeface="+mn-lt"/>
              </a:rPr>
              <a:t>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64" y="1388508"/>
            <a:ext cx="7498080" cy="5699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</a:rPr>
              <a:t>First database with 17 paintings</a:t>
            </a: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30002"/>
              </p:ext>
            </p:extLst>
          </p:nvPr>
        </p:nvGraphicFramePr>
        <p:xfrm>
          <a:off x="237594" y="2373923"/>
          <a:ext cx="7130359" cy="4349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901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Results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3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</a:rPr>
                        <a:t>1 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Input: Van </a:t>
                      </a:r>
                      <a:r>
                        <a:rPr lang="en-US" sz="1100" dirty="0" err="1">
                          <a:effectLst/>
                        </a:rPr>
                        <a:t>Goghs</a:t>
                      </a:r>
                      <a:r>
                        <a:rPr lang="en-US" sz="1100" dirty="0">
                          <a:effectLst/>
                        </a:rPr>
                        <a:t> painting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clusters: 3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windows: 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Database is quite balanced for van</a:t>
                      </a:r>
                      <a:r>
                        <a:rPr lang="en-US" sz="1100" baseline="0" dirty="0">
                          <a:effectLst/>
                        </a:rPr>
                        <a:t> Gogh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He has 5/17 paintings in first database.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Parameters are strict.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100% success.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96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Input: Van </a:t>
                      </a:r>
                      <a:r>
                        <a:rPr lang="en-US" sz="1100" dirty="0" err="1">
                          <a:effectLst/>
                        </a:rPr>
                        <a:t>Goghs</a:t>
                      </a:r>
                      <a:r>
                        <a:rPr lang="en-US" sz="1100" dirty="0">
                          <a:effectLst/>
                        </a:rPr>
                        <a:t> painting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clusters: 3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windows: 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Database is quite balanced for van</a:t>
                      </a:r>
                      <a:r>
                        <a:rPr lang="en-US" sz="1100" baseline="0" dirty="0">
                          <a:effectLst/>
                        </a:rPr>
                        <a:t> Gogh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He has 5/17 paintings in first</a:t>
                      </a:r>
                      <a:r>
                        <a:rPr lang="en-US" sz="1100" baseline="0" dirty="0">
                          <a:effectLst/>
                        </a:rPr>
                        <a:t> database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windows is lower.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70% success.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94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</a:rPr>
                        <a:t>3 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Input: Van </a:t>
                      </a:r>
                      <a:r>
                        <a:rPr lang="en-US" sz="1100" dirty="0" err="1">
                          <a:effectLst/>
                        </a:rPr>
                        <a:t>Goghs</a:t>
                      </a:r>
                      <a:r>
                        <a:rPr lang="en-US" sz="1100" dirty="0">
                          <a:effectLst/>
                        </a:rPr>
                        <a:t> painting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clusters: 2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windows: 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Database is quite balanced for van</a:t>
                      </a:r>
                      <a:r>
                        <a:rPr lang="en-US" sz="1100" baseline="0" dirty="0">
                          <a:effectLst/>
                        </a:rPr>
                        <a:t> Gogh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He has 5/17 paintings in first</a:t>
                      </a:r>
                      <a:r>
                        <a:rPr lang="en-US" sz="1100" baseline="0" dirty="0">
                          <a:effectLst/>
                        </a:rPr>
                        <a:t> database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Number of clusters is lower.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90% success.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תרשים 8"/>
          <p:cNvGraphicFramePr/>
          <p:nvPr>
            <p:extLst>
              <p:ext uri="{D42A27DB-BD31-4B8C-83A1-F6EECF244321}">
                <p14:modId xmlns:p14="http://schemas.microsoft.com/office/powerpoint/2010/main" val="2402494986"/>
              </p:ext>
            </p:extLst>
          </p:nvPr>
        </p:nvGraphicFramePr>
        <p:xfrm>
          <a:off x="6506754" y="107510"/>
          <a:ext cx="5503538" cy="3022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222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206854"/>
            <a:ext cx="7498080" cy="5699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</a:rPr>
              <a:t>Second database with 45 paintings</a:t>
            </a:r>
          </a:p>
        </p:txBody>
      </p:sp>
      <p:graphicFrame>
        <p:nvGraphicFramePr>
          <p:cNvPr id="8" name="תרשים 7"/>
          <p:cNvGraphicFramePr/>
          <p:nvPr>
            <p:extLst>
              <p:ext uri="{D42A27DB-BD31-4B8C-83A1-F6EECF244321}">
                <p14:modId xmlns:p14="http://schemas.microsoft.com/office/powerpoint/2010/main" val="4001606490"/>
              </p:ext>
            </p:extLst>
          </p:nvPr>
        </p:nvGraphicFramePr>
        <p:xfrm>
          <a:off x="6432553" y="0"/>
          <a:ext cx="5708649" cy="3036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11228"/>
              </p:ext>
            </p:extLst>
          </p:nvPr>
        </p:nvGraphicFramePr>
        <p:xfrm>
          <a:off x="50798" y="2233246"/>
          <a:ext cx="7035802" cy="4488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53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4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</a:rPr>
                        <a:t>1 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Input: Van Gogh painting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clusters: 5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windows: 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Database tends for van Gogh a little.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He has 12/45 paintings in second</a:t>
                      </a:r>
                      <a:r>
                        <a:rPr lang="en-US" sz="1100" baseline="0" dirty="0">
                          <a:effectLst/>
                        </a:rPr>
                        <a:t> database.</a:t>
                      </a:r>
                      <a:endParaRPr lang="en-US" sz="1100" dirty="0">
                        <a:effectLst/>
                      </a:endParaRP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Parameters are strict.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100% success.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0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</a:rPr>
                        <a:t>2 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Input: Van Gogh painting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clusters: 5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windows: 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Database tends for van Gogh a little.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He has 12/45 paintings in second database.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windows is lower.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20% success.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88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</a:rPr>
                        <a:t>3 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Input: </a:t>
                      </a:r>
                      <a:r>
                        <a:rPr lang="en-US" sz="1100" dirty="0" err="1">
                          <a:effectLst/>
                        </a:rPr>
                        <a:t>Aivazovsky</a:t>
                      </a:r>
                      <a:r>
                        <a:rPr lang="en-US" sz="1100" dirty="0">
                          <a:effectLst/>
                        </a:rPr>
                        <a:t> painting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clusters:</a:t>
                      </a:r>
                      <a:r>
                        <a:rPr lang="en-US" sz="1100" baseline="0" dirty="0">
                          <a:effectLst/>
                        </a:rPr>
                        <a:t> 5</a:t>
                      </a:r>
                      <a:endParaRPr lang="en-US" sz="1100" dirty="0">
                        <a:effectLst/>
                      </a:endParaRP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windows: 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Database quite balanced for </a:t>
                      </a:r>
                      <a:r>
                        <a:rPr lang="en-US" sz="1100" dirty="0" err="1">
                          <a:effectLst/>
                        </a:rPr>
                        <a:t>Aivazovsky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He has 10/45 paintings in second database.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80% success.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88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Input: </a:t>
                      </a:r>
                      <a:r>
                        <a:rPr lang="en-US" sz="1100" dirty="0" err="1">
                          <a:effectLst/>
                        </a:rPr>
                        <a:t>Aivazovsky</a:t>
                      </a:r>
                      <a:r>
                        <a:rPr lang="en-US" sz="1100" dirty="0">
                          <a:effectLst/>
                        </a:rPr>
                        <a:t> painting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clusters:</a:t>
                      </a:r>
                      <a:r>
                        <a:rPr lang="en-US" sz="1100" baseline="0" dirty="0">
                          <a:effectLst/>
                        </a:rPr>
                        <a:t> 5</a:t>
                      </a:r>
                      <a:endParaRPr lang="en-US" sz="1100" dirty="0">
                        <a:effectLst/>
                      </a:endParaRP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Number of windows: 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Database quite balanced for </a:t>
                      </a:r>
                      <a:r>
                        <a:rPr lang="en-US" sz="1100" dirty="0" err="1">
                          <a:effectLst/>
                        </a:rPr>
                        <a:t>Aivazovsky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He has 10/45 paintings in second database.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60% success.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955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latin typeface="+mn-lt"/>
              </a:rPr>
              <a:t>Conclusions – good points</a:t>
            </a:r>
            <a:endParaRPr lang="he-IL" sz="3600" b="1" dirty="0">
              <a:latin typeface="+mn-lt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previous project did not cluster database, it caused bad results.</a:t>
            </a:r>
          </a:p>
          <a:p>
            <a:pPr algn="l" rtl="0"/>
            <a:r>
              <a:rPr lang="en-US" dirty="0"/>
              <a:t>We succeeded to create an algorithm that clusters a database and uses this classification to get right results. The algorithm has good success rate and there is always a chance to succeed.</a:t>
            </a:r>
          </a:p>
          <a:p>
            <a:pPr algn="l" rtl="0"/>
            <a:r>
              <a:rPr lang="en-US" dirty="0"/>
              <a:t>Even when the algorithm fails, it can still find several similar paintings to the </a:t>
            </a:r>
            <a:r>
              <a:rPr lang="en-US"/>
              <a:t>input ,which </a:t>
            </a:r>
            <a:r>
              <a:rPr lang="en-US" dirty="0"/>
              <a:t>are correct.</a:t>
            </a:r>
          </a:p>
          <a:p>
            <a:pPr algn="l" rtl="0"/>
            <a:r>
              <a:rPr lang="en-US" dirty="0"/>
              <a:t>Building a database wisely increases the success rate. </a:t>
            </a:r>
          </a:p>
          <a:p>
            <a:pPr algn="l" rtl="0"/>
            <a:r>
              <a:rPr lang="en-US" dirty="0"/>
              <a:t>There are many parts in the algorithm which are open for new functions or improvements. The algorithm is dynamic.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9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59" y="1306881"/>
            <a:ext cx="100556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cs typeface="+mj-cs"/>
              </a:rPr>
              <a:t>The project is mainly based on two previous projects:</a:t>
            </a:r>
          </a:p>
          <a:p>
            <a:pPr algn="l" rtl="0"/>
            <a:endParaRPr lang="en-US" sz="2800" dirty="0">
              <a:cs typeface="+mj-cs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>
                <a:cs typeface="+mj-cs"/>
              </a:rPr>
              <a:t>“Attribution of Painting”</a:t>
            </a:r>
          </a:p>
          <a:p>
            <a:pPr algn="l" rtl="0"/>
            <a:r>
              <a:rPr lang="en-US" sz="2800" dirty="0">
                <a:cs typeface="+mj-cs"/>
              </a:rPr>
              <a:t>	In this project, in some cases they succeed to attribute the 	painting to its style, but not to its painter.</a:t>
            </a:r>
          </a:p>
          <a:p>
            <a:pPr algn="l" rtl="0"/>
            <a:endParaRPr lang="en-US" sz="2800" dirty="0">
              <a:cs typeface="+mj-cs"/>
            </a:endParaRPr>
          </a:p>
          <a:p>
            <a:pPr algn="l" rtl="0"/>
            <a:r>
              <a:rPr lang="en-US" sz="2800" dirty="0">
                <a:cs typeface="+mj-cs"/>
              </a:rPr>
              <a:t>2. “Image Segmentation”</a:t>
            </a:r>
          </a:p>
          <a:p>
            <a:pPr algn="l" rtl="0"/>
            <a:r>
              <a:rPr lang="en-US" sz="2800" dirty="0">
                <a:cs typeface="+mj-cs"/>
              </a:rPr>
              <a:t>	This project implements a smart algorithm that divides an 	image into windows and finds similar windows in an image.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44317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tabLst>
                <a:tab pos="1346200" algn="l"/>
                <a:tab pos="4672013" algn="l"/>
              </a:tabLst>
            </a:pPr>
            <a:r>
              <a:rPr lang="en-US" sz="3600" b="1" dirty="0"/>
              <a:t>Related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3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latin typeface="+mn-lt"/>
              </a:rPr>
              <a:t>Conclusions – bad points</a:t>
            </a:r>
            <a:endParaRPr lang="he-IL" sz="3600" b="1" dirty="0">
              <a:latin typeface="+mn-lt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algorithms success rate depends crucially on database and parameters.</a:t>
            </a:r>
          </a:p>
          <a:p>
            <a:pPr algn="l" rtl="0"/>
            <a:r>
              <a:rPr lang="en-US" dirty="0"/>
              <a:t>It demands knowledge in paintings, which not everyone has.</a:t>
            </a:r>
          </a:p>
          <a:p>
            <a:pPr algn="l" rtl="0"/>
            <a:r>
              <a:rPr lang="en-US" dirty="0"/>
              <a:t>If the clustering is not accurate enough, then the algorithm always fails and the results are pointless. Working with a big database must cluster perfectly.</a:t>
            </a:r>
          </a:p>
          <a:p>
            <a:pPr algn="l" rtl="0"/>
            <a:r>
              <a:rPr lang="en-US" dirty="0"/>
              <a:t>The algorithm has some weaknesses. It is vulnerable to some types of database that do not keep strict conditions.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66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latin typeface="+mn-lt"/>
              </a:rPr>
              <a:t>Conclusions – ideas for improvement</a:t>
            </a:r>
            <a:endParaRPr lang="he-IL" sz="3600" b="1" dirty="0">
              <a:latin typeface="+mn-lt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It is better as much as there are more differences between paintings of different painters, and less differences of paintings of the same painter.</a:t>
            </a:r>
          </a:p>
          <a:p>
            <a:pPr algn="l" rtl="0"/>
            <a:r>
              <a:rPr lang="en-US" dirty="0"/>
              <a:t>There should be a balance with the quantity of paintings for each painter.</a:t>
            </a:r>
          </a:p>
          <a:p>
            <a:pPr algn="l" rtl="0"/>
            <a:r>
              <a:rPr lang="en-US" dirty="0"/>
              <a:t>Recruiting an expert in paintings to build a database will be clever.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515C-F5AA-49BB-AFC5-B1D905ECB12C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4796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0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+mn-lt"/>
              </a:rPr>
              <a:t>Summary</a:t>
            </a:r>
            <a:endParaRPr lang="he-IL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618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We found the project very interesting but also challenging.</a:t>
            </a:r>
          </a:p>
          <a:p>
            <a:pPr algn="l" rtl="0"/>
            <a:r>
              <a:rPr lang="en-US" dirty="0"/>
              <a:t>We have made all efforts to implement. We want all requirements done.</a:t>
            </a:r>
          </a:p>
          <a:p>
            <a:pPr algn="l" rtl="0"/>
            <a:r>
              <a:rPr lang="en-US" dirty="0"/>
              <a:t>However, we learned from our friends experience that this is not a simple project, but we think that we made a significant progress.</a:t>
            </a:r>
          </a:p>
          <a:p>
            <a:pPr algn="l" rtl="0"/>
            <a:r>
              <a:rPr lang="en-US" dirty="0"/>
              <a:t>Probably, there will be a continuous project to our. Now, our descendants can start from a good basic and will improve our results.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227" y="273555"/>
            <a:ext cx="28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dirty="0"/>
              <a:t>Our progress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815" y="1228397"/>
            <a:ext cx="11105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In our project, we cluster our database in order to get better results to associate a painting to its style and painter.</a:t>
            </a:r>
          </a:p>
          <a:p>
            <a:pPr algn="l" rtl="0"/>
            <a:endParaRPr lang="en-US" sz="2800" dirty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We developed an algorithm that associates a painting to its cluster most of the times.</a:t>
            </a:r>
          </a:p>
          <a:p>
            <a:pPr algn="l" rtl="0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tried to make pure style detection. However, it is a super complex target to reach in one step.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many cases, when our algorithm is close to provide good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779" y="59586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b="1" dirty="0"/>
              <a:t>Why is the project not trivial?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779" y="1681481"/>
            <a:ext cx="10257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Generally, there is no efficient tool for those matches.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We improve a previous project.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We cluster our database to get better results.</a:t>
            </a:r>
          </a:p>
          <a:p>
            <a:pPr algn="l" rtl="0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computer is not able to see like a human eye: it has no ability to recognize the texture, and it uses forced algorithms, which may not succeed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5493" y="166254"/>
            <a:ext cx="6279307" cy="704551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>
                <a:latin typeface="+mn-lt"/>
              </a:rPr>
              <a:t>Preprocessing for each painting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151F1-E739-4B38-B8CB-9429A0E687B5}"/>
              </a:ext>
            </a:extLst>
          </p:cNvPr>
          <p:cNvSpPr txBox="1"/>
          <p:nvPr/>
        </p:nvSpPr>
        <p:spPr>
          <a:xfrm>
            <a:off x="40148" y="882966"/>
            <a:ext cx="123623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Painting </a:t>
            </a:r>
          </a:p>
          <a:p>
            <a:r>
              <a:rPr lang="en-US" dirty="0"/>
              <a:t>1024*1024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8F5B4-24A4-4906-B368-2F586077FEFF}"/>
              </a:ext>
            </a:extLst>
          </p:cNvPr>
          <p:cNvCxnSpPr>
            <a:cxnSpLocks/>
          </p:cNvCxnSpPr>
          <p:nvPr/>
        </p:nvCxnSpPr>
        <p:spPr>
          <a:xfrm>
            <a:off x="1073628" y="1466921"/>
            <a:ext cx="340707" cy="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F786B7-4E37-4B8A-8BDC-5FEC5A4063D4}"/>
              </a:ext>
            </a:extLst>
          </p:cNvPr>
          <p:cNvSpPr txBox="1"/>
          <p:nvPr/>
        </p:nvSpPr>
        <p:spPr>
          <a:xfrm>
            <a:off x="3217552" y="616924"/>
            <a:ext cx="228530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3 matrices </a:t>
            </a:r>
          </a:p>
          <a:p>
            <a:pPr algn="l" rtl="0"/>
            <a:r>
              <a:rPr lang="en-US" dirty="0"/>
              <a:t>(Matrix for each color)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8C362-4F58-43F4-BE7D-D606CC89B511}"/>
              </a:ext>
            </a:extLst>
          </p:cNvPr>
          <p:cNvSpPr txBox="1"/>
          <p:nvPr/>
        </p:nvSpPr>
        <p:spPr>
          <a:xfrm>
            <a:off x="7485525" y="654748"/>
            <a:ext cx="2684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For each color 64 windows</a:t>
            </a:r>
          </a:p>
          <a:p>
            <a:pPr algn="l" rtl="0"/>
            <a:r>
              <a:rPr lang="en-US" dirty="0"/>
              <a:t>(each window 128*128)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D604CA-FF5D-4FAD-B768-8C3AB1AC01F1}"/>
                  </a:ext>
                </a:extLst>
              </p:cNvPr>
              <p:cNvSpPr txBox="1"/>
              <p:nvPr/>
            </p:nvSpPr>
            <p:spPr>
              <a:xfrm>
                <a:off x="4519038" y="2507786"/>
                <a:ext cx="2559769" cy="11269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D604CA-FF5D-4FAD-B768-8C3AB1AC0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038" y="2507786"/>
                <a:ext cx="2559769" cy="1126975"/>
              </a:xfrm>
              <a:prstGeom prst="rect">
                <a:avLst/>
              </a:prstGeom>
              <a:blipFill>
                <a:blip r:embed="rId3"/>
                <a:stretch>
                  <a:fillRect l="-19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44151F1-E739-4B38-B8CB-9429A0E687B5}"/>
              </a:ext>
            </a:extLst>
          </p:cNvPr>
          <p:cNvSpPr txBox="1"/>
          <p:nvPr/>
        </p:nvSpPr>
        <p:spPr>
          <a:xfrm>
            <a:off x="1450748" y="1282255"/>
            <a:ext cx="18776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lvl="0" rtl="0"/>
            <a:r>
              <a:rPr lang="en-US" b="1" dirty="0"/>
              <a:t>1. Convert to RGB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151F1-E739-4B38-B8CB-9429A0E687B5}"/>
              </a:ext>
            </a:extLst>
          </p:cNvPr>
          <p:cNvSpPr txBox="1"/>
          <p:nvPr/>
        </p:nvSpPr>
        <p:spPr>
          <a:xfrm>
            <a:off x="5227231" y="1275492"/>
            <a:ext cx="23429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lvl="0"/>
            <a:r>
              <a:rPr lang="en-US" b="1" dirty="0"/>
              <a:t>2. Division to windows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151F1-E739-4B38-B8CB-9429A0E687B5}"/>
              </a:ext>
            </a:extLst>
          </p:cNvPr>
          <p:cNvSpPr txBox="1"/>
          <p:nvPr/>
        </p:nvSpPr>
        <p:spPr>
          <a:xfrm>
            <a:off x="9824930" y="1287657"/>
            <a:ext cx="222131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lvl="0" algn="ctr" rtl="0"/>
            <a:r>
              <a:rPr lang="en-US" b="1" dirty="0"/>
              <a:t>3. Wavelet transform</a:t>
            </a:r>
          </a:p>
        </p:txBody>
      </p:sp>
      <p:cxnSp>
        <p:nvCxnSpPr>
          <p:cNvPr id="21" name="Straight Arrow Connector 8">
            <a:extLst>
              <a:ext uri="{FF2B5EF4-FFF2-40B4-BE49-F238E27FC236}">
                <a16:creationId xmlns:a16="http://schemas.microsoft.com/office/drawing/2014/main" id="{A778F5B4-24A4-4906-B368-2F586077FEF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328378" y="1460158"/>
            <a:ext cx="1898853" cy="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A778F5B4-24A4-4906-B368-2F586077FEFF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7570180" y="1460158"/>
            <a:ext cx="2254750" cy="1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/>
          <p:cNvSpPr/>
          <p:nvPr/>
        </p:nvSpPr>
        <p:spPr>
          <a:xfrm>
            <a:off x="523321" y="3317981"/>
            <a:ext cx="279323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l" rtl="0"/>
            <a:r>
              <a:rPr lang="en-US" b="1" dirty="0"/>
              <a:t>4. Compute three variances for each window</a:t>
            </a:r>
          </a:p>
        </p:txBody>
      </p:sp>
      <p:cxnSp>
        <p:nvCxnSpPr>
          <p:cNvPr id="30" name="Straight Arrow Connector 8">
            <a:extLst>
              <a:ext uri="{FF2B5EF4-FFF2-40B4-BE49-F238E27FC236}">
                <a16:creationId xmlns:a16="http://schemas.microsoft.com/office/drawing/2014/main" id="{A778F5B4-24A4-4906-B368-2F586077FEF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95723" y="3664518"/>
            <a:ext cx="6121344" cy="2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/>
          <p:nvPr/>
        </p:nvCxnSpPr>
        <p:spPr>
          <a:xfrm>
            <a:off x="10740571" y="1664716"/>
            <a:ext cx="0" cy="23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>
            <a:cxnSpLocks/>
          </p:cNvCxnSpPr>
          <p:nvPr/>
        </p:nvCxnSpPr>
        <p:spPr>
          <a:xfrm flipH="1">
            <a:off x="3044281" y="1902141"/>
            <a:ext cx="7696295" cy="1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מלבן 80"/>
          <p:cNvSpPr/>
          <p:nvPr/>
        </p:nvSpPr>
        <p:spPr>
          <a:xfrm>
            <a:off x="10404087" y="6032208"/>
            <a:ext cx="13821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b="1" dirty="0"/>
              <a:t>8. Clustering</a:t>
            </a:r>
          </a:p>
        </p:txBody>
      </p:sp>
      <p:cxnSp>
        <p:nvCxnSpPr>
          <p:cNvPr id="93" name="Straight Arrow Connector 8">
            <a:extLst>
              <a:ext uri="{FF2B5EF4-FFF2-40B4-BE49-F238E27FC236}">
                <a16:creationId xmlns:a16="http://schemas.microsoft.com/office/drawing/2014/main" id="{A778F5B4-24A4-4906-B368-2F586077FEF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349384" y="6301836"/>
            <a:ext cx="3054703" cy="1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8">
            <a:extLst>
              <a:ext uri="{FF2B5EF4-FFF2-40B4-BE49-F238E27FC236}">
                <a16:creationId xmlns:a16="http://schemas.microsoft.com/office/drawing/2014/main" id="{A778F5B4-24A4-4906-B368-2F586077FEFF}"/>
              </a:ext>
            </a:extLst>
          </p:cNvPr>
          <p:cNvCxnSpPr>
            <a:cxnSpLocks/>
          </p:cNvCxnSpPr>
          <p:nvPr/>
        </p:nvCxnSpPr>
        <p:spPr>
          <a:xfrm flipH="1">
            <a:off x="3044281" y="1919105"/>
            <a:ext cx="2" cy="141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F786B7-4E37-4B8A-8BDC-5FEC5A4063D4}"/>
              </a:ext>
            </a:extLst>
          </p:cNvPr>
          <p:cNvSpPr txBox="1"/>
          <p:nvPr/>
        </p:nvSpPr>
        <p:spPr>
          <a:xfrm>
            <a:off x="4652082" y="1956034"/>
            <a:ext cx="26470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Three variance matrices for each painting (RGB)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F786B7-4E37-4B8A-8BDC-5FEC5A4063D4}"/>
                  </a:ext>
                </a:extLst>
              </p:cNvPr>
              <p:cNvSpPr txBox="1"/>
              <p:nvPr/>
            </p:nvSpPr>
            <p:spPr>
              <a:xfrm>
                <a:off x="207267" y="2040632"/>
                <a:ext cx="3010285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/>
                  <a:t>For each window: Horizontal, vertical, diagonal (each window 64*64)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F786B7-4E37-4B8A-8BDC-5FEC5A40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7" y="2040632"/>
                <a:ext cx="3010285" cy="923330"/>
              </a:xfrm>
              <a:prstGeom prst="rect">
                <a:avLst/>
              </a:prstGeom>
              <a:blipFill>
                <a:blip r:embed="rId4"/>
                <a:stretch>
                  <a:fillRect l="-1619" t="-3974" b="-99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FF786B7-4E37-4B8A-8BDC-5FEC5A4063D4}"/>
              </a:ext>
            </a:extLst>
          </p:cNvPr>
          <p:cNvSpPr txBox="1"/>
          <p:nvPr/>
        </p:nvSpPr>
        <p:spPr>
          <a:xfrm>
            <a:off x="2700495" y="4158001"/>
            <a:ext cx="3319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Distance matrix between each two windows in different painting</a:t>
            </a:r>
            <a:endParaRPr lang="he-IL" dirty="0"/>
          </a:p>
        </p:txBody>
      </p:sp>
      <p:sp>
        <p:nvSpPr>
          <p:cNvPr id="38" name="מלבן 28">
            <a:extLst>
              <a:ext uri="{FF2B5EF4-FFF2-40B4-BE49-F238E27FC236}">
                <a16:creationId xmlns:a16="http://schemas.microsoft.com/office/drawing/2014/main" id="{94183BB2-3FD9-486A-8E9C-BE625CF00E69}"/>
              </a:ext>
            </a:extLst>
          </p:cNvPr>
          <p:cNvSpPr/>
          <p:nvPr/>
        </p:nvSpPr>
        <p:spPr>
          <a:xfrm>
            <a:off x="9417067" y="3363483"/>
            <a:ext cx="2647007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algn="l"/>
            <a:r>
              <a:rPr lang="en-US" b="1" dirty="0"/>
              <a:t>5. Sum the three matrices</a:t>
            </a:r>
          </a:p>
          <a:p>
            <a:pPr lvl="0" algn="l"/>
            <a:r>
              <a:rPr lang="en-US" b="1" dirty="0"/>
              <a:t> into one matrix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3D4855-4758-4D54-9D89-8ACD7CD5503B}"/>
              </a:ext>
            </a:extLst>
          </p:cNvPr>
          <p:cNvSpPr/>
          <p:nvPr/>
        </p:nvSpPr>
        <p:spPr>
          <a:xfrm>
            <a:off x="60537" y="4435000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Variance RGB matrix</a:t>
            </a:r>
            <a:endParaRPr lang="he-IL" dirty="0"/>
          </a:p>
        </p:txBody>
      </p:sp>
      <p:sp>
        <p:nvSpPr>
          <p:cNvPr id="61" name="מלבן 28">
            <a:extLst>
              <a:ext uri="{FF2B5EF4-FFF2-40B4-BE49-F238E27FC236}">
                <a16:creationId xmlns:a16="http://schemas.microsoft.com/office/drawing/2014/main" id="{11467192-DD70-4503-83C2-301EFBCE409C}"/>
              </a:ext>
            </a:extLst>
          </p:cNvPr>
          <p:cNvSpPr/>
          <p:nvPr/>
        </p:nvSpPr>
        <p:spPr>
          <a:xfrm>
            <a:off x="838200" y="6125765"/>
            <a:ext cx="21547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b="1" dirty="0"/>
              <a:t>6. Geodesic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18FFFC-EFC2-4385-9E82-A9AD729480F2}"/>
                  </a:ext>
                </a:extLst>
              </p:cNvPr>
              <p:cNvSpPr txBox="1"/>
              <p:nvPr/>
            </p:nvSpPr>
            <p:spPr>
              <a:xfrm>
                <a:off x="7299088" y="4849324"/>
                <a:ext cx="3285259" cy="12230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E18FFFC-EFC2-4385-9E82-A9AD72948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88" y="4849324"/>
                <a:ext cx="3285259" cy="12230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מחבר ישר 42">
            <a:extLst>
              <a:ext uri="{FF2B5EF4-FFF2-40B4-BE49-F238E27FC236}">
                <a16:creationId xmlns:a16="http://schemas.microsoft.com/office/drawing/2014/main" id="{B35CD008-29DE-4176-8346-D3087AF7744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740571" y="4009814"/>
            <a:ext cx="0" cy="22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44">
            <a:extLst>
              <a:ext uri="{FF2B5EF4-FFF2-40B4-BE49-F238E27FC236}">
                <a16:creationId xmlns:a16="http://schemas.microsoft.com/office/drawing/2014/main" id="{A07523B7-9E3B-4B24-B35D-CE5566360AA7}"/>
              </a:ext>
            </a:extLst>
          </p:cNvPr>
          <p:cNvCxnSpPr>
            <a:cxnSpLocks/>
          </p:cNvCxnSpPr>
          <p:nvPr/>
        </p:nvCxnSpPr>
        <p:spPr>
          <a:xfrm flipH="1" flipV="1">
            <a:off x="2172012" y="4202977"/>
            <a:ext cx="8568561" cy="3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2A60F4-8EF1-4E0B-9366-019EDA45EEB0}"/>
                  </a:ext>
                </a:extLst>
              </p:cNvPr>
              <p:cNvSpPr txBox="1"/>
              <p:nvPr/>
            </p:nvSpPr>
            <p:spPr>
              <a:xfrm flipH="1">
                <a:off x="2700495" y="4680681"/>
                <a:ext cx="2942319" cy="14073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2A60F4-8EF1-4E0B-9366-019EDA45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00495" y="4680681"/>
                <a:ext cx="2942319" cy="1407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B961DAFD-8FD8-448F-B7FA-EA465ABCEDB3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2992957" y="6301836"/>
            <a:ext cx="2467640" cy="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 28">
            <a:extLst>
              <a:ext uri="{FF2B5EF4-FFF2-40B4-BE49-F238E27FC236}">
                <a16:creationId xmlns:a16="http://schemas.microsoft.com/office/drawing/2014/main" id="{A287D979-E161-4DA6-9AC2-DA8054F872EC}"/>
              </a:ext>
            </a:extLst>
          </p:cNvPr>
          <p:cNvSpPr/>
          <p:nvPr/>
        </p:nvSpPr>
        <p:spPr>
          <a:xfrm>
            <a:off x="5460597" y="6117170"/>
            <a:ext cx="1888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b="1" dirty="0"/>
              <a:t>7. distAll matrices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16488B-00E1-4DD0-A6BE-92855018EA38}"/>
              </a:ext>
            </a:extLst>
          </p:cNvPr>
          <p:cNvSpPr txBox="1"/>
          <p:nvPr/>
        </p:nvSpPr>
        <p:spPr>
          <a:xfrm>
            <a:off x="7122963" y="4564136"/>
            <a:ext cx="36445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One distance matrix for all paintings</a:t>
            </a:r>
            <a:endParaRPr lang="he-IL" dirty="0"/>
          </a:p>
        </p:txBody>
      </p: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id="{C3FA550D-F11A-4079-A5E5-98D2D952A974}"/>
              </a:ext>
            </a:extLst>
          </p:cNvPr>
          <p:cNvCxnSpPr>
            <a:cxnSpLocks/>
          </p:cNvCxnSpPr>
          <p:nvPr/>
        </p:nvCxnSpPr>
        <p:spPr>
          <a:xfrm>
            <a:off x="2172012" y="4202977"/>
            <a:ext cx="0" cy="192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807F8EC-AFE5-4086-A788-47F76DAAC618}"/>
                  </a:ext>
                </a:extLst>
              </p:cNvPr>
              <p:cNvSpPr/>
              <p:nvPr/>
            </p:nvSpPr>
            <p:spPr>
              <a:xfrm>
                <a:off x="0" y="4704991"/>
                <a:ext cx="2261325" cy="117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807F8EC-AFE5-4086-A788-47F76DAAC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4991"/>
                <a:ext cx="2261325" cy="1174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29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38667"/>
              </p:ext>
            </p:extLst>
          </p:nvPr>
        </p:nvGraphicFramePr>
        <p:xfrm>
          <a:off x="525479" y="768854"/>
          <a:ext cx="11666521" cy="6009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7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B6EDC0-6799-435B-BAF1-CDA3A24BF15B}"/>
              </a:ext>
            </a:extLst>
          </p:cNvPr>
          <p:cNvCxnSpPr>
            <a:cxnSpLocks/>
          </p:cNvCxnSpPr>
          <p:nvPr/>
        </p:nvCxnSpPr>
        <p:spPr>
          <a:xfrm>
            <a:off x="594263" y="2826929"/>
            <a:ext cx="2752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FE536-B269-423F-8BEF-30E0920AAFC7}"/>
                  </a:ext>
                </a:extLst>
              </p:cNvPr>
              <p:cNvSpPr txBox="1"/>
              <p:nvPr/>
            </p:nvSpPr>
            <p:spPr>
              <a:xfrm>
                <a:off x="61815" y="1285784"/>
                <a:ext cx="3285259" cy="14073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FE536-B269-423F-8BEF-30E0920AA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5" y="1285784"/>
                <a:ext cx="3285259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1EFB87-2417-4348-9D82-5BF9A6962B9C}"/>
              </a:ext>
            </a:extLst>
          </p:cNvPr>
          <p:cNvSpPr txBox="1"/>
          <p:nvPr/>
        </p:nvSpPr>
        <p:spPr>
          <a:xfrm>
            <a:off x="871936" y="906952"/>
            <a:ext cx="20729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Distance matrix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93EC7-D99A-4FDE-828D-D6BA4E4D19F9}"/>
              </a:ext>
            </a:extLst>
          </p:cNvPr>
          <p:cNvSpPr txBox="1"/>
          <p:nvPr/>
        </p:nvSpPr>
        <p:spPr>
          <a:xfrm>
            <a:off x="5659083" y="399522"/>
            <a:ext cx="36084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vector that represent the cluster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B2E2C1-3EA5-411D-990B-9A501C5836D3}"/>
                  </a:ext>
                </a:extLst>
              </p:cNvPr>
              <p:cNvSpPr/>
              <p:nvPr/>
            </p:nvSpPr>
            <p:spPr>
              <a:xfrm>
                <a:off x="6797792" y="768854"/>
                <a:ext cx="998222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e-I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he-I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e-IL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e-IL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he-I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B2E2C1-3EA5-411D-990B-9A501C583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92" y="768854"/>
                <a:ext cx="998222" cy="1126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CE4001A6-0A4E-4DAA-9D52-BF1D0CD55AE4}"/>
              </a:ext>
            </a:extLst>
          </p:cNvPr>
          <p:cNvSpPr txBox="1">
            <a:spLocks/>
          </p:cNvSpPr>
          <p:nvPr/>
        </p:nvSpPr>
        <p:spPr>
          <a:xfrm>
            <a:off x="677228" y="43582"/>
            <a:ext cx="4051466" cy="787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Clustering of the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0163B5-4AC5-4A65-8D5F-06D2834A68EF}"/>
                  </a:ext>
                </a:extLst>
              </p:cNvPr>
              <p:cNvSpPr txBox="1"/>
              <p:nvPr/>
            </p:nvSpPr>
            <p:spPr>
              <a:xfrm flipH="1">
                <a:off x="677228" y="3636155"/>
                <a:ext cx="2942319" cy="11374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60163B5-4AC5-4A65-8D5F-06D2834A6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7228" y="3636155"/>
                <a:ext cx="2942319" cy="11374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28FDF01-097F-47D2-AA43-36A8B7CA7CE6}"/>
              </a:ext>
            </a:extLst>
          </p:cNvPr>
          <p:cNvSpPr txBox="1"/>
          <p:nvPr/>
        </p:nvSpPr>
        <p:spPr>
          <a:xfrm>
            <a:off x="6361373" y="4896553"/>
            <a:ext cx="20729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Paintings clustered by their style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AA468E-1C5B-453C-8DCA-E534972595F5}"/>
              </a:ext>
            </a:extLst>
          </p:cNvPr>
          <p:cNvSpPr txBox="1"/>
          <p:nvPr/>
        </p:nvSpPr>
        <p:spPr>
          <a:xfrm>
            <a:off x="788809" y="2989824"/>
            <a:ext cx="40514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Matrix of indexes, each index represent window, each row represent painting </a:t>
            </a:r>
          </a:p>
        </p:txBody>
      </p:sp>
    </p:spTree>
    <p:extLst>
      <p:ext uri="{BB962C8B-B14F-4D97-AF65-F5344CB8AC3E}">
        <p14:creationId xmlns:p14="http://schemas.microsoft.com/office/powerpoint/2010/main" val="122995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5479" y="14206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+mn-lt"/>
              </a:rPr>
              <a:t>Input painting process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14887"/>
              </p:ext>
            </p:extLst>
          </p:nvPr>
        </p:nvGraphicFramePr>
        <p:xfrm>
          <a:off x="525479" y="804846"/>
          <a:ext cx="12535043" cy="5748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F607-546A-480C-ADD9-FABCFCCBC349}" type="slidenum">
              <a:rPr lang="en-US" smtClean="0"/>
              <a:t>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B6EDC0-6799-435B-BAF1-CDA3A24BF15B}"/>
              </a:ext>
            </a:extLst>
          </p:cNvPr>
          <p:cNvCxnSpPr>
            <a:cxnSpLocks/>
          </p:cNvCxnSpPr>
          <p:nvPr/>
        </p:nvCxnSpPr>
        <p:spPr>
          <a:xfrm>
            <a:off x="365300" y="1904712"/>
            <a:ext cx="1445403" cy="1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288085-E908-41F9-A864-ED5089A26A2A}"/>
              </a:ext>
            </a:extLst>
          </p:cNvPr>
          <p:cNvSpPr txBox="1"/>
          <p:nvPr/>
        </p:nvSpPr>
        <p:spPr>
          <a:xfrm>
            <a:off x="365300" y="1472216"/>
            <a:ext cx="203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Input painting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E5266-D228-4667-8660-A8BA6B43108B}"/>
              </a:ext>
            </a:extLst>
          </p:cNvPr>
          <p:cNvSpPr txBox="1"/>
          <p:nvPr/>
        </p:nvSpPr>
        <p:spPr>
          <a:xfrm>
            <a:off x="5174166" y="3716824"/>
            <a:ext cx="21227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Painting associated to a cluster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88085-E908-41F9-A864-ED5089A26A2A}"/>
                  </a:ext>
                </a:extLst>
              </p:cNvPr>
              <p:cNvSpPr txBox="1"/>
              <p:nvPr/>
            </p:nvSpPr>
            <p:spPr>
              <a:xfrm>
                <a:off x="438748" y="2890284"/>
                <a:ext cx="2482872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Find the minimal distance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88085-E908-41F9-A864-ED5089A2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8" y="2890284"/>
                <a:ext cx="2482872" cy="646331"/>
              </a:xfrm>
              <a:prstGeom prst="rect">
                <a:avLst/>
              </a:prstGeom>
              <a:blipFill>
                <a:blip r:embed="rId8"/>
                <a:stretch>
                  <a:fillRect l="-2211" t="-4717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01E17B-74B6-4DF0-BD87-C3392CD5B1C4}"/>
                  </a:ext>
                </a:extLst>
              </p:cNvPr>
              <p:cNvSpPr txBox="1"/>
              <p:nvPr/>
            </p:nvSpPr>
            <p:spPr>
              <a:xfrm flipH="1">
                <a:off x="4993114" y="304202"/>
                <a:ext cx="2623267" cy="14073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01E17B-74B6-4DF0-BD87-C3392CD5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93114" y="304202"/>
                <a:ext cx="2623267" cy="14073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01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/>
          <p:cNvSpPr/>
          <p:nvPr/>
        </p:nvSpPr>
        <p:spPr>
          <a:xfrm>
            <a:off x="6738486" y="3682295"/>
            <a:ext cx="4248150" cy="30540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0808" y="495300"/>
            <a:ext cx="7498080" cy="715403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>
                <a:latin typeface="+mn-lt"/>
              </a:rPr>
              <a:t>Algorithm – Input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30808" y="1614334"/>
            <a:ext cx="8394192" cy="1573033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dirty="0"/>
              <a:t>Choosing a painting we want to classify (greyscale/RGB).</a:t>
            </a:r>
          </a:p>
          <a:p>
            <a:pPr algn="l" rtl="0"/>
            <a:r>
              <a:rPr lang="en-US" dirty="0"/>
              <a:t>A painting of potential artists.</a:t>
            </a:r>
          </a:p>
          <a:p>
            <a:pPr algn="l" rtl="0"/>
            <a:r>
              <a:rPr lang="en-US" dirty="0"/>
              <a:t>The test painting may belong to one of them.</a:t>
            </a:r>
          </a:p>
          <a:p>
            <a:pPr algn="l" rtl="0"/>
            <a:endParaRPr lang="en-US" dirty="0"/>
          </a:p>
        </p:txBody>
      </p:sp>
      <p:pic>
        <p:nvPicPr>
          <p:cNvPr id="8" name="Picture 4" descr="http://uploads1.wikiart.org/images/salvador-dali.jpg%21Portra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438" y="4011081"/>
            <a:ext cx="888440" cy="10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upload.wikimedia.org/wikipedia/commons/c/c3/LEONAR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16" y="5419344"/>
            <a:ext cx="888440" cy="1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תוצאת תמונה עבור ‪picasso photo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790" y="5420214"/>
            <a:ext cx="882088" cy="10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‪ESCHER PHOTO‬‏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5"/>
          <a:stretch/>
        </p:blipFill>
        <p:spPr bwMode="auto">
          <a:xfrm>
            <a:off x="6922916" y="3941971"/>
            <a:ext cx="888440" cy="10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head and shoulders portrait of a thirty something man, with a red beard, facing to the lef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0" t="2513"/>
          <a:stretch/>
        </p:blipFill>
        <p:spPr bwMode="auto">
          <a:xfrm>
            <a:off x="8334348" y="5419344"/>
            <a:ext cx="888440" cy="1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2687" y="3405856"/>
            <a:ext cx="3838676" cy="883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600" dirty="0"/>
              <a:t>Who painted “The Man with the Golden Helmet”?</a:t>
            </a:r>
            <a:endParaRPr lang="he-IL" sz="2600" dirty="0"/>
          </a:p>
        </p:txBody>
      </p:sp>
      <p:pic>
        <p:nvPicPr>
          <p:cNvPr id="11" name="Picture 4" descr="Rembrant Self-Portrait, 166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48" y="3948805"/>
            <a:ext cx="909425" cy="108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×ª××¦××ª ×ª××× × ×¢×××¨ âªrembrandt knight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60" y="4308053"/>
            <a:ext cx="1700466" cy="22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מחבר חץ ישר 19"/>
          <p:cNvCxnSpPr>
            <a:cxnSpLocks/>
          </p:cNvCxnSpPr>
          <p:nvPr/>
        </p:nvCxnSpPr>
        <p:spPr>
          <a:xfrm>
            <a:off x="3695685" y="5559136"/>
            <a:ext cx="3042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83211" y="3282662"/>
            <a:ext cx="15000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600" b="1" dirty="0"/>
              <a:t>Database</a:t>
            </a:r>
            <a:endParaRPr lang="he-IL" sz="2600" b="1" dirty="0"/>
          </a:p>
        </p:txBody>
      </p:sp>
      <p:pic>
        <p:nvPicPr>
          <p:cNvPr id="33" name="תמונה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318" y="4549864"/>
            <a:ext cx="964853" cy="93169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8789060" y="6404116"/>
            <a:ext cx="2743200" cy="365125"/>
          </a:xfrm>
        </p:spPr>
        <p:txBody>
          <a:bodyPr/>
          <a:lstStyle/>
          <a:p>
            <a:fld id="{9CFD515C-F5AA-49BB-AFC5-B1D905ECB12C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65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9463</TotalTime>
  <Words>1775</Words>
  <Application>Microsoft Office PowerPoint</Application>
  <PresentationFormat>Widescreen</PresentationFormat>
  <Paragraphs>319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Preprocessing for each painting</vt:lpstr>
      <vt:lpstr>PowerPoint Presentation</vt:lpstr>
      <vt:lpstr>Input painting process</vt:lpstr>
      <vt:lpstr>Algorithm – Input</vt:lpstr>
      <vt:lpstr>1. Algorithm – Converting to RGB</vt:lpstr>
      <vt:lpstr>2. Algorithm – Division to windows</vt:lpstr>
      <vt:lpstr>3. Algorithm – Wavelet Transform for each window</vt:lpstr>
      <vt:lpstr>4. Gaussian Distribution for each color and window</vt:lpstr>
      <vt:lpstr>5. Sum the R,G,B matrices into one matrix</vt:lpstr>
      <vt:lpstr>6. Algorithm - Similarity Measurement by Gaussian Distance</vt:lpstr>
      <vt:lpstr>7. Algorithm - Similarity Measurement by Gaussian Distance</vt:lpstr>
      <vt:lpstr>8. Clustering the DB</vt:lpstr>
      <vt:lpstr>K - medoids demonstration</vt:lpstr>
      <vt:lpstr>PowerPoint Presentation</vt:lpstr>
      <vt:lpstr>Algorithm – Classification of test painting</vt:lpstr>
      <vt:lpstr>GUI results</vt:lpstr>
      <vt:lpstr>Classification results</vt:lpstr>
      <vt:lpstr>Classification results</vt:lpstr>
      <vt:lpstr>Classification results</vt:lpstr>
      <vt:lpstr>Use Case</vt:lpstr>
      <vt:lpstr>PowerPoint Presentation</vt:lpstr>
      <vt:lpstr>Results</vt:lpstr>
      <vt:lpstr>PowerPoint Presentation</vt:lpstr>
      <vt:lpstr>Conclusions – good points</vt:lpstr>
      <vt:lpstr>Conclusions – bad points</vt:lpstr>
      <vt:lpstr>Conclusions – ideas for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Tomer</dc:creator>
  <cp:lastModifiedBy>Hadi Abu Maaruf</cp:lastModifiedBy>
  <cp:revision>259</cp:revision>
  <cp:lastPrinted>2018-07-03T20:07:34Z</cp:lastPrinted>
  <dcterms:created xsi:type="dcterms:W3CDTF">2018-01-06T15:39:41Z</dcterms:created>
  <dcterms:modified xsi:type="dcterms:W3CDTF">2018-07-03T20:07:49Z</dcterms:modified>
</cp:coreProperties>
</file>