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ed2db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ed2db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707f43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707f43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62d6ad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d62d6ad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04dc5a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04dc5a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146312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e146312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java/technologies/downloads/#jdk17-windows" TargetMode="External"/><Relationship Id="rId4" Type="http://schemas.openxmlformats.org/officeDocument/2006/relationships/hyperlink" Target="https://netbeans.apache.org/download/index.html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281113"/>
            <a:ext cx="73818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</a:t>
            </a:r>
            <a:r>
              <a:rPr lang="pt-BR" sz="2000">
                <a:solidFill>
                  <a:srgbClr val="000000"/>
                </a:solidFill>
              </a:rPr>
              <a:t>DE (</a:t>
            </a:r>
            <a:r>
              <a:rPr i="1" lang="pt-BR" sz="2000">
                <a:solidFill>
                  <a:srgbClr val="000000"/>
                </a:solidFill>
              </a:rPr>
              <a:t>Integrated Development Environment) ou (Ambiente Integrado de Desenvolvimento);</a:t>
            </a:r>
            <a:endParaRPr i="1" sz="2000">
              <a:solidFill>
                <a:srgbClr val="000000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Open Source</a:t>
            </a:r>
            <a:r>
              <a:rPr lang="pt-BR" sz="2000">
                <a:solidFill>
                  <a:srgbClr val="000000"/>
                </a:solidFill>
              </a:rPr>
              <a:t> (</a:t>
            </a:r>
            <a:r>
              <a:rPr i="1" lang="pt-BR" sz="2000">
                <a:solidFill>
                  <a:srgbClr val="000000"/>
                </a:solidFill>
              </a:rPr>
              <a:t>Código Aberto</a:t>
            </a:r>
            <a:r>
              <a:rPr lang="pt-BR" sz="2000">
                <a:solidFill>
                  <a:srgbClr val="000000"/>
                </a:solidFill>
              </a:rPr>
              <a:t>);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Suporte a diversas linguagens programação/marcação;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35600" y="3681025"/>
            <a:ext cx="3903693" cy="12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Sua principal função vem do seu desenvolvimento fácil e rápido em aplicações desktop Java, WEB e móveis;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Ferramentas para desenvolvimento de PHP e C/C++;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Auxilia a implementação de aplicações.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35600" y="3681025"/>
            <a:ext cx="3903693" cy="12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quais sistemas operacionais funciona?	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O NetBeans é independente de plataforma;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Funciona em qualquer sistema operacional que suporte a JVM (Máquina Virtual Java).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23321" l="15809" r="12624" t="22365"/>
          <a:stretch/>
        </p:blipFill>
        <p:spPr>
          <a:xfrm>
            <a:off x="3589525" y="2804975"/>
            <a:ext cx="2175448" cy="11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350" y="2804975"/>
            <a:ext cx="1015025" cy="10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335600" y="3681025"/>
            <a:ext cx="3903693" cy="12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413175" y="461375"/>
            <a:ext cx="328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Execução do Alô Mundo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63" y="879150"/>
            <a:ext cx="8317674" cy="28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337000" y="3680127"/>
            <a:ext cx="3903693" cy="12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É necessário já ter o Java instalado (</a:t>
            </a:r>
            <a:r>
              <a:rPr lang="pt-BR">
                <a:solidFill>
                  <a:srgbClr val="000000"/>
                </a:solidFill>
              </a:rPr>
              <a:t>Java Development Kit 7</a:t>
            </a:r>
            <a:r>
              <a:rPr lang="pt-BR">
                <a:solidFill>
                  <a:srgbClr val="000000"/>
                </a:solidFill>
              </a:rPr>
              <a:t> ou posterior);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https://www.oracle.com/java/technologies/downloads/#jdk17-windows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Fazer o download </a:t>
            </a:r>
            <a:r>
              <a:rPr lang="pt-BR">
                <a:solidFill>
                  <a:srgbClr val="000000"/>
                </a:solidFill>
              </a:rPr>
              <a:t>do NetBeans IDE.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https://netbeans.apache.org/download/index.html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335600" y="3681025"/>
            <a:ext cx="3903693" cy="12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