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3175284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3175284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317528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317528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3175284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3175284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3175284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3175284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31752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31752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31752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31752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3175284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3175284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Retirada de chaves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165250" y="2919950"/>
            <a:ext cx="481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Universidade do Vale do Taquari -Univates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fazer a retirada de chaves a pessoa precisa do seu código e senha.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professores, bolsistas (agendamento) e funcionários podem fazer a retirada de chaves, alunos não podem.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chave tem um código próprio. Ex:1001-16.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recepcionista pega o código da chave que encontra-se em um livro e registra no sistema junto com o código e senha da pessoa que está fazendo a retirada.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cobrança de atrasos, é enviado um print  do registro de retirada da chave </a:t>
            </a:r>
            <a:r>
              <a:rPr lang="pt-BR"/>
              <a:t>por e-mail.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utilizadas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Entrevista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(sendo esta gravada para melhor compreensão </a:t>
            </a:r>
            <a:r>
              <a:rPr lang="pt-BR"/>
              <a:t>após</a:t>
            </a:r>
            <a:r>
              <a:rPr lang="pt-BR"/>
              <a:t> conversa e entendimento de detalhes.)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Observação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(Foi feito uma simulação de uma situação real de retirada de chaves para poder compreender como o sistema funciona na prática.)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5" y="179562"/>
            <a:ext cx="3588294" cy="47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925" y="227138"/>
            <a:ext cx="3516924" cy="468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de tarefas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Coleta de informações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Coleta de fotos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da apresentação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melhorias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 de automatização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74600" y="1313700"/>
            <a:ext cx="55653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Automatizar a pasta de códigos das chaves</a:t>
            </a:r>
            <a:endParaRPr b="1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Incorporar ao sistema um campo de seleção de prédio, ao selecionar o prédio, outro campo seria carregado com as salas </a:t>
            </a:r>
            <a:r>
              <a:rPr lang="pt-BR"/>
              <a:t>disponíveis</a:t>
            </a:r>
            <a:r>
              <a:rPr lang="pt-BR"/>
              <a:t> no prédio selecionado, com o respectivo código da sala.</a:t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Requisitos funcionais</a:t>
            </a:r>
            <a:endParaRPr b="1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Adicionar um input para que o </a:t>
            </a:r>
            <a:r>
              <a:rPr lang="pt-BR"/>
              <a:t>funcionário</a:t>
            </a:r>
            <a:r>
              <a:rPr lang="pt-BR"/>
              <a:t> possa abrir um campo que mostrariam as salas disponíveis.</a:t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Requisitos não funcionais</a:t>
            </a:r>
            <a:endParaRPr b="1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Seria necessário um sistema de banco de dados para identificar as chaves que estão em uso ou que estão liberadas para o uso.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900" y="1152475"/>
            <a:ext cx="2812275" cy="37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 de automatização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61225"/>
            <a:ext cx="83682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Automatizar as fechaduras</a:t>
            </a:r>
            <a:endParaRPr b="1" sz="160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Implementar fechaduras eletrônicas, com um sistema de agendamento online feito pelo app da Univates, os códigos dos professores, funcionários e bolsistas cadastradas serão reconhecidos pela fechadura através de aproximação do cartão ou a leitura de um QR Code na entrada e saída do usuário.</a:t>
            </a:r>
            <a:endParaRPr sz="1600"/>
          </a:p>
          <a:p>
            <a:pPr indent="-3302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Requisitos funcionais</a:t>
            </a:r>
            <a:endParaRPr b="1" sz="16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	</a:t>
            </a:r>
            <a:r>
              <a:rPr lang="pt-BR" sz="1600"/>
              <a:t>Fechaduras eletrônicas, sistema para agendamento.</a:t>
            </a:r>
            <a:endParaRPr sz="1600"/>
          </a:p>
          <a:p>
            <a:pPr indent="-3302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Requisitos não funcionais </a:t>
            </a:r>
            <a:endParaRPr b="1" sz="160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O sistema conta com o recolhimento de informações do horário de entrada e saída do usuário  na sala para um banco de dados.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2089175"/>
            <a:ext cx="83682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Obrigado!</a:t>
            </a:r>
            <a:endParaRPr sz="53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14045" r="0" t="0"/>
          <a:stretch/>
        </p:blipFill>
        <p:spPr>
          <a:xfrm>
            <a:off x="7263075" y="184575"/>
            <a:ext cx="1739626" cy="7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8875" y="3931500"/>
            <a:ext cx="3164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Bruno Bianchini Fuhr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Leonardo Luis Sulzbach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Marcel Augusto Schmidt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Mariele Huff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