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F4FBCC-91C1-4CBB-803F-7EC2C701A622}">
  <a:tblStyle styleId="{6BF4FBCC-91C1-4CBB-803F-7EC2C701A6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036d01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036d0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036d01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4036d01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036d01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036d01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036d01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036d01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036d01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036d01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036d01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036d01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38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User Profile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Username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Name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Email Address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 Password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Mobile Number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Description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Address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Country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952538" y="215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53285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Employer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 Account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 to Portal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Password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Profile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Details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Freelancers Profile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a Job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Post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From Bids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99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Verify Project when completed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952538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Freelancer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 Account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Skills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 to Portal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 Password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Profile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Details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Jobs Posted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Feedback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 on Job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/>
        </p:nvGraphicFramePr>
        <p:xfrm>
          <a:off x="952538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Bid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Job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is accepted or not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Feedback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7"/>
          <p:cNvGraphicFramePr/>
          <p:nvPr/>
        </p:nvGraphicFramePr>
        <p:xfrm>
          <a:off x="952538" y="215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53285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Jobs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Profile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Skills Required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Price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Deadline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Employer No.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54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599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8"/>
          <p:cNvGraphicFramePr/>
          <p:nvPr/>
        </p:nvGraphicFramePr>
        <p:xfrm>
          <a:off x="952538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Payment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job is completed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employer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for a particular bid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9"/>
          <p:cNvGraphicFramePr/>
          <p:nvPr/>
        </p:nvGraphicFramePr>
        <p:xfrm>
          <a:off x="952538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{6BF4FBCC-91C1-4CBB-803F-7EC2C701A622}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 grid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Feedback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Job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Freelancer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Employer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if job completed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Knows if bid selected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