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7" r:id="rId3"/>
    <p:sldId id="258" r:id="rId4"/>
    <p:sldId id="273" r:id="rId5"/>
    <p:sldId id="274" r:id="rId6"/>
    <p:sldId id="277" r:id="rId7"/>
    <p:sldId id="278" r:id="rId8"/>
    <p:sldId id="269" r:id="rId9"/>
    <p:sldId id="279" r:id="rId1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varScale="1">
        <p:scale>
          <a:sx n="107" d="100"/>
          <a:sy n="107"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pic>
        <p:nvPicPr>
          <p:cNvPr id="3" name="Picture 2" descr="Graphical user interface, diagram, application&#10;&#10;Description automatically generated">
            <a:extLst>
              <a:ext uri="{FF2B5EF4-FFF2-40B4-BE49-F238E27FC236}">
                <a16:creationId xmlns:a16="http://schemas.microsoft.com/office/drawing/2014/main" id="{52877DDA-EAAF-4A72-9C6D-7080351EF16F}"/>
              </a:ext>
            </a:extLst>
          </p:cNvPr>
          <p:cNvPicPr>
            <a:picLocks noChangeAspect="1"/>
          </p:cNvPicPr>
          <p:nvPr/>
        </p:nvPicPr>
        <p:blipFill>
          <a:blip r:embed="rId3"/>
          <a:stretch>
            <a:fillRect/>
          </a:stretch>
        </p:blipFill>
        <p:spPr>
          <a:xfrm>
            <a:off x="1343127" y="1185863"/>
            <a:ext cx="5993504" cy="3759434"/>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a:extLst>
              <a:ext uri="{FF2B5EF4-FFF2-40B4-BE49-F238E27FC236}">
                <a16:creationId xmlns:a16="http://schemas.microsoft.com/office/drawing/2014/main" id="{1E5C1236-947C-4770-9BC6-2D0BB6BE79E3}"/>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Activity List</a:t>
            </a:r>
          </a:p>
        </p:txBody>
      </p:sp>
      <p:sp>
        <p:nvSpPr>
          <p:cNvPr id="3" name="Text Placeholder 2">
            <a:extLst>
              <a:ext uri="{FF2B5EF4-FFF2-40B4-BE49-F238E27FC236}">
                <a16:creationId xmlns:a16="http://schemas.microsoft.com/office/drawing/2014/main" id="{DEB58688-5E80-4E78-A263-45FB90ACA11E}"/>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Please refer to the below link for the Activity List:</a:t>
            </a:r>
            <a:endParaRPr lang="en-GB" dirty="0"/>
          </a:p>
          <a:p>
            <a:r>
              <a:rPr lang="en-US" dirty="0"/>
              <a:t>	https://github.com/maatlek/cfs-proj.git</a:t>
            </a:r>
          </a:p>
        </p:txBody>
      </p:sp>
    </p:spTree>
    <p:extLst>
      <p:ext uri="{BB962C8B-B14F-4D97-AF65-F5344CB8AC3E}">
        <p14:creationId xmlns:p14="http://schemas.microsoft.com/office/powerpoint/2010/main" val="1064704664"/>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3427</TotalTime>
  <Words>380</Words>
  <Application>Microsoft Office PowerPoint</Application>
  <PresentationFormat>On-screen Show (16:9)</PresentationFormat>
  <Paragraphs>41</Paragraphs>
  <Slides>9</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biz</vt:lpstr>
      <vt:lpstr> Case Study</vt:lpstr>
      <vt:lpstr>Contents</vt:lpstr>
      <vt:lpstr>Business Requirements </vt:lpstr>
      <vt:lpstr>SEA region </vt:lpstr>
      <vt:lpstr>EastUS</vt:lpstr>
      <vt:lpstr>Storage Requirements</vt:lpstr>
      <vt:lpstr>Azure Resource management</vt:lpstr>
      <vt:lpstr>Implementation Flow</vt:lpstr>
      <vt:lpstr>Activity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Mahmood Athil Lena Kader Sahib</cp:lastModifiedBy>
  <cp:revision>44</cp:revision>
  <dcterms:modified xsi:type="dcterms:W3CDTF">2021-07-19T10:47:59Z</dcterms:modified>
</cp:coreProperties>
</file>