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53082" y="105214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00" y="4753619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05" y="249287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45" y="2454695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93" y="4986016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" y="2855763"/>
            <a:ext cx="2582468" cy="1833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904777" y="3404245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Need For Speed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05422" y="1842960"/>
          <a:ext cx="59811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75958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to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to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64472" y="836011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33103" y="581887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Where Can You Buy?</vt:lpstr>
      <vt:lpstr>Where Can You Buy?</vt:lpstr>
      <vt:lpstr>Need For Speed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4</cp:revision>
  <dcterms:created xsi:type="dcterms:W3CDTF">2024-02-02T21:11:45Z</dcterms:created>
  <dcterms:modified xsi:type="dcterms:W3CDTF">2024-02-02T23:01:13Z</dcterms:modified>
</cp:coreProperties>
</file>