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3" r:id="rId11"/>
    <p:sldId id="258" r:id="rId12"/>
    <p:sldId id="25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199-D8A3-914E-BB2A-E5764B1B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2D789-2834-14DC-9D9F-50FC2C784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3B6E-AC49-17DC-FC68-E22CC3A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D69-7191-D7FB-0F60-03CEA74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74A-A3EE-6943-96FD-697319A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216C-23C2-80CB-CDCA-E307A17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11CC-65EF-98BE-21AF-D3AAE87E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9E5-652E-503D-DB03-2A35997F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0D2-D1D1-BA10-74DF-ACA5DD2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7F6-F850-CD7B-0110-D980751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38BA-2420-EDD7-1564-06BE1CD9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3B0A-45AF-375A-4926-09AB3979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872-7676-C97F-CD5A-FC4A90D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32B-F8FB-240F-5C16-8F2857E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AF21-C709-7BF9-3A50-58D2C8E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48C-D6F7-2DE4-69CA-A51513A4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7D5-88F8-4FBD-67F0-A10FCA24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8B79-75A0-561A-B918-FA22459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6068-280E-7E86-66A8-AA8889F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CB-11FC-167C-60CD-8611531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6393-1757-984D-7E1B-29EDA5C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EB9-B4B7-8648-1AAB-B130E71F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A0E-44D5-678C-C7DB-F0164B7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F361-9DB9-4D7E-575E-29D9973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45D-4EED-9AE1-E997-E16C93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3EBF-1FC5-87A2-6A9A-F8D9AEB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1A41-0595-17AA-0A0E-B78F5D8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6AA-CD51-E56C-03C6-44DB0FFB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6409-7B33-31A3-526C-98267C79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7D690-8F22-5E34-DB14-007675E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ED65-9C9C-6164-EB54-E3F795A9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A1B-B905-CAEF-14B3-5521CE4D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A00D-717F-9CD6-22A3-FD0089BD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A772-3C44-7495-0C2A-D704B885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5E3-711D-429F-1844-CE386DC5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755C2-399D-198D-AFAC-094F6982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B86A-BC1A-C7EA-E8BD-31E4609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896F-1ADC-EA54-C418-938E9C1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5F15F-0431-5AC0-F1AB-2E86FCB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F84A-5313-8624-F571-D1A03D89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56C5-3BC2-8D2B-F159-4FAACDFE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912A-ACA1-E3AD-0240-B7FC1FE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843C-48E9-9CEF-EF8E-6446AA6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236B-5EB0-9453-2802-1B199C5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3C3B-DCBC-8D35-ADF9-4526888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E2B4-8543-A66F-FFC4-40810F8D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618-613B-13F2-9422-D7E1EEC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D1C1-EA33-B65B-AD47-229125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EDB4-F297-5F52-4AA1-C49B68AD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F882-D545-6786-1B3B-BB32E09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4E89-96F6-8202-6E83-71792BFD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267-0DEB-DA51-0D58-DD57591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BCF3-0804-0479-C297-B05DDA8B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1477-108E-D95C-01A0-D5BFE2CF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3C41-B4F6-6CE9-3F3D-DBC339D3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499-F5A9-BA33-78CE-36C1EC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934-CA54-E62D-8DBB-808126F7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065D-D998-449A-76BE-0FC2C5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0E7E-EC21-5DCA-E6D5-BAB10FB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82C7-AD7A-44CB-A3A8-9666D682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751-76AB-D92C-AAAD-1D04A979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7B8-202B-4366-9DAD-21DF53C32F7F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5D3-CEB2-6087-D442-974B045A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0D7-9944-2666-838A-02CB4560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4C74-FE45-4190-94BC-ADA2FF9BD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51CB7-1914-748C-EDAA-580A3620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0B13-404A-D699-A9DD-DBA4D16D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06D-F82B-5D9E-9A5E-C702485D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269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FBD6B-7A4A-4C49-1303-80E455F4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5AE9404-0B39-D7A5-50DD-138A7963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95157-F3F6-7260-7CE2-8AF20A29DA5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How Much Can You Buy?</a:t>
            </a:r>
          </a:p>
        </p:txBody>
      </p:sp>
    </p:spTree>
    <p:extLst>
      <p:ext uri="{BB962C8B-B14F-4D97-AF65-F5344CB8AC3E}">
        <p14:creationId xmlns:p14="http://schemas.microsoft.com/office/powerpoint/2010/main" val="83756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BC3A-3C65-630C-6E60-5F772452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D5A-0873-F6A8-C85A-6A57D67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 = f($)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7AD11-3D3C-6E7A-5466-E61821FFB0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05422" y="1842960"/>
          <a:ext cx="598115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0820437"/>
                    </a:ext>
                  </a:extLst>
                </a:gridCol>
                <a:gridCol w="2475958">
                  <a:extLst>
                    <a:ext uri="{9D8B030D-6E8A-4147-A177-3AD203B41FA5}">
                      <a16:colId xmlns:a16="http://schemas.microsoft.com/office/drawing/2014/main" val="309829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Latency Round Trip </a:t>
                      </a:r>
                      <a:r>
                        <a:rPr lang="en-GB" dirty="0" err="1"/>
                        <a:t>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Chicago to New York (Cable)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Chicago to New York (Microwave)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Global Financial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Hiberia</a:t>
                      </a:r>
                      <a:r>
                        <a:rPr lang="en-GB" dirty="0"/>
                        <a:t>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58.8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London &lt;-&gt; 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London &lt;-&gt; Tokyo (via Atlantic)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4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2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2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5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F5524-465E-74F2-41C7-A6CD450590F7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AE8C58-0307-EF7C-D722-67AE0978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89956B6-2264-8EA4-A7D0-67035A8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D777870-7A71-B0D0-5AB1-59324348E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A7BE76B-4FFC-EB34-B8D2-2BF86CDC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553DC7-1B09-CAA6-61A3-F6E12636B72B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D7893F-2D1C-B4FB-09FE-C07A143D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61409D-1D7B-E299-3620-A0E1F93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E000D34-9CE3-9A74-F3F8-AF9FDCEC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3BD4803-1061-1D52-0327-9CAE980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A3A3D2-D211-AB54-C829-3C4471D02F95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5264-CA6E-17D9-EA99-7E9C0DC83746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888FC71C-7DA0-3B0D-C7DE-4F120837D7BF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D7224A1-8B23-7ACC-4D37-D4AACAE8C169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8A658B-743E-581E-06B9-88F7D641D18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C4019E7-4088-D06E-5D80-F3CAA451CFD7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3A16004-D87A-8676-F3DE-84F932545B98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58D11DB-05D7-D17A-AE3A-C9C28B9A9A40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F7F3317-F56A-9E0C-B434-AF02D63FE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66469-B834-1831-62E1-7DC5732EB15B}"/>
              </a:ext>
            </a:extLst>
          </p:cNvPr>
          <p:cNvGrpSpPr/>
          <p:nvPr/>
        </p:nvGrpSpPr>
        <p:grpSpPr>
          <a:xfrm>
            <a:off x="2543710" y="1301155"/>
            <a:ext cx="6329010" cy="751237"/>
            <a:chOff x="2543710" y="1301155"/>
            <a:chExt cx="6329010" cy="7512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636A1-5EAD-4D90-87C8-D07D631298B3}"/>
                </a:ext>
              </a:extLst>
            </p:cNvPr>
            <p:cNvSpPr txBox="1"/>
            <p:nvPr/>
          </p:nvSpPr>
          <p:spPr>
            <a:xfrm>
              <a:off x="2543710" y="168306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4ms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B514D1-7889-D62D-35E8-68E6B4619263}"/>
                </a:ext>
              </a:extLst>
            </p:cNvPr>
            <p:cNvSpPr txBox="1"/>
            <p:nvPr/>
          </p:nvSpPr>
          <p:spPr>
            <a:xfrm>
              <a:off x="3913235" y="135298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29ms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764691-7959-05B1-5973-AC300D20A249}"/>
                </a:ext>
              </a:extLst>
            </p:cNvPr>
            <p:cNvSpPr txBox="1"/>
            <p:nvPr/>
          </p:nvSpPr>
          <p:spPr>
            <a:xfrm>
              <a:off x="8062883" y="1301155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B050"/>
                  </a:solidFill>
                </a:rPr>
                <a:t>115ms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8210F0-EAB4-4B60-5728-79A5503E418C}"/>
              </a:ext>
            </a:extLst>
          </p:cNvPr>
          <p:cNvGrpSpPr/>
          <p:nvPr/>
        </p:nvGrpSpPr>
        <p:grpSpPr>
          <a:xfrm>
            <a:off x="1949184" y="1931028"/>
            <a:ext cx="7730779" cy="1724593"/>
            <a:chOff x="1949184" y="1931028"/>
            <a:chExt cx="7730779" cy="17245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8A709-1574-AC75-B641-03DE11255751}"/>
                </a:ext>
              </a:extLst>
            </p:cNvPr>
            <p:cNvSpPr txBox="1"/>
            <p:nvPr/>
          </p:nvSpPr>
          <p:spPr>
            <a:xfrm>
              <a:off x="8870126" y="2713951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115ms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BEC6FB-C112-AF47-AC8A-06D3E604937B}"/>
                </a:ext>
              </a:extLst>
            </p:cNvPr>
            <p:cNvSpPr txBox="1"/>
            <p:nvPr/>
          </p:nvSpPr>
          <p:spPr>
            <a:xfrm>
              <a:off x="3475455" y="328628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32.5ms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7EF15A-7128-F178-EB9B-703884D5ECEA}"/>
                </a:ext>
              </a:extLst>
            </p:cNvPr>
            <p:cNvSpPr txBox="1"/>
            <p:nvPr/>
          </p:nvSpPr>
          <p:spPr>
            <a:xfrm>
              <a:off x="1949184" y="193102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</a:rPr>
                <a:t>7ms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8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4EF-2C20-536E-7C75-45B66249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73A6D-972C-3D89-D55F-53B832B7744C}"/>
              </a:ext>
            </a:extLst>
          </p:cNvPr>
          <p:cNvGrpSpPr/>
          <p:nvPr/>
        </p:nvGrpSpPr>
        <p:grpSpPr>
          <a:xfrm>
            <a:off x="2735616" y="1135136"/>
            <a:ext cx="7751297" cy="1591154"/>
            <a:chOff x="2764472" y="836011"/>
            <a:chExt cx="7751297" cy="159115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E1F3C9-6E71-7CCD-0986-FA9759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472" y="836011"/>
              <a:ext cx="609785" cy="60978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AC18FD-AD85-A362-32EF-F239AC2F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511" y="1817380"/>
              <a:ext cx="609785" cy="6097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7F7A53B-6894-4520-ABA6-5BD210F9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45" y="1084789"/>
              <a:ext cx="609785" cy="6097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051999-DF7E-FF39-FFD0-46079167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84" y="1667380"/>
              <a:ext cx="609785" cy="60978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BC9F90-02B8-13F6-E160-E61C854C1FF7}"/>
              </a:ext>
            </a:extLst>
          </p:cNvPr>
          <p:cNvGrpSpPr/>
          <p:nvPr/>
        </p:nvGrpSpPr>
        <p:grpSpPr>
          <a:xfrm>
            <a:off x="1904247" y="654452"/>
            <a:ext cx="9421958" cy="1956071"/>
            <a:chOff x="1933103" y="581887"/>
            <a:chExt cx="9421958" cy="19560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E8D0048-EC9D-1B1A-B6BC-B58AAABA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3" y="725220"/>
              <a:ext cx="831369" cy="83136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A62185-023D-C34B-C467-755C37EB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421" y="581887"/>
              <a:ext cx="831369" cy="8313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3C0B012-54B2-63FA-B402-C87E3108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678" y="1556589"/>
              <a:ext cx="831369" cy="83136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BF4BFA1-90D8-872B-C9CF-3FFF9DC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692" y="1706589"/>
              <a:ext cx="831369" cy="8313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E5FD1-EBA7-AF6A-2468-13A64175F96F}"/>
              </a:ext>
            </a:extLst>
          </p:cNvPr>
          <p:cNvGrpSpPr/>
          <p:nvPr/>
        </p:nvGrpSpPr>
        <p:grpSpPr>
          <a:xfrm>
            <a:off x="3048431" y="1538126"/>
            <a:ext cx="7141512" cy="1185035"/>
            <a:chOff x="3040509" y="1541255"/>
            <a:chExt cx="7141512" cy="1185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976D924-3689-E7EB-7E80-84EFEFD586B7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3040509" y="1744921"/>
              <a:ext cx="227039" cy="37158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2DADE5D-1AE8-F64C-81A3-06AB7716ADE3}"/>
                </a:ext>
              </a:extLst>
            </p:cNvPr>
            <p:cNvCxnSpPr>
              <a:cxnSpLocks/>
              <a:stCxn id="43" idx="2"/>
              <a:endCxn id="44" idx="1"/>
            </p:cNvCxnSpPr>
            <p:nvPr/>
          </p:nvCxnSpPr>
          <p:spPr>
            <a:xfrm rot="5400000" flipH="1" flipV="1">
              <a:off x="3410576" y="1545778"/>
              <a:ext cx="1037483" cy="1323541"/>
            </a:xfrm>
            <a:prstGeom prst="curvedConnector4">
              <a:avLst>
                <a:gd name="adj1" fmla="val -22034"/>
                <a:gd name="adj2" fmla="val 61518"/>
              </a:avLst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0215D2-19A1-6AAB-EB49-C5AB66DA73B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rot="16200000" flipV="1">
              <a:off x="7478823" y="-736694"/>
              <a:ext cx="425250" cy="4981147"/>
            </a:xfrm>
            <a:prstGeom prst="curvedConnector2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88B1D6-AAD4-2C9A-4ECD-E2DE8FF8E30F}"/>
              </a:ext>
            </a:extLst>
          </p:cNvPr>
          <p:cNvGrpSpPr/>
          <p:nvPr/>
        </p:nvGrpSpPr>
        <p:grpSpPr>
          <a:xfrm>
            <a:off x="2735615" y="1440028"/>
            <a:ext cx="7446406" cy="1136263"/>
            <a:chOff x="2735615" y="1440028"/>
            <a:chExt cx="7446406" cy="1136263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3C5C9D4-0A68-84FA-678F-1F14740C800C}"/>
                </a:ext>
              </a:extLst>
            </p:cNvPr>
            <p:cNvCxnSpPr>
              <a:cxnSpLocks/>
              <a:stCxn id="42" idx="1"/>
              <a:endCxn id="43" idx="1"/>
            </p:cNvCxnSpPr>
            <p:nvPr/>
          </p:nvCxnSpPr>
          <p:spPr>
            <a:xfrm rot="10800000" flipH="1" flipV="1">
              <a:off x="2735615" y="1440028"/>
              <a:ext cx="227039" cy="981369"/>
            </a:xfrm>
            <a:prstGeom prst="curvedConnector3">
              <a:avLst>
                <a:gd name="adj1" fmla="val -100688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E6C869C-E41F-AAE9-CA9B-3FDF47A06720}"/>
                </a:ext>
              </a:extLst>
            </p:cNvPr>
            <p:cNvCxnSpPr>
              <a:cxnSpLocks/>
              <a:stCxn id="43" idx="1"/>
              <a:endCxn id="44" idx="2"/>
            </p:cNvCxnSpPr>
            <p:nvPr/>
          </p:nvCxnSpPr>
          <p:spPr>
            <a:xfrm rot="10800000" flipH="1">
              <a:off x="2962654" y="1993700"/>
              <a:ext cx="1933327" cy="427699"/>
            </a:xfrm>
            <a:prstGeom prst="curvedConnector4">
              <a:avLst>
                <a:gd name="adj1" fmla="val -8685"/>
                <a:gd name="adj2" fmla="val -189642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BC0B154-05F1-246D-9F91-621C8FC7E73B}"/>
                </a:ext>
              </a:extLst>
            </p:cNvPr>
            <p:cNvCxnSpPr>
              <a:cxnSpLocks/>
              <a:stCxn id="45" idx="2"/>
              <a:endCxn id="44" idx="2"/>
            </p:cNvCxnSpPr>
            <p:nvPr/>
          </p:nvCxnSpPr>
          <p:spPr>
            <a:xfrm rot="5400000" flipH="1">
              <a:off x="7247706" y="-358024"/>
              <a:ext cx="582591" cy="5286039"/>
            </a:xfrm>
            <a:prstGeom prst="curvedConnector3">
              <a:avLst>
                <a:gd name="adj1" fmla="val -39239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37BF4BD-8064-5BAE-9011-33D1DF160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51C-8A75-4A9B-B7B7-A8987F1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Where Can You Buy?</a:t>
            </a:r>
          </a:p>
        </p:txBody>
      </p:sp>
      <p:sp>
        <p:nvSpPr>
          <p:cNvPr id="10" name="Content Placeholder 8" descr="Back">
            <a:extLst>
              <a:ext uri="{FF2B5EF4-FFF2-40B4-BE49-F238E27FC236}">
                <a16:creationId xmlns:a16="http://schemas.microsoft.com/office/drawing/2014/main" id="{14FDD615-3D6F-1494-3BD6-309B07CAC0D5}"/>
              </a:ext>
            </a:extLst>
          </p:cNvPr>
          <p:cNvSpPr/>
          <p:nvPr/>
        </p:nvSpPr>
        <p:spPr>
          <a:xfrm rot="8438857">
            <a:off x="2153082" y="105214"/>
            <a:ext cx="9214820" cy="8049507"/>
          </a:xfrm>
          <a:custGeom>
            <a:avLst/>
            <a:gdLst>
              <a:gd name="connsiteX0" fmla="*/ 0 w 3510904"/>
              <a:gd name="connsiteY0" fmla="*/ 1053271 h 2589291"/>
              <a:gd name="connsiteX1" fmla="*/ 1255148 w 3510904"/>
              <a:gd name="connsiteY1" fmla="*/ 0 h 2589291"/>
              <a:gd name="connsiteX2" fmla="*/ 1255148 w 3510904"/>
              <a:gd name="connsiteY2" fmla="*/ 614408 h 2589291"/>
              <a:gd name="connsiteX3" fmla="*/ 3510904 w 3510904"/>
              <a:gd name="connsiteY3" fmla="*/ 2589292 h 2589291"/>
              <a:gd name="connsiteX4" fmla="*/ 1255148 w 3510904"/>
              <a:gd name="connsiteY4" fmla="*/ 1536021 h 2589291"/>
              <a:gd name="connsiteX5" fmla="*/ 1255148 w 3510904"/>
              <a:gd name="connsiteY5" fmla="*/ 2106543 h 2589291"/>
              <a:gd name="connsiteX6" fmla="*/ 0 w 3510904"/>
              <a:gd name="connsiteY6" fmla="*/ 1053271 h 258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0904" h="2589291">
                <a:moveTo>
                  <a:pt x="0" y="1053271"/>
                </a:moveTo>
                <a:lnTo>
                  <a:pt x="1255148" y="0"/>
                </a:lnTo>
                <a:lnTo>
                  <a:pt x="1255148" y="614408"/>
                </a:lnTo>
                <a:cubicBezTo>
                  <a:pt x="3181757" y="631963"/>
                  <a:pt x="3510904" y="2589292"/>
                  <a:pt x="3510904" y="2589292"/>
                </a:cubicBezTo>
                <a:cubicBezTo>
                  <a:pt x="3510904" y="2589292"/>
                  <a:pt x="2795557" y="1549186"/>
                  <a:pt x="1255148" y="1536021"/>
                </a:cubicBezTo>
                <a:lnTo>
                  <a:pt x="1255148" y="2106543"/>
                </a:lnTo>
                <a:lnTo>
                  <a:pt x="0" y="10532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385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C03C5-312E-5A9A-9796-0CE9457A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00" y="4753619"/>
            <a:ext cx="1315082" cy="1315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5B6067-063C-F2B6-5D79-4ED0E3E0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05" y="2492873"/>
            <a:ext cx="3259649" cy="72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734C29-5A15-57B7-A433-F9E2F5FB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45" y="2454695"/>
            <a:ext cx="3259649" cy="1833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8EE2F7-D6DA-A8F3-3EE6-918BF08F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93" y="4986016"/>
            <a:ext cx="4602790" cy="1413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B8628-4144-D299-F394-3D077EC59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" y="2855763"/>
            <a:ext cx="2582468" cy="1833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F583DC-175C-6EE8-8939-3B3621DC1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58">
            <a:off x="904777" y="3404245"/>
            <a:ext cx="10498321" cy="1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6E94-509F-9BF4-A5F6-5E414FDE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465366D-CEBF-49E0-FFBA-AAAB5BFD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8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252F3-4357-C31D-9B4B-29FBA1E9655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What Can You Buy?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24E50-36A0-3FB1-BEF2-00AF0BF1F47F}"/>
              </a:ext>
            </a:extLst>
          </p:cNvPr>
          <p:cNvGrpSpPr/>
          <p:nvPr/>
        </p:nvGrpSpPr>
        <p:grpSpPr>
          <a:xfrm>
            <a:off x="1657350" y="1444426"/>
            <a:ext cx="10146030" cy="5040194"/>
            <a:chOff x="1657350" y="1135816"/>
            <a:chExt cx="10146030" cy="5040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0E5A3B-2A66-FD06-635A-85EE616EB484}"/>
                </a:ext>
              </a:extLst>
            </p:cNvPr>
            <p:cNvSpPr/>
            <p:nvPr/>
          </p:nvSpPr>
          <p:spPr>
            <a:xfrm>
              <a:off x="9787890" y="4875551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AUDUSD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ABAE48-8512-E96A-884A-7BADB1391A2A}"/>
                </a:ext>
              </a:extLst>
            </p:cNvPr>
            <p:cNvSpPr/>
            <p:nvPr/>
          </p:nvSpPr>
          <p:spPr>
            <a:xfrm>
              <a:off x="10835640" y="585347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NZDUSD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06B8EE-0531-39D1-29D9-E32F14CFBAEB}"/>
                </a:ext>
              </a:extLst>
            </p:cNvPr>
            <p:cNvSpPr/>
            <p:nvPr/>
          </p:nvSpPr>
          <p:spPr>
            <a:xfrm>
              <a:off x="5402580" y="165997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EURCHF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DC006F-9430-DE79-8DAD-8D33B49D863F}"/>
                </a:ext>
              </a:extLst>
            </p:cNvPr>
            <p:cNvSpPr/>
            <p:nvPr/>
          </p:nvSpPr>
          <p:spPr>
            <a:xfrm>
              <a:off x="10428897" y="2143717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USDJPY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7B0D00-6362-623D-D20B-062FB2DA2932}"/>
                </a:ext>
              </a:extLst>
            </p:cNvPr>
            <p:cNvSpPr/>
            <p:nvPr/>
          </p:nvSpPr>
          <p:spPr>
            <a:xfrm>
              <a:off x="5147310" y="2020614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EURUSD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9A4982-DD27-21BA-B476-234F7081E466}"/>
                </a:ext>
              </a:extLst>
            </p:cNvPr>
            <p:cNvSpPr/>
            <p:nvPr/>
          </p:nvSpPr>
          <p:spPr>
            <a:xfrm>
              <a:off x="4362450" y="1670093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GBPUSD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FC08F5-8046-C7F8-ADC2-3DB09A750EAC}"/>
                </a:ext>
              </a:extLst>
            </p:cNvPr>
            <p:cNvSpPr/>
            <p:nvPr/>
          </p:nvSpPr>
          <p:spPr>
            <a:xfrm>
              <a:off x="1657350" y="1135816"/>
              <a:ext cx="967740" cy="32253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B050"/>
                  </a:solidFill>
                </a:rPr>
                <a:t>USDCAD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73ADF-A4F8-A2FE-BE7C-10F34561E963}"/>
              </a:ext>
            </a:extLst>
          </p:cNvPr>
          <p:cNvGrpSpPr/>
          <p:nvPr/>
        </p:nvGrpSpPr>
        <p:grpSpPr>
          <a:xfrm>
            <a:off x="4884420" y="1207112"/>
            <a:ext cx="2657013" cy="1567752"/>
            <a:chOff x="4884420" y="1207112"/>
            <a:chExt cx="2657013" cy="15677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E7D8D7E-4218-D1EB-7761-1F98C4AA0F4F}"/>
                </a:ext>
              </a:extLst>
            </p:cNvPr>
            <p:cNvSpPr/>
            <p:nvPr/>
          </p:nvSpPr>
          <p:spPr>
            <a:xfrm>
              <a:off x="4884420" y="1514671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EURNOK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35254C-3267-853F-D1F4-032CF6FD1CCC}"/>
                </a:ext>
              </a:extLst>
            </p:cNvPr>
            <p:cNvSpPr/>
            <p:nvPr/>
          </p:nvSpPr>
          <p:spPr>
            <a:xfrm>
              <a:off x="5440680" y="1207112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EURSEK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0FCD5-54B8-3B77-90BC-51D77ACC5C56}"/>
                </a:ext>
              </a:extLst>
            </p:cNvPr>
            <p:cNvSpPr/>
            <p:nvPr/>
          </p:nvSpPr>
          <p:spPr>
            <a:xfrm>
              <a:off x="5855972" y="155283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EURDKK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F73C86-FFBF-605A-6A51-CCF7C8646F4D}"/>
                </a:ext>
              </a:extLst>
            </p:cNvPr>
            <p:cNvSpPr/>
            <p:nvPr/>
          </p:nvSpPr>
          <p:spPr>
            <a:xfrm>
              <a:off x="6339842" y="1860396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EURPLN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B837D6-F267-432A-37EA-EB0FBFF73A5A}"/>
                </a:ext>
              </a:extLst>
            </p:cNvPr>
            <p:cNvSpPr/>
            <p:nvPr/>
          </p:nvSpPr>
          <p:spPr>
            <a:xfrm>
              <a:off x="6345093" y="2148709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EURHUF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B832F09-7E68-7899-67F3-42C633226502}"/>
                </a:ext>
              </a:extLst>
            </p:cNvPr>
            <p:cNvSpPr/>
            <p:nvPr/>
          </p:nvSpPr>
          <p:spPr>
            <a:xfrm>
              <a:off x="6573693" y="2452327"/>
              <a:ext cx="967740" cy="32253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0070C0"/>
                  </a:solidFill>
                </a:rPr>
                <a:t>EURRON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2450D-AE78-BD7D-B32F-3240DD134D5D}"/>
              </a:ext>
            </a:extLst>
          </p:cNvPr>
          <p:cNvGrpSpPr/>
          <p:nvPr/>
        </p:nvGrpSpPr>
        <p:grpSpPr>
          <a:xfrm>
            <a:off x="2971800" y="2427591"/>
            <a:ext cx="7623810" cy="2535720"/>
            <a:chOff x="2971800" y="2427591"/>
            <a:chExt cx="7623810" cy="25357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2B5169-ABED-8E19-047A-D800D4611D6E}"/>
                </a:ext>
              </a:extLst>
            </p:cNvPr>
            <p:cNvSpPr/>
            <p:nvPr/>
          </p:nvSpPr>
          <p:spPr>
            <a:xfrm>
              <a:off x="9304020" y="4223843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USDIDR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664AAC-49E1-49A3-5C95-591F71332394}"/>
                </a:ext>
              </a:extLst>
            </p:cNvPr>
            <p:cNvSpPr/>
            <p:nvPr/>
          </p:nvSpPr>
          <p:spPr>
            <a:xfrm>
              <a:off x="7757160" y="3349862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USDINR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B8E226-78BE-7A5C-8CD5-F8384C3C7020}"/>
                </a:ext>
              </a:extLst>
            </p:cNvPr>
            <p:cNvSpPr/>
            <p:nvPr/>
          </p:nvSpPr>
          <p:spPr>
            <a:xfrm>
              <a:off x="9201150" y="376221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USDMYR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1E311BF-AE1A-3C90-8CC2-725836F5BA09}"/>
                </a:ext>
              </a:extLst>
            </p:cNvPr>
            <p:cNvSpPr/>
            <p:nvPr/>
          </p:nvSpPr>
          <p:spPr>
            <a:xfrm>
              <a:off x="9574530" y="2896670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USDTWD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FBD574-04B1-C514-1195-DDA3E3FD4A0E}"/>
                </a:ext>
              </a:extLst>
            </p:cNvPr>
            <p:cNvSpPr/>
            <p:nvPr/>
          </p:nvSpPr>
          <p:spPr>
            <a:xfrm>
              <a:off x="9250680" y="2543379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USDKRW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B191DE-56E2-AD74-0CBB-AA944B656CFB}"/>
                </a:ext>
              </a:extLst>
            </p:cNvPr>
            <p:cNvSpPr/>
            <p:nvPr/>
          </p:nvSpPr>
          <p:spPr>
            <a:xfrm>
              <a:off x="2971800" y="4640774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USDBRL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60FA2A-BB59-44DA-FD47-415054579599}"/>
                </a:ext>
              </a:extLst>
            </p:cNvPr>
            <p:cNvSpPr/>
            <p:nvPr/>
          </p:nvSpPr>
          <p:spPr>
            <a:xfrm>
              <a:off x="8092440" y="2427591"/>
              <a:ext cx="1021080" cy="3225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FF0000"/>
                  </a:solidFill>
                </a:rPr>
                <a:t>USDCNY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FCB83B-DA22-FE9C-EDC3-673781B25068}"/>
              </a:ext>
            </a:extLst>
          </p:cNvPr>
          <p:cNvGrpSpPr/>
          <p:nvPr/>
        </p:nvGrpSpPr>
        <p:grpSpPr>
          <a:xfrm>
            <a:off x="1497330" y="1325059"/>
            <a:ext cx="8637270" cy="4648366"/>
            <a:chOff x="1497330" y="1325059"/>
            <a:chExt cx="8637270" cy="4648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1C6144-F7F5-1B9A-7988-0643241068B8}"/>
                </a:ext>
              </a:extLst>
            </p:cNvPr>
            <p:cNvGrpSpPr/>
            <p:nvPr/>
          </p:nvGrpSpPr>
          <p:grpSpPr>
            <a:xfrm>
              <a:off x="1497330" y="1325059"/>
              <a:ext cx="8637270" cy="4648366"/>
              <a:chOff x="1497330" y="1325059"/>
              <a:chExt cx="8637270" cy="464836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E1CB5A-8224-8D5A-4606-D3C0E08F5064}"/>
                  </a:ext>
                </a:extLst>
              </p:cNvPr>
              <p:cNvSpPr/>
              <p:nvPr/>
            </p:nvSpPr>
            <p:spPr>
              <a:xfrm>
                <a:off x="9113520" y="3221769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USDHKD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7C221AE-1760-0922-D69A-86DDF4A82A5B}"/>
                  </a:ext>
                </a:extLst>
              </p:cNvPr>
              <p:cNvSpPr/>
              <p:nvPr/>
            </p:nvSpPr>
            <p:spPr>
              <a:xfrm>
                <a:off x="8336280" y="3722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USDTHB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33634B-9C7F-7229-7DB9-DE85571BB15E}"/>
                  </a:ext>
                </a:extLst>
              </p:cNvPr>
              <p:cNvSpPr/>
              <p:nvPr/>
            </p:nvSpPr>
            <p:spPr>
              <a:xfrm>
                <a:off x="1497330" y="3341806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USDMXN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1E0A580-D5C5-3393-E5ED-3ABC0E839ACB}"/>
                  </a:ext>
                </a:extLst>
              </p:cNvPr>
              <p:cNvSpPr/>
              <p:nvPr/>
            </p:nvSpPr>
            <p:spPr>
              <a:xfrm>
                <a:off x="8500110" y="3987044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USDSGD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54BCDE-72EF-623B-1ACB-22E50224FD74}"/>
                  </a:ext>
                </a:extLst>
              </p:cNvPr>
              <p:cNvSpPr/>
              <p:nvPr/>
            </p:nvSpPr>
            <p:spPr>
              <a:xfrm>
                <a:off x="5778330" y="2699263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USDTRY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D891C50-6FDC-B3B7-6FE4-03EA32D7EE62}"/>
                  </a:ext>
                </a:extLst>
              </p:cNvPr>
              <p:cNvSpPr/>
              <p:nvPr/>
            </p:nvSpPr>
            <p:spPr>
              <a:xfrm>
                <a:off x="7840980" y="1325059"/>
                <a:ext cx="96774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USDRUB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BFAC81-81F3-68A4-79DF-59797812EA5A}"/>
                  </a:ext>
                </a:extLst>
              </p:cNvPr>
              <p:cNvSpPr/>
              <p:nvPr/>
            </p:nvSpPr>
            <p:spPr>
              <a:xfrm>
                <a:off x="5722620" y="5650888"/>
                <a:ext cx="1021080" cy="322537"/>
              </a:xfrm>
              <a:prstGeom prst="roundRect">
                <a:avLst/>
              </a:prstGeom>
              <a:solidFill>
                <a:srgbClr val="FFCCFF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rgbClr val="7030A0"/>
                    </a:solidFill>
                  </a:rPr>
                  <a:t>USDZAR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A1191CF-FFF4-C79C-6EE0-A71FB09EAD7D}"/>
                </a:ext>
              </a:extLst>
            </p:cNvPr>
            <p:cNvSpPr/>
            <p:nvPr/>
          </p:nvSpPr>
          <p:spPr>
            <a:xfrm>
              <a:off x="8447955" y="2956877"/>
              <a:ext cx="1021080" cy="322537"/>
            </a:xfrm>
            <a:prstGeom prst="roundRect">
              <a:avLst/>
            </a:prstGeom>
            <a:solidFill>
              <a:srgbClr val="FFCCF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7030A0"/>
                  </a:solidFill>
                </a:rPr>
                <a:t>USDCNH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6372DF-5958-4294-70A4-2765A05E8E7D}"/>
              </a:ext>
            </a:extLst>
          </p:cNvPr>
          <p:cNvGrpSpPr/>
          <p:nvPr/>
        </p:nvGrpSpPr>
        <p:grpSpPr>
          <a:xfrm>
            <a:off x="3608073" y="2504197"/>
            <a:ext cx="1021080" cy="1337054"/>
            <a:chOff x="3482340" y="2665409"/>
            <a:chExt cx="1021080" cy="133705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28170C6-3974-BAD3-0EC8-1B2E283871BC}"/>
                </a:ext>
              </a:extLst>
            </p:cNvPr>
            <p:cNvSpPr/>
            <p:nvPr/>
          </p:nvSpPr>
          <p:spPr>
            <a:xfrm>
              <a:off x="3482340" y="2665409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XAGUSD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44D72A-0ACF-8BC6-CCC0-142F3C67C1AC}"/>
                </a:ext>
              </a:extLst>
            </p:cNvPr>
            <p:cNvSpPr/>
            <p:nvPr/>
          </p:nvSpPr>
          <p:spPr>
            <a:xfrm>
              <a:off x="3482340" y="300368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XAUUSD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EA3DB4-DCF2-BCB2-BBAE-79D4F35D7F0E}"/>
                </a:ext>
              </a:extLst>
            </p:cNvPr>
            <p:cNvSpPr/>
            <p:nvPr/>
          </p:nvSpPr>
          <p:spPr>
            <a:xfrm>
              <a:off x="3482340" y="334180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XPDUSD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AD92680-C8E2-EE84-B6D2-3688120CEF94}"/>
                </a:ext>
              </a:extLst>
            </p:cNvPr>
            <p:cNvSpPr/>
            <p:nvPr/>
          </p:nvSpPr>
          <p:spPr>
            <a:xfrm>
              <a:off x="3482340" y="3679926"/>
              <a:ext cx="1021080" cy="322537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bg1"/>
                  </a:solidFill>
                </a:rPr>
                <a:t>XPTUSD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9ED80-12F5-DA1C-A0FD-839BCC61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19BC8EA-AEF0-6F37-2208-D84F392C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D34E7-F78B-55FF-1820-3BDE1D3F915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6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latin typeface="Arial Black" panose="020B0A04020102020204" pitchFamily="34" charset="0"/>
              </a:rPr>
              <a:t>How Much Can You Buy?</a:t>
            </a:r>
          </a:p>
        </p:txBody>
      </p:sp>
    </p:spTree>
    <p:extLst>
      <p:ext uri="{BB962C8B-B14F-4D97-AF65-F5344CB8AC3E}">
        <p14:creationId xmlns:p14="http://schemas.microsoft.com/office/powerpoint/2010/main" val="72951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23C5-258E-34BB-B719-BA39D8BA0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89D6-ED8E-E516-C677-26D69F20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Price Ladder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243F6-FEAC-A8A4-38C1-A0C23DAC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6106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D05A8-25FA-645B-9A71-40B7E980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E819-DB0C-41E6-C211-E5A2BEB6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Skew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EC8F1-EDEA-34F1-996B-9453EBC3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5767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DF5-4B35-7094-7820-9B8CEA51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F3E-7D49-31BF-18BF-1E797D09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Currency </a:t>
            </a:r>
            <a:r>
              <a:rPr lang="en-GB" dirty="0" err="1">
                <a:latin typeface="Arial Black" panose="020B0A04020102020204" pitchFamily="34" charset="0"/>
              </a:rPr>
              <a:t>Pait</a:t>
            </a:r>
            <a:r>
              <a:rPr lang="en-GB" dirty="0">
                <a:latin typeface="Arial Black" panose="020B0A04020102020204" pitchFamily="34" charset="0"/>
              </a:rPr>
              <a:t> Triangle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8A23-714A-B34B-B3AC-C79A797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4561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3927-714F-DB53-DC41-FE1D535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72C-2C69-78D7-EE13-2A079820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NFP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D23AA-E4A4-E92D-8FA5-0DA80DB0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1777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7E9F-356F-43F5-C9A6-CAC25AA1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F82-8DBF-16CD-56D9-E15EF4A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64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Currenex</a:t>
            </a:r>
            <a:r>
              <a:rPr lang="en-GB" dirty="0">
                <a:latin typeface="Arial Black" panose="020B0A04020102020204" pitchFamily="34" charset="0"/>
              </a:rPr>
              <a:t> Stuck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E772-927C-FA00-C0DA-3DE56DBA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093"/>
            <a:ext cx="10515600" cy="490287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2481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129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Title</vt:lpstr>
      <vt:lpstr>Where Can You Buy?</vt:lpstr>
      <vt:lpstr>PowerPoint Presentation</vt:lpstr>
      <vt:lpstr>PowerPoint Presentation</vt:lpstr>
      <vt:lpstr>Price Ladder</vt:lpstr>
      <vt:lpstr>Skew</vt:lpstr>
      <vt:lpstr>Currency Pait Triangle</vt:lpstr>
      <vt:lpstr>NFP</vt:lpstr>
      <vt:lpstr>Currenex Stuck Orders</vt:lpstr>
      <vt:lpstr>PowerPoint Presentation</vt:lpstr>
      <vt:lpstr>c = f($)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Y</dc:creator>
  <cp:lastModifiedBy>M Y</cp:lastModifiedBy>
  <cp:revision>16</cp:revision>
  <dcterms:created xsi:type="dcterms:W3CDTF">2024-02-02T21:11:45Z</dcterms:created>
  <dcterms:modified xsi:type="dcterms:W3CDTF">2024-02-03T11:15:49Z</dcterms:modified>
</cp:coreProperties>
</file>