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A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352E-7A64-4319-BF56-83C36C9F4FD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108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352E-7A64-4319-BF56-83C36C9F4FD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6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352E-7A64-4319-BF56-83C36C9F4FD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174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352E-7A64-4319-BF56-83C36C9F4FD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190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352E-7A64-4319-BF56-83C36C9F4FD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251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352E-7A64-4319-BF56-83C36C9F4FD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60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352E-7A64-4319-BF56-83C36C9F4FD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236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352E-7A64-4319-BF56-83C36C9F4FD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18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352E-7A64-4319-BF56-83C36C9F4FD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1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352E-7A64-4319-BF56-83C36C9F4FD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2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352E-7A64-4319-BF56-83C36C9F4FD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00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E352E-7A64-4319-BF56-83C36C9F4FD1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413E7-B7CB-461C-BE9D-55EC498917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287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 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210492" y="2976563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s-MX" sz="5400" dirty="0" smtClean="0">
                <a:latin typeface="Cambria" panose="02040503050406030204" pitchFamily="18" charset="0"/>
                <a:ea typeface="Cambria" panose="02040503050406030204" pitchFamily="18" charset="0"/>
              </a:rPr>
              <a:t>Cristina Anahí Salas Ruiz</a:t>
            </a:r>
          </a:p>
          <a:p>
            <a:r>
              <a:rPr lang="es-MX" sz="5400" dirty="0" smtClean="0">
                <a:latin typeface="Cambria" panose="02040503050406030204" pitchFamily="18" charset="0"/>
                <a:ea typeface="Cambria" panose="02040503050406030204" pitchFamily="18" charset="0"/>
              </a:rPr>
              <a:t>2AVP</a:t>
            </a:r>
          </a:p>
          <a:p>
            <a:r>
              <a:rPr lang="es-MX" sz="5400" dirty="0" smtClean="0">
                <a:latin typeface="Cambria" panose="02040503050406030204" pitchFamily="18" charset="0"/>
                <a:ea typeface="Cambria" panose="02040503050406030204" pitchFamily="18" charset="0"/>
              </a:rPr>
              <a:t>Cultura Digital 2 </a:t>
            </a:r>
            <a:endParaRPr lang="es-MX"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ángulo redondeado 7">
            <a:hlinkClick r:id="rId3" action="ppaction://hlinksldjump"/>
          </p:cNvPr>
          <p:cNvSpPr/>
          <p:nvPr/>
        </p:nvSpPr>
        <p:spPr>
          <a:xfrm>
            <a:off x="378823" y="284368"/>
            <a:ext cx="4558937" cy="64008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Presentación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768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15085" y="0"/>
            <a:ext cx="675597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 smtClean="0">
                <a:solidFill>
                  <a:schemeClr val="bg1">
                    <a:lumMod val="95000"/>
                  </a:schemeClr>
                </a:solidFill>
              </a:rPr>
              <a:t>Soy Cristina y me encanta dibujar, escuchar música, ver series de ciencia ficción o romance, me gusta leer y hacer manualidades :3</a:t>
            </a:r>
            <a:endParaRPr lang="es-MX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148" y="502482"/>
            <a:ext cx="2057400" cy="2228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760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84902" y="130629"/>
            <a:ext cx="740912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dirty="0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Mi serie favorita es </a:t>
            </a:r>
            <a:r>
              <a:rPr lang="es-MX" sz="3200" dirty="0" err="1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Good</a:t>
            </a:r>
            <a:r>
              <a:rPr lang="es-MX" sz="3200" dirty="0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s-MX" sz="3200" dirty="0" err="1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Omens</a:t>
            </a:r>
            <a:r>
              <a:rPr lang="es-MX" sz="3200" dirty="0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, me encanta </a:t>
            </a:r>
            <a:r>
              <a:rPr lang="es-MX" sz="3200" dirty="0" err="1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good</a:t>
            </a:r>
            <a:r>
              <a:rPr lang="es-MX" sz="3200" dirty="0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s-MX" sz="3200" dirty="0" err="1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omens</a:t>
            </a:r>
            <a:r>
              <a:rPr lang="es-MX" sz="3200" dirty="0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! No puedo vivir sin la serie de </a:t>
            </a:r>
            <a:r>
              <a:rPr lang="es-MX" sz="3200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G</a:t>
            </a:r>
            <a:r>
              <a:rPr lang="es-MX" sz="3200" dirty="0" err="1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ood</a:t>
            </a:r>
            <a:r>
              <a:rPr lang="es-MX" sz="3200" dirty="0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s-MX" sz="3200" dirty="0" err="1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omens</a:t>
            </a:r>
            <a:r>
              <a:rPr lang="es-MX" sz="3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s-MX" sz="3200" dirty="0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(es broma </a:t>
            </a:r>
            <a:r>
              <a:rPr lang="es-MX" sz="3200" dirty="0" err="1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xd</a:t>
            </a:r>
            <a:r>
              <a:rPr lang="es-MX" sz="3200" dirty="0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)  me gustan mucho los personajes que salen, </a:t>
            </a:r>
            <a:r>
              <a:rPr lang="es-MX" sz="3200" dirty="0" err="1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crowley</a:t>
            </a:r>
            <a:r>
              <a:rPr lang="es-MX" sz="3200" dirty="0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y </a:t>
            </a:r>
            <a:r>
              <a:rPr lang="es-MX" sz="3200" dirty="0" err="1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aziraphale</a:t>
            </a:r>
            <a:r>
              <a:rPr lang="es-MX" sz="3200" dirty="0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son mis favoritos, puedo estar hablando de ellos dos y su historia todo el </a:t>
            </a:r>
            <a:r>
              <a:rPr lang="es-MX" sz="3200" dirty="0" err="1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dia</a:t>
            </a:r>
            <a:r>
              <a:rPr lang="es-MX" sz="3200" dirty="0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, aun que me pueda trabar un poco pero trato de  explicar bien, entre mas explique mejor entenderán </a:t>
            </a:r>
            <a:r>
              <a:rPr lang="es-MX" sz="3200" dirty="0" smtClean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</a:t>
            </a:r>
            <a:endParaRPr lang="es-MX" sz="3200" dirty="0">
              <a:solidFill>
                <a:schemeClr val="bg1">
                  <a:lumMod val="9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58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109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Cambria</vt:lpstr>
      <vt:lpstr>Wingdings</vt:lpstr>
      <vt:lpstr>Tema de Office</vt:lpstr>
      <vt:lpstr> 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CC1</dc:creator>
  <cp:lastModifiedBy>CC1</cp:lastModifiedBy>
  <cp:revision>5</cp:revision>
  <dcterms:created xsi:type="dcterms:W3CDTF">2025-02-14T00:07:44Z</dcterms:created>
  <dcterms:modified xsi:type="dcterms:W3CDTF">2025-02-19T00:10:59Z</dcterms:modified>
</cp:coreProperties>
</file>