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08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6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7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90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51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60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3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1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00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352E-7A64-4319-BF56-83C36C9F4FD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87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 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210492" y="297656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s-MX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Cristina Anahí Salas Ruiz</a:t>
            </a:r>
          </a:p>
          <a:p>
            <a:r>
              <a:rPr lang="es-MX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2AVP</a:t>
            </a:r>
          </a:p>
          <a:p>
            <a:r>
              <a:rPr lang="es-MX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Cultura Digital 2 </a:t>
            </a:r>
            <a:endParaRPr lang="es-MX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823" y="284368"/>
            <a:ext cx="4558937" cy="64008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Presentación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76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606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10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Tema de Office</vt:lpstr>
      <vt:lpstr>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CC1</dc:creator>
  <cp:lastModifiedBy>CC1</cp:lastModifiedBy>
  <cp:revision>2</cp:revision>
  <dcterms:created xsi:type="dcterms:W3CDTF">2025-02-14T00:07:44Z</dcterms:created>
  <dcterms:modified xsi:type="dcterms:W3CDTF">2025-02-14T00:19:28Z</dcterms:modified>
</cp:coreProperties>
</file>