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sldIdLst>
    <p:sldId id="256" r:id="rId2"/>
    <p:sldId id="257" r:id="rId3"/>
    <p:sldId id="258" r:id="rId4"/>
    <p:sldId id="259" r:id="rId5"/>
    <p:sldId id="260" r:id="rId6"/>
    <p:sldId id="315" r:id="rId7"/>
    <p:sldId id="316" r:id="rId8"/>
    <p:sldId id="321" r:id="rId9"/>
    <p:sldId id="318" r:id="rId10"/>
    <p:sldId id="329" r:id="rId11"/>
    <p:sldId id="322" r:id="rId12"/>
    <p:sldId id="323" r:id="rId13"/>
    <p:sldId id="324" r:id="rId14"/>
    <p:sldId id="332" r:id="rId15"/>
    <p:sldId id="325" r:id="rId16"/>
    <p:sldId id="319" r:id="rId17"/>
    <p:sldId id="317" r:id="rId18"/>
    <p:sldId id="334" r:id="rId19"/>
    <p:sldId id="336" r:id="rId20"/>
    <p:sldId id="327" r:id="rId21"/>
    <p:sldId id="339" r:id="rId22"/>
    <p:sldId id="328" r:id="rId23"/>
    <p:sldId id="265" r:id="rId24"/>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374C"/>
    <a:srgbClr val="AF8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2EB52-8619-41C5-9649-0F00DD176B59}" v="122" dt="2020-05-08T19:58:56.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18" autoAdjust="0"/>
  </p:normalViewPr>
  <p:slideViewPr>
    <p:cSldViewPr snapToGrid="0">
      <p:cViewPr varScale="1">
        <p:scale>
          <a:sx n="39" d="100"/>
          <a:sy n="39" d="100"/>
        </p:scale>
        <p:origin x="6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bdelghaffar Awad" userId="S::mawad@ucdavis.edu::da161ea9-ec7e-4c02-8565-eea7bd13d605" providerId="AD" clId="Web-{6936399A-FE59-4BFE-95B4-9DB92C2E516E}"/>
    <pc:docChg chg="modSld">
      <pc:chgData name="Muhammad Abdelghaffar Awad" userId="S::mawad@ucdavis.edu::da161ea9-ec7e-4c02-8565-eea7bd13d605" providerId="AD" clId="Web-{6936399A-FE59-4BFE-95B4-9DB92C2E516E}" dt="2020-05-06T14:02:45.966" v="3" actId="20577"/>
      <pc:docMkLst>
        <pc:docMk/>
      </pc:docMkLst>
      <pc:sldChg chg="modSp">
        <pc:chgData name="Muhammad Abdelghaffar Awad" userId="S::mawad@ucdavis.edu::da161ea9-ec7e-4c02-8565-eea7bd13d605" providerId="AD" clId="Web-{6936399A-FE59-4BFE-95B4-9DB92C2E516E}" dt="2020-05-06T14:02:45.966" v="2" actId="20577"/>
        <pc:sldMkLst>
          <pc:docMk/>
          <pc:sldMk cId="1575692971" sldId="329"/>
        </pc:sldMkLst>
        <pc:spChg chg="mod">
          <ac:chgData name="Muhammad Abdelghaffar Awad" userId="S::mawad@ucdavis.edu::da161ea9-ec7e-4c02-8565-eea7bd13d605" providerId="AD" clId="Web-{6936399A-FE59-4BFE-95B4-9DB92C2E516E}" dt="2020-05-06T14:02:45.966" v="2" actId="20577"/>
          <ac:spMkLst>
            <pc:docMk/>
            <pc:sldMk cId="1575692971" sldId="329"/>
            <ac:spMk id="6" creationId="{DF7C5380-F125-4A80-ABE5-889245BF0F31}"/>
          </ac:spMkLst>
        </pc:spChg>
      </pc:sldChg>
    </pc:docChg>
  </pc:docChgLst>
  <pc:docChgLst>
    <pc:chgData name="Muhammad Abdelghaffar Awad" userId="S::mawad@ucdavis.edu::da161ea9-ec7e-4c02-8565-eea7bd13d605" providerId="AD" clId="Web-{9F2E2A68-4D13-4BE1-97F2-202C0854068E}"/>
    <pc:docChg chg="addSld modSld">
      <pc:chgData name="Muhammad Abdelghaffar Awad" userId="S::mawad@ucdavis.edu::da161ea9-ec7e-4c02-8565-eea7bd13d605" providerId="AD" clId="Web-{9F2E2A68-4D13-4BE1-97F2-202C0854068E}" dt="2019-02-13T00:15:55.710" v="376" actId="1076"/>
      <pc:docMkLst>
        <pc:docMk/>
      </pc:docMkLst>
      <pc:sldChg chg="addSp delSp modSp new">
        <pc:chgData name="Muhammad Abdelghaffar Awad" userId="S::mawad@ucdavis.edu::da161ea9-ec7e-4c02-8565-eea7bd13d605" providerId="AD" clId="Web-{9F2E2A68-4D13-4BE1-97F2-202C0854068E}" dt="2019-02-13T00:12:31.756" v="307" actId="20577"/>
        <pc:sldMkLst>
          <pc:docMk/>
          <pc:sldMk cId="1245847657" sldId="274"/>
        </pc:sldMkLst>
        <pc:spChg chg="mod">
          <ac:chgData name="Muhammad Abdelghaffar Awad" userId="S::mawad@ucdavis.edu::da161ea9-ec7e-4c02-8565-eea7bd13d605" providerId="AD" clId="Web-{9F2E2A68-4D13-4BE1-97F2-202C0854068E}" dt="2019-02-13T00:07:20.083" v="14" actId="20577"/>
          <ac:spMkLst>
            <pc:docMk/>
            <pc:sldMk cId="1245847657" sldId="274"/>
            <ac:spMk id="2" creationId="{8BFD52DB-D3DE-4AA0-8B01-7479552D4470}"/>
          </ac:spMkLst>
        </pc:spChg>
        <pc:spChg chg="del">
          <ac:chgData name="Muhammad Abdelghaffar Awad" userId="S::mawad@ucdavis.edu::da161ea9-ec7e-4c02-8565-eea7bd13d605" providerId="AD" clId="Web-{9F2E2A68-4D13-4BE1-97F2-202C0854068E}" dt="2019-02-13T00:06:53.958" v="1"/>
          <ac:spMkLst>
            <pc:docMk/>
            <pc:sldMk cId="1245847657" sldId="274"/>
            <ac:spMk id="3" creationId="{E888255E-405A-4A62-A606-3602563B49A6}"/>
          </ac:spMkLst>
        </pc:spChg>
        <pc:spChg chg="add mod">
          <ac:chgData name="Muhammad Abdelghaffar Awad" userId="S::mawad@ucdavis.edu::da161ea9-ec7e-4c02-8565-eea7bd13d605" providerId="AD" clId="Web-{9F2E2A68-4D13-4BE1-97F2-202C0854068E}" dt="2019-02-13T00:12:31.756" v="307" actId="20577"/>
          <ac:spMkLst>
            <pc:docMk/>
            <pc:sldMk cId="1245847657" sldId="274"/>
            <ac:spMk id="7" creationId="{760C7807-EB1E-434D-8FF4-1E9752830539}"/>
          </ac:spMkLst>
        </pc:spChg>
        <pc:picChg chg="add del mod ord">
          <ac:chgData name="Muhammad Abdelghaffar Awad" userId="S::mawad@ucdavis.edu::da161ea9-ec7e-4c02-8565-eea7bd13d605" providerId="AD" clId="Web-{9F2E2A68-4D13-4BE1-97F2-202C0854068E}" dt="2019-02-13T00:07:00.911" v="4"/>
          <ac:picMkLst>
            <pc:docMk/>
            <pc:sldMk cId="1245847657" sldId="274"/>
            <ac:picMk id="4" creationId="{13BDE879-C3EA-4931-A300-05EB74C46C73}"/>
          </ac:picMkLst>
        </pc:picChg>
        <pc:picChg chg="add mod">
          <ac:chgData name="Muhammad Abdelghaffar Awad" userId="S::mawad@ucdavis.edu::da161ea9-ec7e-4c02-8565-eea7bd13d605" providerId="AD" clId="Web-{9F2E2A68-4D13-4BE1-97F2-202C0854068E}" dt="2019-02-13T00:10:36.303" v="153" actId="1076"/>
          <ac:picMkLst>
            <pc:docMk/>
            <pc:sldMk cId="1245847657" sldId="274"/>
            <ac:picMk id="8" creationId="{A3E483A0-C8E0-4574-9244-1FB07AE6C2E0}"/>
          </ac:picMkLst>
        </pc:picChg>
      </pc:sldChg>
    </pc:docChg>
  </pc:docChgLst>
  <pc:docChgLst>
    <pc:chgData name="Muhammad Abdelghaffar Awad" userId="da161ea9-ec7e-4c02-8565-eea7bd13d605" providerId="ADAL" clId="{1C3ECB2F-12F7-400F-8A86-B299FECABC98}"/>
    <pc:docChg chg="undo redo custSel addSld delSld modSld sldOrd modMainMaster">
      <pc:chgData name="Muhammad Abdelghaffar Awad" userId="da161ea9-ec7e-4c02-8565-eea7bd13d605" providerId="ADAL" clId="{1C3ECB2F-12F7-400F-8A86-B299FECABC98}" dt="2019-02-15T19:13:12.464" v="8203" actId="20577"/>
      <pc:docMkLst>
        <pc:docMk/>
      </pc:docMkLst>
      <pc:sldChg chg="addSp delSp modSp">
        <pc:chgData name="Muhammad Abdelghaffar Awad" userId="da161ea9-ec7e-4c02-8565-eea7bd13d605" providerId="ADAL" clId="{1C3ECB2F-12F7-400F-8A86-B299FECABC98}" dt="2019-02-13T00:01:50.917" v="4069" actId="207"/>
        <pc:sldMkLst>
          <pc:docMk/>
          <pc:sldMk cId="1257913596" sldId="256"/>
        </pc:sldMkLst>
        <pc:spChg chg="mod">
          <ac:chgData name="Muhammad Abdelghaffar Awad" userId="da161ea9-ec7e-4c02-8565-eea7bd13d605" providerId="ADAL" clId="{1C3ECB2F-12F7-400F-8A86-B299FECABC98}" dt="2019-02-13T00:01:50.917" v="4069" actId="207"/>
          <ac:spMkLst>
            <pc:docMk/>
            <pc:sldMk cId="1257913596" sldId="256"/>
            <ac:spMk id="2" creationId="{00000000-0000-0000-0000-000000000000}"/>
          </ac:spMkLst>
        </pc:spChg>
        <pc:spChg chg="mod">
          <ac:chgData name="Muhammad Abdelghaffar Awad" userId="da161ea9-ec7e-4c02-8565-eea7bd13d605" providerId="ADAL" clId="{1C3ECB2F-12F7-400F-8A86-B299FECABC98}" dt="2019-02-12T19:37:23.472" v="52" actId="1076"/>
          <ac:spMkLst>
            <pc:docMk/>
            <pc:sldMk cId="1257913596" sldId="256"/>
            <ac:spMk id="5" creationId="{00000000-0000-0000-0000-000000000000}"/>
          </ac:spMkLst>
        </pc:spChg>
        <pc:picChg chg="mod">
          <ac:chgData name="Muhammad Abdelghaffar Awad" userId="da161ea9-ec7e-4c02-8565-eea7bd13d605" providerId="ADAL" clId="{1C3ECB2F-12F7-400F-8A86-B299FECABC98}" dt="2019-02-12T19:36:56.955" v="43" actId="1076"/>
          <ac:picMkLst>
            <pc:docMk/>
            <pc:sldMk cId="1257913596" sldId="256"/>
            <ac:picMk id="4" creationId="{00000000-0000-0000-0000-000000000000}"/>
          </ac:picMkLst>
        </pc:picChg>
        <pc:picChg chg="del">
          <ac:chgData name="Muhammad Abdelghaffar Awad" userId="da161ea9-ec7e-4c02-8565-eea7bd13d605" providerId="ADAL" clId="{1C3ECB2F-12F7-400F-8A86-B299FECABC98}" dt="2019-02-12T19:36:02.803" v="31" actId="478"/>
          <ac:picMkLst>
            <pc:docMk/>
            <pc:sldMk cId="1257913596" sldId="256"/>
            <ac:picMk id="8" creationId="{00000000-0000-0000-0000-000000000000}"/>
          </ac:picMkLst>
        </pc:picChg>
        <pc:picChg chg="del">
          <ac:chgData name="Muhammad Abdelghaffar Awad" userId="da161ea9-ec7e-4c02-8565-eea7bd13d605" providerId="ADAL" clId="{1C3ECB2F-12F7-400F-8A86-B299FECABC98}" dt="2019-02-12T19:31:49.750" v="2" actId="478"/>
          <ac:picMkLst>
            <pc:docMk/>
            <pc:sldMk cId="1257913596" sldId="256"/>
            <ac:picMk id="9" creationId="{00000000-0000-0000-0000-000000000000}"/>
          </ac:picMkLst>
        </pc:picChg>
        <pc:picChg chg="del">
          <ac:chgData name="Muhammad Abdelghaffar Awad" userId="da161ea9-ec7e-4c02-8565-eea7bd13d605" providerId="ADAL" clId="{1C3ECB2F-12F7-400F-8A86-B299FECABC98}" dt="2019-02-12T19:31:49.222" v="1" actId="478"/>
          <ac:picMkLst>
            <pc:docMk/>
            <pc:sldMk cId="1257913596" sldId="256"/>
            <ac:picMk id="10" creationId="{00000000-0000-0000-0000-000000000000}"/>
          </ac:picMkLst>
        </pc:picChg>
        <pc:picChg chg="del">
          <ac:chgData name="Muhammad Abdelghaffar Awad" userId="da161ea9-ec7e-4c02-8565-eea7bd13d605" providerId="ADAL" clId="{1C3ECB2F-12F7-400F-8A86-B299FECABC98}" dt="2019-02-12T19:31:48.752" v="0" actId="478"/>
          <ac:picMkLst>
            <pc:docMk/>
            <pc:sldMk cId="1257913596" sldId="256"/>
            <ac:picMk id="11" creationId="{00000000-0000-0000-0000-000000000000}"/>
          </ac:picMkLst>
        </pc:picChg>
        <pc:picChg chg="del">
          <ac:chgData name="Muhammad Abdelghaffar Awad" userId="da161ea9-ec7e-4c02-8565-eea7bd13d605" providerId="ADAL" clId="{1C3ECB2F-12F7-400F-8A86-B299FECABC98}" dt="2019-02-12T19:31:54.774" v="5" actId="478"/>
          <ac:picMkLst>
            <pc:docMk/>
            <pc:sldMk cId="1257913596" sldId="256"/>
            <ac:picMk id="14" creationId="{00000000-0000-0000-0000-000000000000}"/>
          </ac:picMkLst>
        </pc:picChg>
        <pc:picChg chg="del">
          <ac:chgData name="Muhammad Abdelghaffar Awad" userId="da161ea9-ec7e-4c02-8565-eea7bd13d605" providerId="ADAL" clId="{1C3ECB2F-12F7-400F-8A86-B299FECABC98}" dt="2019-02-12T19:36:43.561" v="37" actId="478"/>
          <ac:picMkLst>
            <pc:docMk/>
            <pc:sldMk cId="1257913596" sldId="256"/>
            <ac:picMk id="15" creationId="{00000000-0000-0000-0000-000000000000}"/>
          </ac:picMkLst>
        </pc:picChg>
        <pc:picChg chg="add mod">
          <ac:chgData name="Muhammad Abdelghaffar Awad" userId="da161ea9-ec7e-4c02-8565-eea7bd13d605" providerId="ADAL" clId="{1C3ECB2F-12F7-400F-8A86-B299FECABC98}" dt="2019-02-12T19:36:14.860" v="36" actId="1076"/>
          <ac:picMkLst>
            <pc:docMk/>
            <pc:sldMk cId="1257913596" sldId="256"/>
            <ac:picMk id="1026" creationId="{4A6894D2-04A7-42DE-9BA4-1B5DA350A2E6}"/>
          </ac:picMkLst>
        </pc:picChg>
        <pc:picChg chg="add mod">
          <ac:chgData name="Muhammad Abdelghaffar Awad" userId="da161ea9-ec7e-4c02-8565-eea7bd13d605" providerId="ADAL" clId="{1C3ECB2F-12F7-400F-8A86-B299FECABC98}" dt="2019-02-12T19:36:58.083" v="44" actId="1076"/>
          <ac:picMkLst>
            <pc:docMk/>
            <pc:sldMk cId="1257913596" sldId="256"/>
            <ac:picMk id="1028" creationId="{B1DA01B3-6D8B-4CE9-8DAC-032D519739E2}"/>
          </ac:picMkLst>
        </pc:picChg>
      </pc:sldChg>
      <pc:sldChg chg="addSp delSp modSp add del">
        <pc:chgData name="Muhammad Abdelghaffar Awad" userId="da161ea9-ec7e-4c02-8565-eea7bd13d605" providerId="ADAL" clId="{1C3ECB2F-12F7-400F-8A86-B299FECABC98}" dt="2019-02-15T16:10:45.397" v="5616" actId="2696"/>
        <pc:sldMkLst>
          <pc:docMk/>
          <pc:sldMk cId="294123302" sldId="258"/>
        </pc:sldMkLst>
        <pc:spChg chg="mod">
          <ac:chgData name="Muhammad Abdelghaffar Awad" userId="da161ea9-ec7e-4c02-8565-eea7bd13d605" providerId="ADAL" clId="{1C3ECB2F-12F7-400F-8A86-B299FECABC98}" dt="2019-02-15T16:00:33.256" v="5419" actId="20577"/>
          <ac:spMkLst>
            <pc:docMk/>
            <pc:sldMk cId="294123302" sldId="258"/>
            <ac:spMk id="2" creationId="{B7AD758B-39D1-47EF-914A-DAD18780C71D}"/>
          </ac:spMkLst>
        </pc:spChg>
        <pc:spChg chg="mod">
          <ac:chgData name="Muhammad Abdelghaffar Awad" userId="da161ea9-ec7e-4c02-8565-eea7bd13d605" providerId="ADAL" clId="{1C3ECB2F-12F7-400F-8A86-B299FECABC98}" dt="2019-02-15T16:01:40" v="5426" actId="5793"/>
          <ac:spMkLst>
            <pc:docMk/>
            <pc:sldMk cId="294123302" sldId="258"/>
            <ac:spMk id="3" creationId="{48F9982E-3449-46CA-B804-6FF654EAB6D2}"/>
          </ac:spMkLst>
        </pc:spChg>
        <pc:spChg chg="del">
          <ac:chgData name="Muhammad Abdelghaffar Awad" userId="da161ea9-ec7e-4c02-8565-eea7bd13d605" providerId="ADAL" clId="{1C3ECB2F-12F7-400F-8A86-B299FECABC98}" dt="2019-02-12T19:59:03.297" v="594" actId="478"/>
          <ac:spMkLst>
            <pc:docMk/>
            <pc:sldMk cId="294123302" sldId="258"/>
            <ac:spMk id="4" creationId="{0EAA4958-64F1-4007-9676-7F454BE9594E}"/>
          </ac:spMkLst>
        </pc:spChg>
        <pc:spChg chg="add del mod">
          <ac:chgData name="Muhammad Abdelghaffar Awad" userId="da161ea9-ec7e-4c02-8565-eea7bd13d605" providerId="ADAL" clId="{1C3ECB2F-12F7-400F-8A86-B299FECABC98}" dt="2019-02-12T20:13:07.062" v="772" actId="478"/>
          <ac:spMkLst>
            <pc:docMk/>
            <pc:sldMk cId="294123302" sldId="258"/>
            <ac:spMk id="5" creationId="{B2C7ADC7-C13D-4656-BED6-7ECFEA1CDF2F}"/>
          </ac:spMkLst>
        </pc:spChg>
        <pc:spChg chg="del">
          <ac:chgData name="Muhammad Abdelghaffar Awad" userId="da161ea9-ec7e-4c02-8565-eea7bd13d605" providerId="ADAL" clId="{1C3ECB2F-12F7-400F-8A86-B299FECABC98}" dt="2019-02-12T19:59:03.297" v="594" actId="478"/>
          <ac:spMkLst>
            <pc:docMk/>
            <pc:sldMk cId="294123302" sldId="258"/>
            <ac:spMk id="10" creationId="{145459B5-5CC6-4B28-B910-F02F7FF988BB}"/>
          </ac:spMkLst>
        </pc:spChg>
        <pc:spChg chg="del">
          <ac:chgData name="Muhammad Abdelghaffar Awad" userId="da161ea9-ec7e-4c02-8565-eea7bd13d605" providerId="ADAL" clId="{1C3ECB2F-12F7-400F-8A86-B299FECABC98}" dt="2019-02-12T19:59:03.297" v="594" actId="478"/>
          <ac:spMkLst>
            <pc:docMk/>
            <pc:sldMk cId="294123302" sldId="258"/>
            <ac:spMk id="11" creationId="{E0D611AD-B20A-460D-A1DC-CE30B81B6DBE}"/>
          </ac:spMkLst>
        </pc:spChg>
        <pc:spChg chg="del">
          <ac:chgData name="Muhammad Abdelghaffar Awad" userId="da161ea9-ec7e-4c02-8565-eea7bd13d605" providerId="ADAL" clId="{1C3ECB2F-12F7-400F-8A86-B299FECABC98}" dt="2019-02-12T19:59:03.297" v="594" actId="478"/>
          <ac:spMkLst>
            <pc:docMk/>
            <pc:sldMk cId="294123302" sldId="258"/>
            <ac:spMk id="12" creationId="{3D943447-7A9E-4AAF-89E0-353E0680174F}"/>
          </ac:spMkLst>
        </pc:spChg>
        <pc:spChg chg="del">
          <ac:chgData name="Muhammad Abdelghaffar Awad" userId="da161ea9-ec7e-4c02-8565-eea7bd13d605" providerId="ADAL" clId="{1C3ECB2F-12F7-400F-8A86-B299FECABC98}" dt="2019-02-12T19:59:03.297" v="594" actId="478"/>
          <ac:spMkLst>
            <pc:docMk/>
            <pc:sldMk cId="294123302" sldId="258"/>
            <ac:spMk id="14" creationId="{D52E5221-8B25-4967-B22C-D2BE3E6C48D5}"/>
          </ac:spMkLst>
        </pc:spChg>
        <pc:spChg chg="del">
          <ac:chgData name="Muhammad Abdelghaffar Awad" userId="da161ea9-ec7e-4c02-8565-eea7bd13d605" providerId="ADAL" clId="{1C3ECB2F-12F7-400F-8A86-B299FECABC98}" dt="2019-02-12T19:59:03.297" v="594" actId="478"/>
          <ac:spMkLst>
            <pc:docMk/>
            <pc:sldMk cId="294123302" sldId="258"/>
            <ac:spMk id="15" creationId="{3FBAC573-B7D8-441C-8D5E-FFDF06ECE5DE}"/>
          </ac:spMkLst>
        </pc:spChg>
        <pc:spChg chg="del">
          <ac:chgData name="Muhammad Abdelghaffar Awad" userId="da161ea9-ec7e-4c02-8565-eea7bd13d605" providerId="ADAL" clId="{1C3ECB2F-12F7-400F-8A86-B299FECABC98}" dt="2019-02-12T19:59:03.297" v="594" actId="478"/>
          <ac:spMkLst>
            <pc:docMk/>
            <pc:sldMk cId="294123302" sldId="258"/>
            <ac:spMk id="16" creationId="{6E0B5E19-C8F6-4C8C-8BAC-C93857ACFF66}"/>
          </ac:spMkLst>
        </pc:spChg>
        <pc:spChg chg="del">
          <ac:chgData name="Muhammad Abdelghaffar Awad" userId="da161ea9-ec7e-4c02-8565-eea7bd13d605" providerId="ADAL" clId="{1C3ECB2F-12F7-400F-8A86-B299FECABC98}" dt="2019-02-12T19:59:03.297" v="594" actId="478"/>
          <ac:spMkLst>
            <pc:docMk/>
            <pc:sldMk cId="294123302" sldId="258"/>
            <ac:spMk id="17" creationId="{EB19D445-0AE5-451A-B22F-0198629BB821}"/>
          </ac:spMkLst>
        </pc:spChg>
        <pc:spChg chg="add del mod">
          <ac:chgData name="Muhammad Abdelghaffar Awad" userId="da161ea9-ec7e-4c02-8565-eea7bd13d605" providerId="ADAL" clId="{1C3ECB2F-12F7-400F-8A86-B299FECABC98}" dt="2019-02-12T20:13:07.062" v="772" actId="478"/>
          <ac:spMkLst>
            <pc:docMk/>
            <pc:sldMk cId="294123302" sldId="258"/>
            <ac:spMk id="23" creationId="{B75EB3A6-2CEF-4EF3-9F49-82477D8CFEA2}"/>
          </ac:spMkLst>
        </pc:spChg>
        <pc:spChg chg="add del mod">
          <ac:chgData name="Muhammad Abdelghaffar Awad" userId="da161ea9-ec7e-4c02-8565-eea7bd13d605" providerId="ADAL" clId="{1C3ECB2F-12F7-400F-8A86-B299FECABC98}" dt="2019-02-12T20:13:07.062" v="772" actId="478"/>
          <ac:spMkLst>
            <pc:docMk/>
            <pc:sldMk cId="294123302" sldId="258"/>
            <ac:spMk id="24" creationId="{1072D533-0ACC-4471-B387-B79736DCFEE4}"/>
          </ac:spMkLst>
        </pc:spChg>
        <pc:spChg chg="add del mod">
          <ac:chgData name="Muhammad Abdelghaffar Awad" userId="da161ea9-ec7e-4c02-8565-eea7bd13d605" providerId="ADAL" clId="{1C3ECB2F-12F7-400F-8A86-B299FECABC98}" dt="2019-02-12T20:13:07.062" v="772" actId="478"/>
          <ac:spMkLst>
            <pc:docMk/>
            <pc:sldMk cId="294123302" sldId="258"/>
            <ac:spMk id="27" creationId="{BA89D840-6796-4F2B-86F8-83CBF14DA887}"/>
          </ac:spMkLst>
        </pc:spChg>
        <pc:spChg chg="add del mod">
          <ac:chgData name="Muhammad Abdelghaffar Awad" userId="da161ea9-ec7e-4c02-8565-eea7bd13d605" providerId="ADAL" clId="{1C3ECB2F-12F7-400F-8A86-B299FECABC98}" dt="2019-02-12T20:13:07.062" v="772" actId="478"/>
          <ac:spMkLst>
            <pc:docMk/>
            <pc:sldMk cId="294123302" sldId="258"/>
            <ac:spMk id="28" creationId="{8B30848A-FB7C-48A1-9822-F8FDF2923487}"/>
          </ac:spMkLst>
        </pc:spChg>
        <pc:spChg chg="add del mod">
          <ac:chgData name="Muhammad Abdelghaffar Awad" userId="da161ea9-ec7e-4c02-8565-eea7bd13d605" providerId="ADAL" clId="{1C3ECB2F-12F7-400F-8A86-B299FECABC98}" dt="2019-02-12T20:13:07.062" v="772" actId="478"/>
          <ac:spMkLst>
            <pc:docMk/>
            <pc:sldMk cId="294123302" sldId="258"/>
            <ac:spMk id="29" creationId="{DB8659AC-8631-470D-A04E-8C5F4536EFBA}"/>
          </ac:spMkLst>
        </pc:spChg>
        <pc:spChg chg="add del mod">
          <ac:chgData name="Muhammad Abdelghaffar Awad" userId="da161ea9-ec7e-4c02-8565-eea7bd13d605" providerId="ADAL" clId="{1C3ECB2F-12F7-400F-8A86-B299FECABC98}" dt="2019-02-12T20:13:07.062" v="772" actId="478"/>
          <ac:spMkLst>
            <pc:docMk/>
            <pc:sldMk cId="294123302" sldId="258"/>
            <ac:spMk id="30" creationId="{4A8B9B2C-4103-4ECA-AB44-517CF44E76AE}"/>
          </ac:spMkLst>
        </pc:spChg>
        <pc:spChg chg="del">
          <ac:chgData name="Muhammad Abdelghaffar Awad" userId="da161ea9-ec7e-4c02-8565-eea7bd13d605" providerId="ADAL" clId="{1C3ECB2F-12F7-400F-8A86-B299FECABC98}" dt="2019-02-12T19:59:05.722" v="597" actId="478"/>
          <ac:spMkLst>
            <pc:docMk/>
            <pc:sldMk cId="294123302" sldId="258"/>
            <ac:spMk id="31" creationId="{E8FE25D0-E547-4B20-8479-9784342C0EC5}"/>
          </ac:spMkLst>
        </pc:spChg>
        <pc:spChg chg="del">
          <ac:chgData name="Muhammad Abdelghaffar Awad" userId="da161ea9-ec7e-4c02-8565-eea7bd13d605" providerId="ADAL" clId="{1C3ECB2F-12F7-400F-8A86-B299FECABC98}" dt="2019-02-12T19:59:05.224" v="596" actId="478"/>
          <ac:spMkLst>
            <pc:docMk/>
            <pc:sldMk cId="294123302" sldId="258"/>
            <ac:spMk id="32" creationId="{68216AED-072A-417C-89ED-3CF607F45FBA}"/>
          </ac:spMkLst>
        </pc:spChg>
        <pc:spChg chg="del">
          <ac:chgData name="Muhammad Abdelghaffar Awad" userId="da161ea9-ec7e-4c02-8565-eea7bd13d605" providerId="ADAL" clId="{1C3ECB2F-12F7-400F-8A86-B299FECABC98}" dt="2019-02-12T19:59:04.928" v="595" actId="478"/>
          <ac:spMkLst>
            <pc:docMk/>
            <pc:sldMk cId="294123302" sldId="258"/>
            <ac:spMk id="33" creationId="{61863D5A-52F2-42BE-AAAC-62D89BDF4CF4}"/>
          </ac:spMkLst>
        </pc:spChg>
        <pc:spChg chg="del">
          <ac:chgData name="Muhammad Abdelghaffar Awad" userId="da161ea9-ec7e-4c02-8565-eea7bd13d605" providerId="ADAL" clId="{1C3ECB2F-12F7-400F-8A86-B299FECABC98}" dt="2019-02-12T19:59:03.297" v="594" actId="478"/>
          <ac:spMkLst>
            <pc:docMk/>
            <pc:sldMk cId="294123302" sldId="258"/>
            <ac:spMk id="34" creationId="{7B833470-AF22-47DF-AB8D-5BD62BAA3B6D}"/>
          </ac:spMkLst>
        </pc:spChg>
        <pc:spChg chg="add del mod">
          <ac:chgData name="Muhammad Abdelghaffar Awad" userId="da161ea9-ec7e-4c02-8565-eea7bd13d605" providerId="ADAL" clId="{1C3ECB2F-12F7-400F-8A86-B299FECABC98}" dt="2019-02-12T20:13:07.062" v="772" actId="478"/>
          <ac:spMkLst>
            <pc:docMk/>
            <pc:sldMk cId="294123302" sldId="258"/>
            <ac:spMk id="35" creationId="{187470C4-84C4-4326-99FE-2E824DECF71C}"/>
          </ac:spMkLst>
        </pc:spChg>
        <pc:spChg chg="add del mod">
          <ac:chgData name="Muhammad Abdelghaffar Awad" userId="da161ea9-ec7e-4c02-8565-eea7bd13d605" providerId="ADAL" clId="{1C3ECB2F-12F7-400F-8A86-B299FECABC98}" dt="2019-02-12T20:13:07.062" v="772" actId="478"/>
          <ac:spMkLst>
            <pc:docMk/>
            <pc:sldMk cId="294123302" sldId="258"/>
            <ac:spMk id="36" creationId="{E65AC072-14BE-4430-BCF5-DC53E3A00FFE}"/>
          </ac:spMkLst>
        </pc:spChg>
        <pc:spChg chg="add del mod">
          <ac:chgData name="Muhammad Abdelghaffar Awad" userId="da161ea9-ec7e-4c02-8565-eea7bd13d605" providerId="ADAL" clId="{1C3ECB2F-12F7-400F-8A86-B299FECABC98}" dt="2019-02-12T20:13:07.062" v="772" actId="478"/>
          <ac:spMkLst>
            <pc:docMk/>
            <pc:sldMk cId="294123302" sldId="258"/>
            <ac:spMk id="38" creationId="{6CF21C2F-E003-48DB-9594-EE9832C5BC45}"/>
          </ac:spMkLst>
        </pc:spChg>
        <pc:spChg chg="add del mod">
          <ac:chgData name="Muhammad Abdelghaffar Awad" userId="da161ea9-ec7e-4c02-8565-eea7bd13d605" providerId="ADAL" clId="{1C3ECB2F-12F7-400F-8A86-B299FECABC98}" dt="2019-02-12T20:13:07.062" v="772" actId="478"/>
          <ac:spMkLst>
            <pc:docMk/>
            <pc:sldMk cId="294123302" sldId="258"/>
            <ac:spMk id="39" creationId="{CE5B4A94-0567-47AF-BF20-B37EA39C0C51}"/>
          </ac:spMkLst>
        </pc:spChg>
        <pc:spChg chg="add del mod">
          <ac:chgData name="Muhammad Abdelghaffar Awad" userId="da161ea9-ec7e-4c02-8565-eea7bd13d605" providerId="ADAL" clId="{1C3ECB2F-12F7-400F-8A86-B299FECABC98}" dt="2019-02-12T20:13:07.062" v="772" actId="478"/>
          <ac:spMkLst>
            <pc:docMk/>
            <pc:sldMk cId="294123302" sldId="258"/>
            <ac:spMk id="40" creationId="{9E1F20F1-53BE-4B7E-9510-1C3102A7B6EB}"/>
          </ac:spMkLst>
        </pc:spChg>
        <pc:spChg chg="add del mod">
          <ac:chgData name="Muhammad Abdelghaffar Awad" userId="da161ea9-ec7e-4c02-8565-eea7bd13d605" providerId="ADAL" clId="{1C3ECB2F-12F7-400F-8A86-B299FECABC98}" dt="2019-02-12T20:13:07.062" v="772" actId="478"/>
          <ac:spMkLst>
            <pc:docMk/>
            <pc:sldMk cId="294123302" sldId="258"/>
            <ac:spMk id="41" creationId="{A2828664-860C-4AD7-9902-24E59D15179A}"/>
          </ac:spMkLst>
        </pc:spChg>
        <pc:spChg chg="add del mod">
          <ac:chgData name="Muhammad Abdelghaffar Awad" userId="da161ea9-ec7e-4c02-8565-eea7bd13d605" providerId="ADAL" clId="{1C3ECB2F-12F7-400F-8A86-B299FECABC98}" dt="2019-02-12T20:01:59.250" v="680" actId="478"/>
          <ac:spMkLst>
            <pc:docMk/>
            <pc:sldMk cId="294123302" sldId="258"/>
            <ac:spMk id="44" creationId="{260B81D3-E49E-4805-A464-D13F6B2BD9E3}"/>
          </ac:spMkLst>
        </pc:spChg>
        <pc:spChg chg="add del mod">
          <ac:chgData name="Muhammad Abdelghaffar Awad" userId="da161ea9-ec7e-4c02-8565-eea7bd13d605" providerId="ADAL" clId="{1C3ECB2F-12F7-400F-8A86-B299FECABC98}" dt="2019-02-12T20:13:07.062" v="772" actId="478"/>
          <ac:spMkLst>
            <pc:docMk/>
            <pc:sldMk cId="294123302" sldId="258"/>
            <ac:spMk id="45" creationId="{47F5AEC1-14FB-4111-BC1A-0614D7D49D5C}"/>
          </ac:spMkLst>
        </pc:spChg>
        <pc:spChg chg="add del mod">
          <ac:chgData name="Muhammad Abdelghaffar Awad" userId="da161ea9-ec7e-4c02-8565-eea7bd13d605" providerId="ADAL" clId="{1C3ECB2F-12F7-400F-8A86-B299FECABC98}" dt="2019-02-12T20:13:07.062" v="772" actId="478"/>
          <ac:spMkLst>
            <pc:docMk/>
            <pc:sldMk cId="294123302" sldId="258"/>
            <ac:spMk id="47" creationId="{D0669923-BE27-4EF1-94C3-6BE6982AB96D}"/>
          </ac:spMkLst>
        </pc:spChg>
        <pc:spChg chg="add del mod">
          <ac:chgData name="Muhammad Abdelghaffar Awad" userId="da161ea9-ec7e-4c02-8565-eea7bd13d605" providerId="ADAL" clId="{1C3ECB2F-12F7-400F-8A86-B299FECABC98}" dt="2019-02-12T20:13:07.062" v="772" actId="478"/>
          <ac:spMkLst>
            <pc:docMk/>
            <pc:sldMk cId="294123302" sldId="258"/>
            <ac:spMk id="48" creationId="{A633EC41-E774-40B8-B21D-64DA9BA9C3AA}"/>
          </ac:spMkLst>
        </pc:spChg>
        <pc:spChg chg="add del mod">
          <ac:chgData name="Muhammad Abdelghaffar Awad" userId="da161ea9-ec7e-4c02-8565-eea7bd13d605" providerId="ADAL" clId="{1C3ECB2F-12F7-400F-8A86-B299FECABC98}" dt="2019-02-12T20:13:07.062" v="772" actId="478"/>
          <ac:spMkLst>
            <pc:docMk/>
            <pc:sldMk cId="294123302" sldId="258"/>
            <ac:spMk id="49" creationId="{D3E421D9-6444-49D9-8553-9C99B308BB04}"/>
          </ac:spMkLst>
        </pc:spChg>
        <pc:spChg chg="add del">
          <ac:chgData name="Muhammad Abdelghaffar Awad" userId="da161ea9-ec7e-4c02-8565-eea7bd13d605" providerId="ADAL" clId="{1C3ECB2F-12F7-400F-8A86-B299FECABC98}" dt="2019-02-12T20:13:09.525" v="774"/>
          <ac:spMkLst>
            <pc:docMk/>
            <pc:sldMk cId="294123302" sldId="258"/>
            <ac:spMk id="54" creationId="{8B4F7DD1-D19F-45DC-8E71-720CCD878686}"/>
          </ac:spMkLst>
        </pc:spChg>
        <pc:spChg chg="add del mod">
          <ac:chgData name="Muhammad Abdelghaffar Awad" userId="da161ea9-ec7e-4c02-8565-eea7bd13d605" providerId="ADAL" clId="{1C3ECB2F-12F7-400F-8A86-B299FECABC98}" dt="2019-02-15T16:00:55.901" v="5420" actId="478"/>
          <ac:spMkLst>
            <pc:docMk/>
            <pc:sldMk cId="294123302" sldId="258"/>
            <ac:spMk id="55" creationId="{48449E5B-C049-4242-A8D3-0B342B1B8A44}"/>
          </ac:spMkLst>
        </pc:spChg>
        <pc:spChg chg="add del mod">
          <ac:chgData name="Muhammad Abdelghaffar Awad" userId="da161ea9-ec7e-4c02-8565-eea7bd13d605" providerId="ADAL" clId="{1C3ECB2F-12F7-400F-8A86-B299FECABC98}" dt="2019-02-15T16:00:55.901" v="5420" actId="478"/>
          <ac:spMkLst>
            <pc:docMk/>
            <pc:sldMk cId="294123302" sldId="258"/>
            <ac:spMk id="56" creationId="{33A62867-4CD0-4BD8-A2CD-CC1F7B982918}"/>
          </ac:spMkLst>
        </pc:spChg>
        <pc:spChg chg="add del mod">
          <ac:chgData name="Muhammad Abdelghaffar Awad" userId="da161ea9-ec7e-4c02-8565-eea7bd13d605" providerId="ADAL" clId="{1C3ECB2F-12F7-400F-8A86-B299FECABC98}" dt="2019-02-15T16:00:55.901" v="5420" actId="478"/>
          <ac:spMkLst>
            <pc:docMk/>
            <pc:sldMk cId="294123302" sldId="258"/>
            <ac:spMk id="57" creationId="{D819677B-4A3E-4170-8961-5783C07F9087}"/>
          </ac:spMkLst>
        </pc:spChg>
        <pc:spChg chg="add del mod">
          <ac:chgData name="Muhammad Abdelghaffar Awad" userId="da161ea9-ec7e-4c02-8565-eea7bd13d605" providerId="ADAL" clId="{1C3ECB2F-12F7-400F-8A86-B299FECABC98}" dt="2019-02-15T16:00:55.901" v="5420" actId="478"/>
          <ac:spMkLst>
            <pc:docMk/>
            <pc:sldMk cId="294123302" sldId="258"/>
            <ac:spMk id="58" creationId="{699AFE17-6F0A-4843-9252-54E3A26EA04B}"/>
          </ac:spMkLst>
        </pc:spChg>
        <pc:spChg chg="add del mod">
          <ac:chgData name="Muhammad Abdelghaffar Awad" userId="da161ea9-ec7e-4c02-8565-eea7bd13d605" providerId="ADAL" clId="{1C3ECB2F-12F7-400F-8A86-B299FECABC98}" dt="2019-02-15T16:00:55.901" v="5420" actId="478"/>
          <ac:spMkLst>
            <pc:docMk/>
            <pc:sldMk cId="294123302" sldId="258"/>
            <ac:spMk id="59" creationId="{26D024B2-A541-4DD3-AFD1-344A78FF9352}"/>
          </ac:spMkLst>
        </pc:spChg>
        <pc:spChg chg="add del mod">
          <ac:chgData name="Muhammad Abdelghaffar Awad" userId="da161ea9-ec7e-4c02-8565-eea7bd13d605" providerId="ADAL" clId="{1C3ECB2F-12F7-400F-8A86-B299FECABC98}" dt="2019-02-15T16:00:55.901" v="5420" actId="478"/>
          <ac:spMkLst>
            <pc:docMk/>
            <pc:sldMk cId="294123302" sldId="258"/>
            <ac:spMk id="60" creationId="{C628A09B-3F90-4F5A-9B49-E3BF5E817BCE}"/>
          </ac:spMkLst>
        </pc:spChg>
        <pc:spChg chg="add del mod">
          <ac:chgData name="Muhammad Abdelghaffar Awad" userId="da161ea9-ec7e-4c02-8565-eea7bd13d605" providerId="ADAL" clId="{1C3ECB2F-12F7-400F-8A86-B299FECABC98}" dt="2019-02-15T16:00:55.901" v="5420" actId="478"/>
          <ac:spMkLst>
            <pc:docMk/>
            <pc:sldMk cId="294123302" sldId="258"/>
            <ac:spMk id="61" creationId="{601696D2-4638-4F1D-B1D5-575258C166E0}"/>
          </ac:spMkLst>
        </pc:spChg>
        <pc:spChg chg="add del mod">
          <ac:chgData name="Muhammad Abdelghaffar Awad" userId="da161ea9-ec7e-4c02-8565-eea7bd13d605" providerId="ADAL" clId="{1C3ECB2F-12F7-400F-8A86-B299FECABC98}" dt="2019-02-15T16:00:55.901" v="5420" actId="478"/>
          <ac:spMkLst>
            <pc:docMk/>
            <pc:sldMk cId="294123302" sldId="258"/>
            <ac:spMk id="62" creationId="{E29ACCDD-8EF0-4ACB-A7B9-126E36FB2EC4}"/>
          </ac:spMkLst>
        </pc:spChg>
        <pc:spChg chg="add del mod">
          <ac:chgData name="Muhammad Abdelghaffar Awad" userId="da161ea9-ec7e-4c02-8565-eea7bd13d605" providerId="ADAL" clId="{1C3ECB2F-12F7-400F-8A86-B299FECABC98}" dt="2019-02-15T16:00:55.901" v="5420" actId="478"/>
          <ac:spMkLst>
            <pc:docMk/>
            <pc:sldMk cId="294123302" sldId="258"/>
            <ac:spMk id="64" creationId="{5EC3B0F9-18D0-4544-9B7E-1D19BA2532DC}"/>
          </ac:spMkLst>
        </pc:spChg>
        <pc:spChg chg="add del mod">
          <ac:chgData name="Muhammad Abdelghaffar Awad" userId="da161ea9-ec7e-4c02-8565-eea7bd13d605" providerId="ADAL" clId="{1C3ECB2F-12F7-400F-8A86-B299FECABC98}" dt="2019-02-15T16:00:55.901" v="5420" actId="478"/>
          <ac:spMkLst>
            <pc:docMk/>
            <pc:sldMk cId="294123302" sldId="258"/>
            <ac:spMk id="65" creationId="{D3515380-DEC0-4AA2-A58F-EB9E3D8D2935}"/>
          </ac:spMkLst>
        </pc:spChg>
        <pc:spChg chg="add del mod">
          <ac:chgData name="Muhammad Abdelghaffar Awad" userId="da161ea9-ec7e-4c02-8565-eea7bd13d605" providerId="ADAL" clId="{1C3ECB2F-12F7-400F-8A86-B299FECABC98}" dt="2019-02-15T16:00:55.901" v="5420" actId="478"/>
          <ac:spMkLst>
            <pc:docMk/>
            <pc:sldMk cId="294123302" sldId="258"/>
            <ac:spMk id="66" creationId="{E0FEC49B-17C1-4448-B073-445A557231BB}"/>
          </ac:spMkLst>
        </pc:spChg>
        <pc:spChg chg="add del mod">
          <ac:chgData name="Muhammad Abdelghaffar Awad" userId="da161ea9-ec7e-4c02-8565-eea7bd13d605" providerId="ADAL" clId="{1C3ECB2F-12F7-400F-8A86-B299FECABC98}" dt="2019-02-15T16:00:55.901" v="5420" actId="478"/>
          <ac:spMkLst>
            <pc:docMk/>
            <pc:sldMk cId="294123302" sldId="258"/>
            <ac:spMk id="67" creationId="{DCEE5B94-B1A6-4179-950F-91B9A4223367}"/>
          </ac:spMkLst>
        </pc:spChg>
        <pc:spChg chg="add del">
          <ac:chgData name="Muhammad Abdelghaffar Awad" userId="da161ea9-ec7e-4c02-8565-eea7bd13d605" providerId="ADAL" clId="{1C3ECB2F-12F7-400F-8A86-B299FECABC98}" dt="2019-02-15T16:00:55.901" v="5420" actId="478"/>
          <ac:spMkLst>
            <pc:docMk/>
            <pc:sldMk cId="294123302" sldId="258"/>
            <ac:spMk id="69" creationId="{816CA33D-7764-4431-A2E2-97449EE1713E}"/>
          </ac:spMkLst>
        </pc:spChg>
        <pc:spChg chg="add del">
          <ac:chgData name="Muhammad Abdelghaffar Awad" userId="da161ea9-ec7e-4c02-8565-eea7bd13d605" providerId="ADAL" clId="{1C3ECB2F-12F7-400F-8A86-B299FECABC98}" dt="2019-02-15T16:00:55.901" v="5420" actId="478"/>
          <ac:spMkLst>
            <pc:docMk/>
            <pc:sldMk cId="294123302" sldId="258"/>
            <ac:spMk id="70" creationId="{7A30725C-F0E1-461A-9CEC-1710BDF7489C}"/>
          </ac:spMkLst>
        </pc:spChg>
        <pc:spChg chg="add del">
          <ac:chgData name="Muhammad Abdelghaffar Awad" userId="da161ea9-ec7e-4c02-8565-eea7bd13d605" providerId="ADAL" clId="{1C3ECB2F-12F7-400F-8A86-B299FECABC98}" dt="2019-02-15T16:00:55.901" v="5420" actId="478"/>
          <ac:spMkLst>
            <pc:docMk/>
            <pc:sldMk cId="294123302" sldId="258"/>
            <ac:spMk id="71" creationId="{AAA94F90-8922-491C-B17F-D2090B651A8C}"/>
          </ac:spMkLst>
        </pc:spChg>
        <pc:spChg chg="add del">
          <ac:chgData name="Muhammad Abdelghaffar Awad" userId="da161ea9-ec7e-4c02-8565-eea7bd13d605" providerId="ADAL" clId="{1C3ECB2F-12F7-400F-8A86-B299FECABC98}" dt="2019-02-15T16:00:55.901" v="5420" actId="478"/>
          <ac:spMkLst>
            <pc:docMk/>
            <pc:sldMk cId="294123302" sldId="258"/>
            <ac:spMk id="72" creationId="{97FCE929-5D61-42C7-BD5C-8861CBD2D5C6}"/>
          </ac:spMkLst>
        </pc:spChg>
        <pc:spChg chg="add del">
          <ac:chgData name="Muhammad Abdelghaffar Awad" userId="da161ea9-ec7e-4c02-8565-eea7bd13d605" providerId="ADAL" clId="{1C3ECB2F-12F7-400F-8A86-B299FECABC98}" dt="2019-02-15T16:00:55.901" v="5420" actId="478"/>
          <ac:spMkLst>
            <pc:docMk/>
            <pc:sldMk cId="294123302" sldId="258"/>
            <ac:spMk id="73" creationId="{4EBB67D1-07CD-4C90-80D5-46E29C325197}"/>
          </ac:spMkLst>
        </pc:spChg>
        <pc:spChg chg="add del">
          <ac:chgData name="Muhammad Abdelghaffar Awad" userId="da161ea9-ec7e-4c02-8565-eea7bd13d605" providerId="ADAL" clId="{1C3ECB2F-12F7-400F-8A86-B299FECABC98}" dt="2019-02-15T16:00:55.901" v="5420" actId="478"/>
          <ac:spMkLst>
            <pc:docMk/>
            <pc:sldMk cId="294123302" sldId="258"/>
            <ac:spMk id="75" creationId="{878B76FB-1BD2-4403-B9BF-60050B7E389D}"/>
          </ac:spMkLst>
        </pc:spChg>
        <pc:spChg chg="add del">
          <ac:chgData name="Muhammad Abdelghaffar Awad" userId="da161ea9-ec7e-4c02-8565-eea7bd13d605" providerId="ADAL" clId="{1C3ECB2F-12F7-400F-8A86-B299FECABC98}" dt="2019-02-15T16:00:55.901" v="5420" actId="478"/>
          <ac:spMkLst>
            <pc:docMk/>
            <pc:sldMk cId="294123302" sldId="258"/>
            <ac:spMk id="76" creationId="{714CBB05-0222-46CA-83F8-590E77CA510B}"/>
          </ac:spMkLst>
        </pc:spChg>
        <pc:spChg chg="add del">
          <ac:chgData name="Muhammad Abdelghaffar Awad" userId="da161ea9-ec7e-4c02-8565-eea7bd13d605" providerId="ADAL" clId="{1C3ECB2F-12F7-400F-8A86-B299FECABC98}" dt="2019-02-15T16:00:55.901" v="5420" actId="478"/>
          <ac:spMkLst>
            <pc:docMk/>
            <pc:sldMk cId="294123302" sldId="258"/>
            <ac:spMk id="77" creationId="{945D7C87-65C7-491F-8ABB-068106E8B4A3}"/>
          </ac:spMkLst>
        </pc:spChg>
        <pc:spChg chg="add del">
          <ac:chgData name="Muhammad Abdelghaffar Awad" userId="da161ea9-ec7e-4c02-8565-eea7bd13d605" providerId="ADAL" clId="{1C3ECB2F-12F7-400F-8A86-B299FECABC98}" dt="2019-02-15T16:00:55.901" v="5420" actId="478"/>
          <ac:spMkLst>
            <pc:docMk/>
            <pc:sldMk cId="294123302" sldId="258"/>
            <ac:spMk id="78" creationId="{FE9E1B90-970E-488B-9F99-5BA7959D619B}"/>
          </ac:spMkLst>
        </pc:spChg>
        <pc:spChg chg="add del">
          <ac:chgData name="Muhammad Abdelghaffar Awad" userId="da161ea9-ec7e-4c02-8565-eea7bd13d605" providerId="ADAL" clId="{1C3ECB2F-12F7-400F-8A86-B299FECABC98}" dt="2019-02-12T20:13:25.969" v="777" actId="478"/>
          <ac:spMkLst>
            <pc:docMk/>
            <pc:sldMk cId="294123302" sldId="258"/>
            <ac:spMk id="79" creationId="{2BB19611-767F-4EE0-8BB9-09857284A4F4}"/>
          </ac:spMkLst>
        </pc:spChg>
        <pc:spChg chg="add del">
          <ac:chgData name="Muhammad Abdelghaffar Awad" userId="da161ea9-ec7e-4c02-8565-eea7bd13d605" providerId="ADAL" clId="{1C3ECB2F-12F7-400F-8A86-B299FECABC98}" dt="2019-02-15T16:00:55.901" v="5420" actId="478"/>
          <ac:spMkLst>
            <pc:docMk/>
            <pc:sldMk cId="294123302" sldId="258"/>
            <ac:spMk id="80" creationId="{106E88CC-68FB-485F-9686-B372DEE3D776}"/>
          </ac:spMkLst>
        </pc:spChg>
        <pc:spChg chg="add del">
          <ac:chgData name="Muhammad Abdelghaffar Awad" userId="da161ea9-ec7e-4c02-8565-eea7bd13d605" providerId="ADAL" clId="{1C3ECB2F-12F7-400F-8A86-B299FECABC98}" dt="2019-02-15T16:00:58.817" v="5421" actId="478"/>
          <ac:spMkLst>
            <pc:docMk/>
            <pc:sldMk cId="294123302" sldId="258"/>
            <ac:spMk id="81" creationId="{F184A266-0745-4464-8496-0D985AD5D629}"/>
          </ac:spMkLst>
        </pc:spChg>
        <pc:cxnChg chg="del mod">
          <ac:chgData name="Muhammad Abdelghaffar Awad" userId="da161ea9-ec7e-4c02-8565-eea7bd13d605" providerId="ADAL" clId="{1C3ECB2F-12F7-400F-8A86-B299FECABC98}" dt="2019-02-12T19:59:03.297" v="594" actId="478"/>
          <ac:cxnSpMkLst>
            <pc:docMk/>
            <pc:sldMk cId="294123302" sldId="258"/>
            <ac:cxnSpMk id="25" creationId="{E4D55CAC-F6A3-458F-92CE-EAAEF742D009}"/>
          </ac:cxnSpMkLst>
        </pc:cxnChg>
        <pc:cxnChg chg="del mod">
          <ac:chgData name="Muhammad Abdelghaffar Awad" userId="da161ea9-ec7e-4c02-8565-eea7bd13d605" providerId="ADAL" clId="{1C3ECB2F-12F7-400F-8A86-B299FECABC98}" dt="2019-02-12T19:59:03.297" v="594" actId="478"/>
          <ac:cxnSpMkLst>
            <pc:docMk/>
            <pc:sldMk cId="294123302" sldId="258"/>
            <ac:cxnSpMk id="26" creationId="{A8DF0F36-BEEF-4BCE-8AD0-476640F7EC51}"/>
          </ac:cxnSpMkLst>
        </pc:cxnChg>
        <pc:cxnChg chg="add del mod">
          <ac:chgData name="Muhammad Abdelghaffar Awad" userId="da161ea9-ec7e-4c02-8565-eea7bd13d605" providerId="ADAL" clId="{1C3ECB2F-12F7-400F-8A86-B299FECABC98}" dt="2019-02-12T20:13:07.062" v="772" actId="478"/>
          <ac:cxnSpMkLst>
            <pc:docMk/>
            <pc:sldMk cId="294123302" sldId="258"/>
            <ac:cxnSpMk id="37" creationId="{9AE15033-BFD0-45EC-A331-D7398D3509B0}"/>
          </ac:cxnSpMkLst>
        </pc:cxnChg>
        <pc:cxnChg chg="del mod">
          <ac:chgData name="Muhammad Abdelghaffar Awad" userId="da161ea9-ec7e-4c02-8565-eea7bd13d605" providerId="ADAL" clId="{1C3ECB2F-12F7-400F-8A86-B299FECABC98}" dt="2019-02-12T19:59:03.297" v="594" actId="478"/>
          <ac:cxnSpMkLst>
            <pc:docMk/>
            <pc:sldMk cId="294123302" sldId="258"/>
            <ac:cxnSpMk id="42" creationId="{923DFC19-0A8C-44E7-A50C-B299F723E513}"/>
          </ac:cxnSpMkLst>
        </pc:cxnChg>
        <pc:cxnChg chg="add del mod">
          <ac:chgData name="Muhammad Abdelghaffar Awad" userId="da161ea9-ec7e-4c02-8565-eea7bd13d605" providerId="ADAL" clId="{1C3ECB2F-12F7-400F-8A86-B299FECABC98}" dt="2019-02-12T20:13:07.062" v="772" actId="478"/>
          <ac:cxnSpMkLst>
            <pc:docMk/>
            <pc:sldMk cId="294123302" sldId="258"/>
            <ac:cxnSpMk id="43" creationId="{C28F96F5-1865-42A0-AA59-8DAFE6DD27DD}"/>
          </ac:cxnSpMkLst>
        </pc:cxnChg>
        <pc:cxnChg chg="del">
          <ac:chgData name="Muhammad Abdelghaffar Awad" userId="da161ea9-ec7e-4c02-8565-eea7bd13d605" providerId="ADAL" clId="{1C3ECB2F-12F7-400F-8A86-B299FECABC98}" dt="2019-02-12T19:59:03.297" v="594" actId="478"/>
          <ac:cxnSpMkLst>
            <pc:docMk/>
            <pc:sldMk cId="294123302" sldId="258"/>
            <ac:cxnSpMk id="46" creationId="{90CA2C80-BB87-461D-B944-D4266B7B59CB}"/>
          </ac:cxnSpMkLst>
        </pc:cxnChg>
        <pc:cxnChg chg="del">
          <ac:chgData name="Muhammad Abdelghaffar Awad" userId="da161ea9-ec7e-4c02-8565-eea7bd13d605" providerId="ADAL" clId="{1C3ECB2F-12F7-400F-8A86-B299FECABC98}" dt="2019-02-12T19:59:03.297" v="594" actId="478"/>
          <ac:cxnSpMkLst>
            <pc:docMk/>
            <pc:sldMk cId="294123302" sldId="258"/>
            <ac:cxnSpMk id="50" creationId="{EA74281A-3E7C-477A-AB39-E15B99690F01}"/>
          </ac:cxnSpMkLst>
        </pc:cxnChg>
        <pc:cxnChg chg="del">
          <ac:chgData name="Muhammad Abdelghaffar Awad" userId="da161ea9-ec7e-4c02-8565-eea7bd13d605" providerId="ADAL" clId="{1C3ECB2F-12F7-400F-8A86-B299FECABC98}" dt="2019-02-12T19:59:03.297" v="594" actId="478"/>
          <ac:cxnSpMkLst>
            <pc:docMk/>
            <pc:sldMk cId="294123302" sldId="258"/>
            <ac:cxnSpMk id="51" creationId="{6E199BE6-8963-4EB3-8C9E-1B7F5DB117CF}"/>
          </ac:cxnSpMkLst>
        </pc:cxnChg>
        <pc:cxnChg chg="del">
          <ac:chgData name="Muhammad Abdelghaffar Awad" userId="da161ea9-ec7e-4c02-8565-eea7bd13d605" providerId="ADAL" clId="{1C3ECB2F-12F7-400F-8A86-B299FECABC98}" dt="2019-02-12T19:59:03.297" v="594" actId="478"/>
          <ac:cxnSpMkLst>
            <pc:docMk/>
            <pc:sldMk cId="294123302" sldId="258"/>
            <ac:cxnSpMk id="52" creationId="{1B2A85D7-75E6-4A50-97C5-A08C8546B2BE}"/>
          </ac:cxnSpMkLst>
        </pc:cxnChg>
        <pc:cxnChg chg="add del mod">
          <ac:chgData name="Muhammad Abdelghaffar Awad" userId="da161ea9-ec7e-4c02-8565-eea7bd13d605" providerId="ADAL" clId="{1C3ECB2F-12F7-400F-8A86-B299FECABC98}" dt="2019-02-12T20:13:07.062" v="772" actId="478"/>
          <ac:cxnSpMkLst>
            <pc:docMk/>
            <pc:sldMk cId="294123302" sldId="258"/>
            <ac:cxnSpMk id="53" creationId="{3F677065-BDB7-4224-A20B-5845D7322763}"/>
          </ac:cxnSpMkLst>
        </pc:cxnChg>
        <pc:cxnChg chg="add del mod">
          <ac:chgData name="Muhammad Abdelghaffar Awad" userId="da161ea9-ec7e-4c02-8565-eea7bd13d605" providerId="ADAL" clId="{1C3ECB2F-12F7-400F-8A86-B299FECABC98}" dt="2019-02-15T16:00:55.901" v="5420" actId="478"/>
          <ac:cxnSpMkLst>
            <pc:docMk/>
            <pc:sldMk cId="294123302" sldId="258"/>
            <ac:cxnSpMk id="63" creationId="{23CF0FF1-5302-4FCA-B74B-2EBDB2E76FD0}"/>
          </ac:cxnSpMkLst>
        </pc:cxnChg>
        <pc:cxnChg chg="add del mod">
          <ac:chgData name="Muhammad Abdelghaffar Awad" userId="da161ea9-ec7e-4c02-8565-eea7bd13d605" providerId="ADAL" clId="{1C3ECB2F-12F7-400F-8A86-B299FECABC98}" dt="2019-02-15T16:00:55.901" v="5420" actId="478"/>
          <ac:cxnSpMkLst>
            <pc:docMk/>
            <pc:sldMk cId="294123302" sldId="258"/>
            <ac:cxnSpMk id="68" creationId="{EF45E3AF-32C0-422A-B0B5-AEC952EF4468}"/>
          </ac:cxnSpMkLst>
        </pc:cxnChg>
        <pc:cxnChg chg="add del">
          <ac:chgData name="Muhammad Abdelghaffar Awad" userId="da161ea9-ec7e-4c02-8565-eea7bd13d605" providerId="ADAL" clId="{1C3ECB2F-12F7-400F-8A86-B299FECABC98}" dt="2019-02-15T16:00:55.901" v="5420" actId="478"/>
          <ac:cxnSpMkLst>
            <pc:docMk/>
            <pc:sldMk cId="294123302" sldId="258"/>
            <ac:cxnSpMk id="74" creationId="{763677DC-0688-43BB-BB11-C8BC1FC5A561}"/>
          </ac:cxnSpMkLst>
        </pc:cxnChg>
      </pc:sldChg>
      <pc:sldChg chg="addSp delSp modSp add del">
        <pc:chgData name="Muhammad Abdelghaffar Awad" userId="da161ea9-ec7e-4c02-8565-eea7bd13d605" providerId="ADAL" clId="{1C3ECB2F-12F7-400F-8A86-B299FECABC98}" dt="2019-02-15T17:53:50.168" v="7455" actId="2696"/>
        <pc:sldMkLst>
          <pc:docMk/>
          <pc:sldMk cId="3973283181" sldId="259"/>
        </pc:sldMkLst>
        <pc:spChg chg="mod">
          <ac:chgData name="Muhammad Abdelghaffar Awad" userId="da161ea9-ec7e-4c02-8565-eea7bd13d605" providerId="ADAL" clId="{1C3ECB2F-12F7-400F-8A86-B299FECABC98}" dt="2019-02-12T21:03:40.422" v="1642" actId="20577"/>
          <ac:spMkLst>
            <pc:docMk/>
            <pc:sldMk cId="3973283181" sldId="259"/>
            <ac:spMk id="2" creationId="{B7AD758B-39D1-47EF-914A-DAD18780C71D}"/>
          </ac:spMkLst>
        </pc:spChg>
        <pc:spChg chg="mod">
          <ac:chgData name="Muhammad Abdelghaffar Awad" userId="da161ea9-ec7e-4c02-8565-eea7bd13d605" providerId="ADAL" clId="{1C3ECB2F-12F7-400F-8A86-B299FECABC98}" dt="2019-02-12T21:09:48.999" v="1876" actId="1076"/>
          <ac:spMkLst>
            <pc:docMk/>
            <pc:sldMk cId="3973283181" sldId="259"/>
            <ac:spMk id="3" creationId="{48F9982E-3449-46CA-B804-6FF654EAB6D2}"/>
          </ac:spMkLst>
        </pc:spChg>
        <pc:spChg chg="add del mod">
          <ac:chgData name="Muhammad Abdelghaffar Awad" userId="da161ea9-ec7e-4c02-8565-eea7bd13d605" providerId="ADAL" clId="{1C3ECB2F-12F7-400F-8A86-B299FECABC98}" dt="2019-02-12T21:10:05.272" v="1881" actId="478"/>
          <ac:spMkLst>
            <pc:docMk/>
            <pc:sldMk cId="3973283181" sldId="259"/>
            <ac:spMk id="4" creationId="{254EAD2E-039F-40DE-B999-04A46DD4652D}"/>
          </ac:spMkLst>
        </pc:spChg>
        <pc:spChg chg="add del mod">
          <ac:chgData name="Muhammad Abdelghaffar Awad" userId="da161ea9-ec7e-4c02-8565-eea7bd13d605" providerId="ADAL" clId="{1C3ECB2F-12F7-400F-8A86-B299FECABC98}" dt="2019-02-15T17:50:38.282" v="7415" actId="478"/>
          <ac:spMkLst>
            <pc:docMk/>
            <pc:sldMk cId="3973283181" sldId="259"/>
            <ac:spMk id="5" creationId="{CF7DD16C-3AE6-4B15-AF5F-A2FBB326F682}"/>
          </ac:spMkLst>
        </pc:spChg>
        <pc:spChg chg="add del mod">
          <ac:chgData name="Muhammad Abdelghaffar Awad" userId="da161ea9-ec7e-4c02-8565-eea7bd13d605" providerId="ADAL" clId="{1C3ECB2F-12F7-400F-8A86-B299FECABC98}" dt="2019-02-15T17:52:01.789" v="7429"/>
          <ac:spMkLst>
            <pc:docMk/>
            <pc:sldMk cId="3973283181" sldId="259"/>
            <ac:spMk id="6" creationId="{3533C19E-087B-45F5-97DF-940BAF77FF98}"/>
          </ac:spMkLst>
        </pc:spChg>
        <pc:spChg chg="add del">
          <ac:chgData name="Muhammad Abdelghaffar Awad" userId="da161ea9-ec7e-4c02-8565-eea7bd13d605" providerId="ADAL" clId="{1C3ECB2F-12F7-400F-8A86-B299FECABC98}" dt="2019-02-12T20:04:11.487" v="701" actId="478"/>
          <ac:spMkLst>
            <pc:docMk/>
            <pc:sldMk cId="3973283181" sldId="259"/>
            <ac:spMk id="18" creationId="{3FAB5E65-832B-4DB2-9625-2F192E36643A}"/>
          </ac:spMkLst>
        </pc:spChg>
        <pc:spChg chg="add del">
          <ac:chgData name="Muhammad Abdelghaffar Awad" userId="da161ea9-ec7e-4c02-8565-eea7bd13d605" providerId="ADAL" clId="{1C3ECB2F-12F7-400F-8A86-B299FECABC98}" dt="2019-02-12T21:04:05.107" v="1656" actId="478"/>
          <ac:spMkLst>
            <pc:docMk/>
            <pc:sldMk cId="3973283181" sldId="259"/>
            <ac:spMk id="19" creationId="{480E47BE-DDE9-4706-9D33-8A4F12A260B3}"/>
          </ac:spMkLst>
        </pc:spChg>
        <pc:spChg chg="add del">
          <ac:chgData name="Muhammad Abdelghaffar Awad" userId="da161ea9-ec7e-4c02-8565-eea7bd13d605" providerId="ADAL" clId="{1C3ECB2F-12F7-400F-8A86-B299FECABC98}" dt="2019-02-12T21:04:05.107" v="1656" actId="478"/>
          <ac:spMkLst>
            <pc:docMk/>
            <pc:sldMk cId="3973283181" sldId="259"/>
            <ac:spMk id="20" creationId="{40E8201A-7FB2-4FDB-8C89-C549751B5438}"/>
          </ac:spMkLst>
        </pc:spChg>
        <pc:spChg chg="add del">
          <ac:chgData name="Muhammad Abdelghaffar Awad" userId="da161ea9-ec7e-4c02-8565-eea7bd13d605" providerId="ADAL" clId="{1C3ECB2F-12F7-400F-8A86-B299FECABC98}" dt="2019-02-12T21:04:05.107" v="1656" actId="478"/>
          <ac:spMkLst>
            <pc:docMk/>
            <pc:sldMk cId="3973283181" sldId="259"/>
            <ac:spMk id="21" creationId="{A250D5E5-F992-4611-9263-0E7A5B71D82E}"/>
          </ac:spMkLst>
        </pc:spChg>
        <pc:spChg chg="add del">
          <ac:chgData name="Muhammad Abdelghaffar Awad" userId="da161ea9-ec7e-4c02-8565-eea7bd13d605" providerId="ADAL" clId="{1C3ECB2F-12F7-400F-8A86-B299FECABC98}" dt="2019-02-12T21:04:05.107" v="1656" actId="478"/>
          <ac:spMkLst>
            <pc:docMk/>
            <pc:sldMk cId="3973283181" sldId="259"/>
            <ac:spMk id="22" creationId="{6BF8EF21-6F7E-4510-A9A4-CA9CFA530CAF}"/>
          </ac:spMkLst>
        </pc:spChg>
        <pc:spChg chg="del">
          <ac:chgData name="Muhammad Abdelghaffar Awad" userId="da161ea9-ec7e-4c02-8565-eea7bd13d605" providerId="ADAL" clId="{1C3ECB2F-12F7-400F-8A86-B299FECABC98}" dt="2019-02-12T20:04:11.487" v="701" actId="478"/>
          <ac:spMkLst>
            <pc:docMk/>
            <pc:sldMk cId="3973283181" sldId="259"/>
            <ac:spMk id="23" creationId="{B75EB3A6-2CEF-4EF3-9F49-82477D8CFEA2}"/>
          </ac:spMkLst>
        </pc:spChg>
        <pc:spChg chg="del">
          <ac:chgData name="Muhammad Abdelghaffar Awad" userId="da161ea9-ec7e-4c02-8565-eea7bd13d605" providerId="ADAL" clId="{1C3ECB2F-12F7-400F-8A86-B299FECABC98}" dt="2019-02-12T20:04:11.487" v="701" actId="478"/>
          <ac:spMkLst>
            <pc:docMk/>
            <pc:sldMk cId="3973283181" sldId="259"/>
            <ac:spMk id="24" creationId="{1072D533-0ACC-4471-B387-B79736DCFEE4}"/>
          </ac:spMkLst>
        </pc:spChg>
        <pc:spChg chg="add del">
          <ac:chgData name="Muhammad Abdelghaffar Awad" userId="da161ea9-ec7e-4c02-8565-eea7bd13d605" providerId="ADAL" clId="{1C3ECB2F-12F7-400F-8A86-B299FECABC98}" dt="2019-02-12T21:04:05.107" v="1656" actId="478"/>
          <ac:spMkLst>
            <pc:docMk/>
            <pc:sldMk cId="3973283181" sldId="259"/>
            <ac:spMk id="25" creationId="{EFC264A2-5FA0-4B6E-BFFD-186B9B78FD5B}"/>
          </ac:spMkLst>
        </pc:spChg>
        <pc:spChg chg="add del">
          <ac:chgData name="Muhammad Abdelghaffar Awad" userId="da161ea9-ec7e-4c02-8565-eea7bd13d605" providerId="ADAL" clId="{1C3ECB2F-12F7-400F-8A86-B299FECABC98}" dt="2019-02-12T21:04:05.107" v="1656" actId="478"/>
          <ac:spMkLst>
            <pc:docMk/>
            <pc:sldMk cId="3973283181" sldId="259"/>
            <ac:spMk id="26" creationId="{01E8B3C9-EDC7-4C27-A8C8-857EB2E8C8A6}"/>
          </ac:spMkLst>
        </pc:spChg>
        <pc:spChg chg="del">
          <ac:chgData name="Muhammad Abdelghaffar Awad" userId="da161ea9-ec7e-4c02-8565-eea7bd13d605" providerId="ADAL" clId="{1C3ECB2F-12F7-400F-8A86-B299FECABC98}" dt="2019-02-12T20:04:11.487" v="701" actId="478"/>
          <ac:spMkLst>
            <pc:docMk/>
            <pc:sldMk cId="3973283181" sldId="259"/>
            <ac:spMk id="27" creationId="{BA89D840-6796-4F2B-86F8-83CBF14DA887}"/>
          </ac:spMkLst>
        </pc:spChg>
        <pc:spChg chg="del">
          <ac:chgData name="Muhammad Abdelghaffar Awad" userId="da161ea9-ec7e-4c02-8565-eea7bd13d605" providerId="ADAL" clId="{1C3ECB2F-12F7-400F-8A86-B299FECABC98}" dt="2019-02-12T20:04:11.487" v="701" actId="478"/>
          <ac:spMkLst>
            <pc:docMk/>
            <pc:sldMk cId="3973283181" sldId="259"/>
            <ac:spMk id="28" creationId="{8B30848A-FB7C-48A1-9822-F8FDF2923487}"/>
          </ac:spMkLst>
        </pc:spChg>
        <pc:spChg chg="del">
          <ac:chgData name="Muhammad Abdelghaffar Awad" userId="da161ea9-ec7e-4c02-8565-eea7bd13d605" providerId="ADAL" clId="{1C3ECB2F-12F7-400F-8A86-B299FECABC98}" dt="2019-02-12T20:04:11.487" v="701" actId="478"/>
          <ac:spMkLst>
            <pc:docMk/>
            <pc:sldMk cId="3973283181" sldId="259"/>
            <ac:spMk id="29" creationId="{DB8659AC-8631-470D-A04E-8C5F4536EFBA}"/>
          </ac:spMkLst>
        </pc:spChg>
        <pc:spChg chg="del">
          <ac:chgData name="Muhammad Abdelghaffar Awad" userId="da161ea9-ec7e-4c02-8565-eea7bd13d605" providerId="ADAL" clId="{1C3ECB2F-12F7-400F-8A86-B299FECABC98}" dt="2019-02-12T20:04:11.487" v="701" actId="478"/>
          <ac:spMkLst>
            <pc:docMk/>
            <pc:sldMk cId="3973283181" sldId="259"/>
            <ac:spMk id="30" creationId="{4A8B9B2C-4103-4ECA-AB44-517CF44E76AE}"/>
          </ac:spMkLst>
        </pc:spChg>
        <pc:spChg chg="add del">
          <ac:chgData name="Muhammad Abdelghaffar Awad" userId="da161ea9-ec7e-4c02-8565-eea7bd13d605" providerId="ADAL" clId="{1C3ECB2F-12F7-400F-8A86-B299FECABC98}" dt="2019-02-12T21:04:05.107" v="1656" actId="478"/>
          <ac:spMkLst>
            <pc:docMk/>
            <pc:sldMk cId="3973283181" sldId="259"/>
            <ac:spMk id="31" creationId="{A41DECB5-25A5-48D1-854E-A39BBCE15118}"/>
          </ac:spMkLst>
        </pc:spChg>
        <pc:spChg chg="add del">
          <ac:chgData name="Muhammad Abdelghaffar Awad" userId="da161ea9-ec7e-4c02-8565-eea7bd13d605" providerId="ADAL" clId="{1C3ECB2F-12F7-400F-8A86-B299FECABC98}" dt="2019-02-12T21:04:05.107" v="1656" actId="478"/>
          <ac:spMkLst>
            <pc:docMk/>
            <pc:sldMk cId="3973283181" sldId="259"/>
            <ac:spMk id="32" creationId="{16F8B413-F5AD-4B78-8466-FD063EC7B8C3}"/>
          </ac:spMkLst>
        </pc:spChg>
        <pc:spChg chg="add del">
          <ac:chgData name="Muhammad Abdelghaffar Awad" userId="da161ea9-ec7e-4c02-8565-eea7bd13d605" providerId="ADAL" clId="{1C3ECB2F-12F7-400F-8A86-B299FECABC98}" dt="2019-02-12T21:04:06.814" v="1657" actId="478"/>
          <ac:spMkLst>
            <pc:docMk/>
            <pc:sldMk cId="3973283181" sldId="259"/>
            <ac:spMk id="34" creationId="{3A875C4E-8DE4-44D2-9229-249F1A20ABB3}"/>
          </ac:spMkLst>
        </pc:spChg>
        <pc:spChg chg="del">
          <ac:chgData name="Muhammad Abdelghaffar Awad" userId="da161ea9-ec7e-4c02-8565-eea7bd13d605" providerId="ADAL" clId="{1C3ECB2F-12F7-400F-8A86-B299FECABC98}" dt="2019-02-12T20:04:11.487" v="701" actId="478"/>
          <ac:spMkLst>
            <pc:docMk/>
            <pc:sldMk cId="3973283181" sldId="259"/>
            <ac:spMk id="35" creationId="{187470C4-84C4-4326-99FE-2E824DECF71C}"/>
          </ac:spMkLst>
        </pc:spChg>
        <pc:spChg chg="del">
          <ac:chgData name="Muhammad Abdelghaffar Awad" userId="da161ea9-ec7e-4c02-8565-eea7bd13d605" providerId="ADAL" clId="{1C3ECB2F-12F7-400F-8A86-B299FECABC98}" dt="2019-02-12T20:04:11.487" v="701" actId="478"/>
          <ac:spMkLst>
            <pc:docMk/>
            <pc:sldMk cId="3973283181" sldId="259"/>
            <ac:spMk id="36" creationId="{E65AC072-14BE-4430-BCF5-DC53E3A00FFE}"/>
          </ac:spMkLst>
        </pc:spChg>
        <pc:spChg chg="del">
          <ac:chgData name="Muhammad Abdelghaffar Awad" userId="da161ea9-ec7e-4c02-8565-eea7bd13d605" providerId="ADAL" clId="{1C3ECB2F-12F7-400F-8A86-B299FECABC98}" dt="2019-02-12T20:04:11.487" v="701" actId="478"/>
          <ac:spMkLst>
            <pc:docMk/>
            <pc:sldMk cId="3973283181" sldId="259"/>
            <ac:spMk id="38" creationId="{6CF21C2F-E003-48DB-9594-EE9832C5BC45}"/>
          </ac:spMkLst>
        </pc:spChg>
        <pc:spChg chg="del">
          <ac:chgData name="Muhammad Abdelghaffar Awad" userId="da161ea9-ec7e-4c02-8565-eea7bd13d605" providerId="ADAL" clId="{1C3ECB2F-12F7-400F-8A86-B299FECABC98}" dt="2019-02-12T20:04:11.487" v="701" actId="478"/>
          <ac:spMkLst>
            <pc:docMk/>
            <pc:sldMk cId="3973283181" sldId="259"/>
            <ac:spMk id="39" creationId="{CE5B4A94-0567-47AF-BF20-B37EA39C0C51}"/>
          </ac:spMkLst>
        </pc:spChg>
        <pc:spChg chg="del">
          <ac:chgData name="Muhammad Abdelghaffar Awad" userId="da161ea9-ec7e-4c02-8565-eea7bd13d605" providerId="ADAL" clId="{1C3ECB2F-12F7-400F-8A86-B299FECABC98}" dt="2019-02-12T20:04:11.487" v="701" actId="478"/>
          <ac:spMkLst>
            <pc:docMk/>
            <pc:sldMk cId="3973283181" sldId="259"/>
            <ac:spMk id="40" creationId="{9E1F20F1-53BE-4B7E-9510-1C3102A7B6EB}"/>
          </ac:spMkLst>
        </pc:spChg>
        <pc:spChg chg="del">
          <ac:chgData name="Muhammad Abdelghaffar Awad" userId="da161ea9-ec7e-4c02-8565-eea7bd13d605" providerId="ADAL" clId="{1C3ECB2F-12F7-400F-8A86-B299FECABC98}" dt="2019-02-12T20:04:11.487" v="701" actId="478"/>
          <ac:spMkLst>
            <pc:docMk/>
            <pc:sldMk cId="3973283181" sldId="259"/>
            <ac:spMk id="41" creationId="{A2828664-860C-4AD7-9902-24E59D15179A}"/>
          </ac:spMkLst>
        </pc:spChg>
        <pc:spChg chg="add del">
          <ac:chgData name="Muhammad Abdelghaffar Awad" userId="da161ea9-ec7e-4c02-8565-eea7bd13d605" providerId="ADAL" clId="{1C3ECB2F-12F7-400F-8A86-B299FECABC98}" dt="2019-02-12T21:04:05.107" v="1656" actId="478"/>
          <ac:spMkLst>
            <pc:docMk/>
            <pc:sldMk cId="3973283181" sldId="259"/>
            <ac:spMk id="42" creationId="{C61E3CE9-A81D-4C85-BE8F-4B4391D9C2AD}"/>
          </ac:spMkLst>
        </pc:spChg>
        <pc:spChg chg="add del">
          <ac:chgData name="Muhammad Abdelghaffar Awad" userId="da161ea9-ec7e-4c02-8565-eea7bd13d605" providerId="ADAL" clId="{1C3ECB2F-12F7-400F-8A86-B299FECABC98}" dt="2019-02-12T21:04:05.107" v="1656" actId="478"/>
          <ac:spMkLst>
            <pc:docMk/>
            <pc:sldMk cId="3973283181" sldId="259"/>
            <ac:spMk id="44" creationId="{E65D2651-BFC4-42B8-AD33-6F4AFCC48550}"/>
          </ac:spMkLst>
        </pc:spChg>
        <pc:spChg chg="add del">
          <ac:chgData name="Muhammad Abdelghaffar Awad" userId="da161ea9-ec7e-4c02-8565-eea7bd13d605" providerId="ADAL" clId="{1C3ECB2F-12F7-400F-8A86-B299FECABC98}" dt="2019-02-12T21:04:05.107" v="1656" actId="478"/>
          <ac:spMkLst>
            <pc:docMk/>
            <pc:sldMk cId="3973283181" sldId="259"/>
            <ac:spMk id="45" creationId="{873E9B90-E94C-4D42-9DE4-50FE5F6868CC}"/>
          </ac:spMkLst>
        </pc:spChg>
        <pc:spChg chg="add del">
          <ac:chgData name="Muhammad Abdelghaffar Awad" userId="da161ea9-ec7e-4c02-8565-eea7bd13d605" providerId="ADAL" clId="{1C3ECB2F-12F7-400F-8A86-B299FECABC98}" dt="2019-02-12T21:04:06.814" v="1657" actId="478"/>
          <ac:spMkLst>
            <pc:docMk/>
            <pc:sldMk cId="3973283181" sldId="259"/>
            <ac:spMk id="47" creationId="{2E6337AA-A1AD-4B4E-B4E4-0C7B43548041}"/>
          </ac:spMkLst>
        </pc:spChg>
        <pc:spChg chg="add del">
          <ac:chgData name="Muhammad Abdelghaffar Awad" userId="da161ea9-ec7e-4c02-8565-eea7bd13d605" providerId="ADAL" clId="{1C3ECB2F-12F7-400F-8A86-B299FECABC98}" dt="2019-02-12T21:04:05.107" v="1656" actId="478"/>
          <ac:spMkLst>
            <pc:docMk/>
            <pc:sldMk cId="3973283181" sldId="259"/>
            <ac:spMk id="48" creationId="{6D8ABB0D-7A29-421A-BC51-446FDCD67DB3}"/>
          </ac:spMkLst>
        </pc:spChg>
        <pc:spChg chg="add del">
          <ac:chgData name="Muhammad Abdelghaffar Awad" userId="da161ea9-ec7e-4c02-8565-eea7bd13d605" providerId="ADAL" clId="{1C3ECB2F-12F7-400F-8A86-B299FECABC98}" dt="2019-02-12T21:04:05.107" v="1656" actId="478"/>
          <ac:spMkLst>
            <pc:docMk/>
            <pc:sldMk cId="3973283181" sldId="259"/>
            <ac:spMk id="49" creationId="{BE9D6B03-803D-46CC-830C-E87C89E7C8C8}"/>
          </ac:spMkLst>
        </pc:spChg>
        <pc:spChg chg="add del">
          <ac:chgData name="Muhammad Abdelghaffar Awad" userId="da161ea9-ec7e-4c02-8565-eea7bd13d605" providerId="ADAL" clId="{1C3ECB2F-12F7-400F-8A86-B299FECABC98}" dt="2019-02-12T21:04:05.107" v="1656" actId="478"/>
          <ac:spMkLst>
            <pc:docMk/>
            <pc:sldMk cId="3973283181" sldId="259"/>
            <ac:spMk id="50" creationId="{0FA7210B-4DA5-4B5F-AA08-6BFB3B1C5D71}"/>
          </ac:spMkLst>
        </pc:spChg>
        <pc:spChg chg="add del">
          <ac:chgData name="Muhammad Abdelghaffar Awad" userId="da161ea9-ec7e-4c02-8565-eea7bd13d605" providerId="ADAL" clId="{1C3ECB2F-12F7-400F-8A86-B299FECABC98}" dt="2019-02-12T21:04:05.107" v="1656" actId="478"/>
          <ac:spMkLst>
            <pc:docMk/>
            <pc:sldMk cId="3973283181" sldId="259"/>
            <ac:spMk id="51" creationId="{303667B2-76BD-48EA-B7DB-2ECC0017C4BC}"/>
          </ac:spMkLst>
        </pc:spChg>
        <pc:cxnChg chg="add del mod">
          <ac:chgData name="Muhammad Abdelghaffar Awad" userId="da161ea9-ec7e-4c02-8565-eea7bd13d605" providerId="ADAL" clId="{1C3ECB2F-12F7-400F-8A86-B299FECABC98}" dt="2019-02-12T21:04:05.107" v="1656" actId="478"/>
          <ac:cxnSpMkLst>
            <pc:docMk/>
            <pc:sldMk cId="3973283181" sldId="259"/>
            <ac:cxnSpMk id="33" creationId="{46EDAB65-625F-499D-BB3C-33DA1AB27A67}"/>
          </ac:cxnSpMkLst>
        </pc:cxnChg>
        <pc:cxnChg chg="del mod">
          <ac:chgData name="Muhammad Abdelghaffar Awad" userId="da161ea9-ec7e-4c02-8565-eea7bd13d605" providerId="ADAL" clId="{1C3ECB2F-12F7-400F-8A86-B299FECABC98}" dt="2019-02-12T20:04:11.487" v="701" actId="478"/>
          <ac:cxnSpMkLst>
            <pc:docMk/>
            <pc:sldMk cId="3973283181" sldId="259"/>
            <ac:cxnSpMk id="37" creationId="{9AE15033-BFD0-45EC-A331-D7398D3509B0}"/>
          </ac:cxnSpMkLst>
        </pc:cxnChg>
        <pc:cxnChg chg="del mod">
          <ac:chgData name="Muhammad Abdelghaffar Awad" userId="da161ea9-ec7e-4c02-8565-eea7bd13d605" providerId="ADAL" clId="{1C3ECB2F-12F7-400F-8A86-B299FECABC98}" dt="2019-02-12T20:04:11.487" v="701" actId="478"/>
          <ac:cxnSpMkLst>
            <pc:docMk/>
            <pc:sldMk cId="3973283181" sldId="259"/>
            <ac:cxnSpMk id="43" creationId="{C28F96F5-1865-42A0-AA59-8DAFE6DD27DD}"/>
          </ac:cxnSpMkLst>
        </pc:cxnChg>
        <pc:cxnChg chg="add del mod">
          <ac:chgData name="Muhammad Abdelghaffar Awad" userId="da161ea9-ec7e-4c02-8565-eea7bd13d605" providerId="ADAL" clId="{1C3ECB2F-12F7-400F-8A86-B299FECABC98}" dt="2019-02-12T21:04:05.107" v="1656" actId="478"/>
          <ac:cxnSpMkLst>
            <pc:docMk/>
            <pc:sldMk cId="3973283181" sldId="259"/>
            <ac:cxnSpMk id="46" creationId="{79ED0F10-B4E1-4EFF-9DDD-012E3CBBD303}"/>
          </ac:cxnSpMkLst>
        </pc:cxnChg>
        <pc:cxnChg chg="add del">
          <ac:chgData name="Muhammad Abdelghaffar Awad" userId="da161ea9-ec7e-4c02-8565-eea7bd13d605" providerId="ADAL" clId="{1C3ECB2F-12F7-400F-8A86-B299FECABC98}" dt="2019-02-12T21:04:05.107" v="1656" actId="478"/>
          <ac:cxnSpMkLst>
            <pc:docMk/>
            <pc:sldMk cId="3973283181" sldId="259"/>
            <ac:cxnSpMk id="52" creationId="{AAEE2377-0FBA-4C9E-BE21-98ADC63DBFF9}"/>
          </ac:cxnSpMkLst>
        </pc:cxnChg>
      </pc:sldChg>
      <pc:sldChg chg="addSp delSp modSp add">
        <pc:chgData name="Muhammad Abdelghaffar Awad" userId="da161ea9-ec7e-4c02-8565-eea7bd13d605" providerId="ADAL" clId="{1C3ECB2F-12F7-400F-8A86-B299FECABC98}" dt="2019-02-15T17:10:59.470" v="6571"/>
        <pc:sldMkLst>
          <pc:docMk/>
          <pc:sldMk cId="2314984647" sldId="261"/>
        </pc:sldMkLst>
        <pc:spChg chg="mod">
          <ac:chgData name="Muhammad Abdelghaffar Awad" userId="da161ea9-ec7e-4c02-8565-eea7bd13d605" providerId="ADAL" clId="{1C3ECB2F-12F7-400F-8A86-B299FECABC98}" dt="2019-02-15T17:07:31.324" v="6547"/>
          <ac:spMkLst>
            <pc:docMk/>
            <pc:sldMk cId="2314984647" sldId="261"/>
            <ac:spMk id="2" creationId="{B7AD758B-39D1-47EF-914A-DAD18780C71D}"/>
          </ac:spMkLst>
        </pc:spChg>
        <pc:spChg chg="mod">
          <ac:chgData name="Muhammad Abdelghaffar Awad" userId="da161ea9-ec7e-4c02-8565-eea7bd13d605" providerId="ADAL" clId="{1C3ECB2F-12F7-400F-8A86-B299FECABC98}" dt="2019-02-15T17:10:14.067" v="6558" actId="20577"/>
          <ac:spMkLst>
            <pc:docMk/>
            <pc:sldMk cId="2314984647" sldId="261"/>
            <ac:spMk id="3" creationId="{48F9982E-3449-46CA-B804-6FF654EAB6D2}"/>
          </ac:spMkLst>
        </pc:spChg>
        <pc:spChg chg="add del mod">
          <ac:chgData name="Muhammad Abdelghaffar Awad" userId="da161ea9-ec7e-4c02-8565-eea7bd13d605" providerId="ADAL" clId="{1C3ECB2F-12F7-400F-8A86-B299FECABC98}" dt="2019-02-12T20:14:56.710" v="818" actId="478"/>
          <ac:spMkLst>
            <pc:docMk/>
            <pc:sldMk cId="2314984647" sldId="261"/>
            <ac:spMk id="6" creationId="{B83C5518-90BB-4CF4-9068-2A2CED5AD7CC}"/>
          </ac:spMkLst>
        </pc:spChg>
        <pc:spChg chg="add del mod">
          <ac:chgData name="Muhammad Abdelghaffar Awad" userId="da161ea9-ec7e-4c02-8565-eea7bd13d605" providerId="ADAL" clId="{1C3ECB2F-12F7-400F-8A86-B299FECABC98}" dt="2019-02-15T17:10:19.798" v="6562" actId="478"/>
          <ac:spMkLst>
            <pc:docMk/>
            <pc:sldMk cId="2314984647" sldId="261"/>
            <ac:spMk id="9" creationId="{70F46077-BFED-4309-8F21-830BE169CD33}"/>
          </ac:spMkLst>
        </pc:spChg>
        <pc:spChg chg="add">
          <ac:chgData name="Muhammad Abdelghaffar Awad" userId="da161ea9-ec7e-4c02-8565-eea7bd13d605" providerId="ADAL" clId="{1C3ECB2F-12F7-400F-8A86-B299FECABC98}" dt="2019-02-15T17:10:37.118" v="6565"/>
          <ac:spMkLst>
            <pc:docMk/>
            <pc:sldMk cId="2314984647" sldId="261"/>
            <ac:spMk id="33" creationId="{805A688F-7E24-4D87-B620-C75D368FA3A2}"/>
          </ac:spMkLst>
        </pc:spChg>
        <pc:spChg chg="add">
          <ac:chgData name="Muhammad Abdelghaffar Awad" userId="da161ea9-ec7e-4c02-8565-eea7bd13d605" providerId="ADAL" clId="{1C3ECB2F-12F7-400F-8A86-B299FECABC98}" dt="2019-02-15T17:10:37.118" v="6565"/>
          <ac:spMkLst>
            <pc:docMk/>
            <pc:sldMk cId="2314984647" sldId="261"/>
            <ac:spMk id="34" creationId="{A65FB879-8DD6-497B-A16C-64B6A3BDA90A}"/>
          </ac:spMkLst>
        </pc:spChg>
        <pc:spChg chg="add">
          <ac:chgData name="Muhammad Abdelghaffar Awad" userId="da161ea9-ec7e-4c02-8565-eea7bd13d605" providerId="ADAL" clId="{1C3ECB2F-12F7-400F-8A86-B299FECABC98}" dt="2019-02-15T17:10:37.118" v="6565"/>
          <ac:spMkLst>
            <pc:docMk/>
            <pc:sldMk cId="2314984647" sldId="261"/>
            <ac:spMk id="35" creationId="{B37029E3-E4B3-4836-A4DA-93EF66370441}"/>
          </ac:spMkLst>
        </pc:spChg>
        <pc:spChg chg="add">
          <ac:chgData name="Muhammad Abdelghaffar Awad" userId="da161ea9-ec7e-4c02-8565-eea7bd13d605" providerId="ADAL" clId="{1C3ECB2F-12F7-400F-8A86-B299FECABC98}" dt="2019-02-15T17:10:37.118" v="6565"/>
          <ac:spMkLst>
            <pc:docMk/>
            <pc:sldMk cId="2314984647" sldId="261"/>
            <ac:spMk id="36" creationId="{F109A809-B529-4C39-AAE6-4549212BEE0F}"/>
          </ac:spMkLst>
        </pc:spChg>
        <pc:spChg chg="add">
          <ac:chgData name="Muhammad Abdelghaffar Awad" userId="da161ea9-ec7e-4c02-8565-eea7bd13d605" providerId="ADAL" clId="{1C3ECB2F-12F7-400F-8A86-B299FECABC98}" dt="2019-02-15T17:10:37.118" v="6565"/>
          <ac:spMkLst>
            <pc:docMk/>
            <pc:sldMk cId="2314984647" sldId="261"/>
            <ac:spMk id="37" creationId="{F3B2E697-FF2C-48B2-8EAA-52A1C2EEF7EA}"/>
          </ac:spMkLst>
        </pc:spChg>
        <pc:spChg chg="add">
          <ac:chgData name="Muhammad Abdelghaffar Awad" userId="da161ea9-ec7e-4c02-8565-eea7bd13d605" providerId="ADAL" clId="{1C3ECB2F-12F7-400F-8A86-B299FECABC98}" dt="2019-02-15T17:10:37.118" v="6565"/>
          <ac:spMkLst>
            <pc:docMk/>
            <pc:sldMk cId="2314984647" sldId="261"/>
            <ac:spMk id="39" creationId="{D1422F8A-6ABE-490A-A1F2-6C808100B8D5}"/>
          </ac:spMkLst>
        </pc:spChg>
        <pc:spChg chg="add">
          <ac:chgData name="Muhammad Abdelghaffar Awad" userId="da161ea9-ec7e-4c02-8565-eea7bd13d605" providerId="ADAL" clId="{1C3ECB2F-12F7-400F-8A86-B299FECABC98}" dt="2019-02-15T17:10:37.118" v="6565"/>
          <ac:spMkLst>
            <pc:docMk/>
            <pc:sldMk cId="2314984647" sldId="261"/>
            <ac:spMk id="40" creationId="{7699AF56-E5A5-410E-974E-D1EFA4FEA915}"/>
          </ac:spMkLst>
        </pc:spChg>
        <pc:spChg chg="add">
          <ac:chgData name="Muhammad Abdelghaffar Awad" userId="da161ea9-ec7e-4c02-8565-eea7bd13d605" providerId="ADAL" clId="{1C3ECB2F-12F7-400F-8A86-B299FECABC98}" dt="2019-02-15T17:10:37.118" v="6565"/>
          <ac:spMkLst>
            <pc:docMk/>
            <pc:sldMk cId="2314984647" sldId="261"/>
            <ac:spMk id="41" creationId="{EC13002B-8A44-4B0C-B847-C4A094507D4A}"/>
          </ac:spMkLst>
        </pc:spChg>
        <pc:spChg chg="add">
          <ac:chgData name="Muhammad Abdelghaffar Awad" userId="da161ea9-ec7e-4c02-8565-eea7bd13d605" providerId="ADAL" clId="{1C3ECB2F-12F7-400F-8A86-B299FECABC98}" dt="2019-02-15T17:10:37.118" v="6565"/>
          <ac:spMkLst>
            <pc:docMk/>
            <pc:sldMk cId="2314984647" sldId="261"/>
            <ac:spMk id="43" creationId="{182985F1-5538-441D-931C-F9EFCE0BDE9E}"/>
          </ac:spMkLst>
        </pc:spChg>
        <pc:spChg chg="add">
          <ac:chgData name="Muhammad Abdelghaffar Awad" userId="da161ea9-ec7e-4c02-8565-eea7bd13d605" providerId="ADAL" clId="{1C3ECB2F-12F7-400F-8A86-B299FECABC98}" dt="2019-02-15T17:10:37.118" v="6565"/>
          <ac:spMkLst>
            <pc:docMk/>
            <pc:sldMk cId="2314984647" sldId="261"/>
            <ac:spMk id="44" creationId="{5118FF92-58EA-454A-B93F-E1810A3FE72D}"/>
          </ac:spMkLst>
        </pc:spChg>
        <pc:spChg chg="add">
          <ac:chgData name="Muhammad Abdelghaffar Awad" userId="da161ea9-ec7e-4c02-8565-eea7bd13d605" providerId="ADAL" clId="{1C3ECB2F-12F7-400F-8A86-B299FECABC98}" dt="2019-02-15T17:10:37.118" v="6565"/>
          <ac:spMkLst>
            <pc:docMk/>
            <pc:sldMk cId="2314984647" sldId="261"/>
            <ac:spMk id="45" creationId="{6F29A229-2A4F-43A8-8076-C2906A311881}"/>
          </ac:spMkLst>
        </pc:spChg>
        <pc:spChg chg="add">
          <ac:chgData name="Muhammad Abdelghaffar Awad" userId="da161ea9-ec7e-4c02-8565-eea7bd13d605" providerId="ADAL" clId="{1C3ECB2F-12F7-400F-8A86-B299FECABC98}" dt="2019-02-15T17:10:37.118" v="6565"/>
          <ac:spMkLst>
            <pc:docMk/>
            <pc:sldMk cId="2314984647" sldId="261"/>
            <ac:spMk id="46" creationId="{7352A7F6-A85E-41B8-9CC3-9C2ADC27D246}"/>
          </ac:spMkLst>
        </pc:spChg>
        <pc:spChg chg="add">
          <ac:chgData name="Muhammad Abdelghaffar Awad" userId="da161ea9-ec7e-4c02-8565-eea7bd13d605" providerId="ADAL" clId="{1C3ECB2F-12F7-400F-8A86-B299FECABC98}" dt="2019-02-15T17:10:37.118" v="6565"/>
          <ac:spMkLst>
            <pc:docMk/>
            <pc:sldMk cId="2314984647" sldId="261"/>
            <ac:spMk id="48" creationId="{E656A8EF-46BA-40F1-ABA9-CA385471A132}"/>
          </ac:spMkLst>
        </pc:spChg>
        <pc:spChg chg="add">
          <ac:chgData name="Muhammad Abdelghaffar Awad" userId="da161ea9-ec7e-4c02-8565-eea7bd13d605" providerId="ADAL" clId="{1C3ECB2F-12F7-400F-8A86-B299FECABC98}" dt="2019-02-15T17:10:37.118" v="6565"/>
          <ac:spMkLst>
            <pc:docMk/>
            <pc:sldMk cId="2314984647" sldId="261"/>
            <ac:spMk id="49" creationId="{D341F62A-DFEA-4B10-8C74-F8AB09D42EE1}"/>
          </ac:spMkLst>
        </pc:spChg>
        <pc:spChg chg="add">
          <ac:chgData name="Muhammad Abdelghaffar Awad" userId="da161ea9-ec7e-4c02-8565-eea7bd13d605" providerId="ADAL" clId="{1C3ECB2F-12F7-400F-8A86-B299FECABC98}" dt="2019-02-15T17:10:37.118" v="6565"/>
          <ac:spMkLst>
            <pc:docMk/>
            <pc:sldMk cId="2314984647" sldId="261"/>
            <ac:spMk id="50" creationId="{7F6EA3C1-24B2-48B0-A9F4-9D8D8CC63CA1}"/>
          </ac:spMkLst>
        </pc:spChg>
        <pc:spChg chg="add">
          <ac:chgData name="Muhammad Abdelghaffar Awad" userId="da161ea9-ec7e-4c02-8565-eea7bd13d605" providerId="ADAL" clId="{1C3ECB2F-12F7-400F-8A86-B299FECABC98}" dt="2019-02-15T17:10:37.118" v="6565"/>
          <ac:spMkLst>
            <pc:docMk/>
            <pc:sldMk cId="2314984647" sldId="261"/>
            <ac:spMk id="51" creationId="{7DB9648F-A76B-484C-AA44-EEFE8D8703B9}"/>
          </ac:spMkLst>
        </pc:spChg>
        <pc:spChg chg="add">
          <ac:chgData name="Muhammad Abdelghaffar Awad" userId="da161ea9-ec7e-4c02-8565-eea7bd13d605" providerId="ADAL" clId="{1C3ECB2F-12F7-400F-8A86-B299FECABC98}" dt="2019-02-15T17:10:37.118" v="6565"/>
          <ac:spMkLst>
            <pc:docMk/>
            <pc:sldMk cId="2314984647" sldId="261"/>
            <ac:spMk id="53" creationId="{BF8954AF-6161-49F1-977F-4300CAAC2BBE}"/>
          </ac:spMkLst>
        </pc:spChg>
        <pc:spChg chg="add">
          <ac:chgData name="Muhammad Abdelghaffar Awad" userId="da161ea9-ec7e-4c02-8565-eea7bd13d605" providerId="ADAL" clId="{1C3ECB2F-12F7-400F-8A86-B299FECABC98}" dt="2019-02-15T17:10:37.118" v="6565"/>
          <ac:spMkLst>
            <pc:docMk/>
            <pc:sldMk cId="2314984647" sldId="261"/>
            <ac:spMk id="54" creationId="{185AB34D-4009-41E3-8BB9-F2530BAC1E70}"/>
          </ac:spMkLst>
        </pc:spChg>
        <pc:spChg chg="del">
          <ac:chgData name="Muhammad Abdelghaffar Awad" userId="da161ea9-ec7e-4c02-8565-eea7bd13d605" providerId="ADAL" clId="{1C3ECB2F-12F7-400F-8A86-B299FECABC98}" dt="2019-02-15T17:10:34.115" v="6563" actId="478"/>
          <ac:spMkLst>
            <pc:docMk/>
            <pc:sldMk cId="2314984647" sldId="261"/>
            <ac:spMk id="55" creationId="{48449E5B-C049-4242-A8D3-0B342B1B8A44}"/>
          </ac:spMkLst>
        </pc:spChg>
        <pc:spChg chg="del">
          <ac:chgData name="Muhammad Abdelghaffar Awad" userId="da161ea9-ec7e-4c02-8565-eea7bd13d605" providerId="ADAL" clId="{1C3ECB2F-12F7-400F-8A86-B299FECABC98}" dt="2019-02-15T17:10:34.115" v="6563" actId="478"/>
          <ac:spMkLst>
            <pc:docMk/>
            <pc:sldMk cId="2314984647" sldId="261"/>
            <ac:spMk id="56" creationId="{33A62867-4CD0-4BD8-A2CD-CC1F7B982918}"/>
          </ac:spMkLst>
        </pc:spChg>
        <pc:spChg chg="del">
          <ac:chgData name="Muhammad Abdelghaffar Awad" userId="da161ea9-ec7e-4c02-8565-eea7bd13d605" providerId="ADAL" clId="{1C3ECB2F-12F7-400F-8A86-B299FECABC98}" dt="2019-02-15T17:10:34.115" v="6563" actId="478"/>
          <ac:spMkLst>
            <pc:docMk/>
            <pc:sldMk cId="2314984647" sldId="261"/>
            <ac:spMk id="57" creationId="{D819677B-4A3E-4170-8961-5783C07F9087}"/>
          </ac:spMkLst>
        </pc:spChg>
        <pc:spChg chg="del">
          <ac:chgData name="Muhammad Abdelghaffar Awad" userId="da161ea9-ec7e-4c02-8565-eea7bd13d605" providerId="ADAL" clId="{1C3ECB2F-12F7-400F-8A86-B299FECABC98}" dt="2019-02-15T17:10:34.115" v="6563" actId="478"/>
          <ac:spMkLst>
            <pc:docMk/>
            <pc:sldMk cId="2314984647" sldId="261"/>
            <ac:spMk id="58" creationId="{699AFE17-6F0A-4843-9252-54E3A26EA04B}"/>
          </ac:spMkLst>
        </pc:spChg>
        <pc:spChg chg="del">
          <ac:chgData name="Muhammad Abdelghaffar Awad" userId="da161ea9-ec7e-4c02-8565-eea7bd13d605" providerId="ADAL" clId="{1C3ECB2F-12F7-400F-8A86-B299FECABC98}" dt="2019-02-15T17:10:34.115" v="6563" actId="478"/>
          <ac:spMkLst>
            <pc:docMk/>
            <pc:sldMk cId="2314984647" sldId="261"/>
            <ac:spMk id="59" creationId="{26D024B2-A541-4DD3-AFD1-344A78FF9352}"/>
          </ac:spMkLst>
        </pc:spChg>
        <pc:spChg chg="del">
          <ac:chgData name="Muhammad Abdelghaffar Awad" userId="da161ea9-ec7e-4c02-8565-eea7bd13d605" providerId="ADAL" clId="{1C3ECB2F-12F7-400F-8A86-B299FECABC98}" dt="2019-02-15T17:10:34.115" v="6563" actId="478"/>
          <ac:spMkLst>
            <pc:docMk/>
            <pc:sldMk cId="2314984647" sldId="261"/>
            <ac:spMk id="60" creationId="{C628A09B-3F90-4F5A-9B49-E3BF5E817BCE}"/>
          </ac:spMkLst>
        </pc:spChg>
        <pc:spChg chg="del">
          <ac:chgData name="Muhammad Abdelghaffar Awad" userId="da161ea9-ec7e-4c02-8565-eea7bd13d605" providerId="ADAL" clId="{1C3ECB2F-12F7-400F-8A86-B299FECABC98}" dt="2019-02-15T17:10:34.115" v="6563" actId="478"/>
          <ac:spMkLst>
            <pc:docMk/>
            <pc:sldMk cId="2314984647" sldId="261"/>
            <ac:spMk id="61" creationId="{601696D2-4638-4F1D-B1D5-575258C166E0}"/>
          </ac:spMkLst>
        </pc:spChg>
        <pc:spChg chg="del">
          <ac:chgData name="Muhammad Abdelghaffar Awad" userId="da161ea9-ec7e-4c02-8565-eea7bd13d605" providerId="ADAL" clId="{1C3ECB2F-12F7-400F-8A86-B299FECABC98}" dt="2019-02-15T17:10:34.115" v="6563" actId="478"/>
          <ac:spMkLst>
            <pc:docMk/>
            <pc:sldMk cId="2314984647" sldId="261"/>
            <ac:spMk id="62" creationId="{E29ACCDD-8EF0-4ACB-A7B9-126E36FB2EC4}"/>
          </ac:spMkLst>
        </pc:spChg>
        <pc:spChg chg="del">
          <ac:chgData name="Muhammad Abdelghaffar Awad" userId="da161ea9-ec7e-4c02-8565-eea7bd13d605" providerId="ADAL" clId="{1C3ECB2F-12F7-400F-8A86-B299FECABC98}" dt="2019-02-15T17:10:34.115" v="6563" actId="478"/>
          <ac:spMkLst>
            <pc:docMk/>
            <pc:sldMk cId="2314984647" sldId="261"/>
            <ac:spMk id="64" creationId="{5EC3B0F9-18D0-4544-9B7E-1D19BA2532DC}"/>
          </ac:spMkLst>
        </pc:spChg>
        <pc:spChg chg="del">
          <ac:chgData name="Muhammad Abdelghaffar Awad" userId="da161ea9-ec7e-4c02-8565-eea7bd13d605" providerId="ADAL" clId="{1C3ECB2F-12F7-400F-8A86-B299FECABC98}" dt="2019-02-15T17:10:34.115" v="6563" actId="478"/>
          <ac:spMkLst>
            <pc:docMk/>
            <pc:sldMk cId="2314984647" sldId="261"/>
            <ac:spMk id="65" creationId="{D3515380-DEC0-4AA2-A58F-EB9E3D8D2935}"/>
          </ac:spMkLst>
        </pc:spChg>
        <pc:spChg chg="del">
          <ac:chgData name="Muhammad Abdelghaffar Awad" userId="da161ea9-ec7e-4c02-8565-eea7bd13d605" providerId="ADAL" clId="{1C3ECB2F-12F7-400F-8A86-B299FECABC98}" dt="2019-02-15T17:10:34.115" v="6563" actId="478"/>
          <ac:spMkLst>
            <pc:docMk/>
            <pc:sldMk cId="2314984647" sldId="261"/>
            <ac:spMk id="66" creationId="{E0FEC49B-17C1-4448-B073-445A557231BB}"/>
          </ac:spMkLst>
        </pc:spChg>
        <pc:spChg chg="del">
          <ac:chgData name="Muhammad Abdelghaffar Awad" userId="da161ea9-ec7e-4c02-8565-eea7bd13d605" providerId="ADAL" clId="{1C3ECB2F-12F7-400F-8A86-B299FECABC98}" dt="2019-02-15T17:10:34.115" v="6563" actId="478"/>
          <ac:spMkLst>
            <pc:docMk/>
            <pc:sldMk cId="2314984647" sldId="261"/>
            <ac:spMk id="67" creationId="{DCEE5B94-B1A6-4179-950F-91B9A4223367}"/>
          </ac:spMkLst>
        </pc:spChg>
        <pc:spChg chg="del">
          <ac:chgData name="Muhammad Abdelghaffar Awad" userId="da161ea9-ec7e-4c02-8565-eea7bd13d605" providerId="ADAL" clId="{1C3ECB2F-12F7-400F-8A86-B299FECABC98}" dt="2019-02-15T17:10:34.115" v="6563" actId="478"/>
          <ac:spMkLst>
            <pc:docMk/>
            <pc:sldMk cId="2314984647" sldId="261"/>
            <ac:spMk id="69" creationId="{816CA33D-7764-4431-A2E2-97449EE1713E}"/>
          </ac:spMkLst>
        </pc:spChg>
        <pc:spChg chg="del">
          <ac:chgData name="Muhammad Abdelghaffar Awad" userId="da161ea9-ec7e-4c02-8565-eea7bd13d605" providerId="ADAL" clId="{1C3ECB2F-12F7-400F-8A86-B299FECABC98}" dt="2019-02-15T17:10:34.115" v="6563" actId="478"/>
          <ac:spMkLst>
            <pc:docMk/>
            <pc:sldMk cId="2314984647" sldId="261"/>
            <ac:spMk id="70" creationId="{7A30725C-F0E1-461A-9CEC-1710BDF7489C}"/>
          </ac:spMkLst>
        </pc:spChg>
        <pc:spChg chg="del">
          <ac:chgData name="Muhammad Abdelghaffar Awad" userId="da161ea9-ec7e-4c02-8565-eea7bd13d605" providerId="ADAL" clId="{1C3ECB2F-12F7-400F-8A86-B299FECABC98}" dt="2019-02-15T17:10:34.115" v="6563" actId="478"/>
          <ac:spMkLst>
            <pc:docMk/>
            <pc:sldMk cId="2314984647" sldId="261"/>
            <ac:spMk id="71" creationId="{AAA94F90-8922-491C-B17F-D2090B651A8C}"/>
          </ac:spMkLst>
        </pc:spChg>
        <pc:spChg chg="del">
          <ac:chgData name="Muhammad Abdelghaffar Awad" userId="da161ea9-ec7e-4c02-8565-eea7bd13d605" providerId="ADAL" clId="{1C3ECB2F-12F7-400F-8A86-B299FECABC98}" dt="2019-02-15T17:10:34.115" v="6563" actId="478"/>
          <ac:spMkLst>
            <pc:docMk/>
            <pc:sldMk cId="2314984647" sldId="261"/>
            <ac:spMk id="72" creationId="{97FCE929-5D61-42C7-BD5C-8861CBD2D5C6}"/>
          </ac:spMkLst>
        </pc:spChg>
        <pc:spChg chg="del">
          <ac:chgData name="Muhammad Abdelghaffar Awad" userId="da161ea9-ec7e-4c02-8565-eea7bd13d605" providerId="ADAL" clId="{1C3ECB2F-12F7-400F-8A86-B299FECABC98}" dt="2019-02-15T17:10:34.115" v="6563" actId="478"/>
          <ac:spMkLst>
            <pc:docMk/>
            <pc:sldMk cId="2314984647" sldId="261"/>
            <ac:spMk id="73" creationId="{4EBB67D1-07CD-4C90-80D5-46E29C325197}"/>
          </ac:spMkLst>
        </pc:spChg>
        <pc:spChg chg="del">
          <ac:chgData name="Muhammad Abdelghaffar Awad" userId="da161ea9-ec7e-4c02-8565-eea7bd13d605" providerId="ADAL" clId="{1C3ECB2F-12F7-400F-8A86-B299FECABC98}" dt="2019-02-15T17:10:34.115" v="6563" actId="478"/>
          <ac:spMkLst>
            <pc:docMk/>
            <pc:sldMk cId="2314984647" sldId="261"/>
            <ac:spMk id="75" creationId="{878B76FB-1BD2-4403-B9BF-60050B7E389D}"/>
          </ac:spMkLst>
        </pc:spChg>
        <pc:spChg chg="del">
          <ac:chgData name="Muhammad Abdelghaffar Awad" userId="da161ea9-ec7e-4c02-8565-eea7bd13d605" providerId="ADAL" clId="{1C3ECB2F-12F7-400F-8A86-B299FECABC98}" dt="2019-02-15T17:10:34.115" v="6563" actId="478"/>
          <ac:spMkLst>
            <pc:docMk/>
            <pc:sldMk cId="2314984647" sldId="261"/>
            <ac:spMk id="76" creationId="{714CBB05-0222-46CA-83F8-590E77CA510B}"/>
          </ac:spMkLst>
        </pc:spChg>
        <pc:spChg chg="del">
          <ac:chgData name="Muhammad Abdelghaffar Awad" userId="da161ea9-ec7e-4c02-8565-eea7bd13d605" providerId="ADAL" clId="{1C3ECB2F-12F7-400F-8A86-B299FECABC98}" dt="2019-02-15T17:10:34.115" v="6563" actId="478"/>
          <ac:spMkLst>
            <pc:docMk/>
            <pc:sldMk cId="2314984647" sldId="261"/>
            <ac:spMk id="77" creationId="{945D7C87-65C7-491F-8ABB-068106E8B4A3}"/>
          </ac:spMkLst>
        </pc:spChg>
        <pc:spChg chg="del">
          <ac:chgData name="Muhammad Abdelghaffar Awad" userId="da161ea9-ec7e-4c02-8565-eea7bd13d605" providerId="ADAL" clId="{1C3ECB2F-12F7-400F-8A86-B299FECABC98}" dt="2019-02-15T17:10:34.115" v="6563" actId="478"/>
          <ac:spMkLst>
            <pc:docMk/>
            <pc:sldMk cId="2314984647" sldId="261"/>
            <ac:spMk id="78" creationId="{FE9E1B90-970E-488B-9F99-5BA7959D619B}"/>
          </ac:spMkLst>
        </pc:spChg>
        <pc:spChg chg="del">
          <ac:chgData name="Muhammad Abdelghaffar Awad" userId="da161ea9-ec7e-4c02-8565-eea7bd13d605" providerId="ADAL" clId="{1C3ECB2F-12F7-400F-8A86-B299FECABC98}" dt="2019-02-15T17:10:16.726" v="6559" actId="478"/>
          <ac:spMkLst>
            <pc:docMk/>
            <pc:sldMk cId="2314984647" sldId="261"/>
            <ac:spMk id="79" creationId="{2BB19611-767F-4EE0-8BB9-09857284A4F4}"/>
          </ac:spMkLst>
        </pc:spChg>
        <pc:spChg chg="del">
          <ac:chgData name="Muhammad Abdelghaffar Awad" userId="da161ea9-ec7e-4c02-8565-eea7bd13d605" providerId="ADAL" clId="{1C3ECB2F-12F7-400F-8A86-B299FECABC98}" dt="2019-02-15T17:10:34.115" v="6563" actId="478"/>
          <ac:spMkLst>
            <pc:docMk/>
            <pc:sldMk cId="2314984647" sldId="261"/>
            <ac:spMk id="80" creationId="{106E88CC-68FB-485F-9686-B372DEE3D776}"/>
          </ac:spMkLst>
        </pc:spChg>
        <pc:spChg chg="del">
          <ac:chgData name="Muhammad Abdelghaffar Awad" userId="da161ea9-ec7e-4c02-8565-eea7bd13d605" providerId="ADAL" clId="{1C3ECB2F-12F7-400F-8A86-B299FECABC98}" dt="2019-02-15T17:10:36.783" v="6564" actId="478"/>
          <ac:spMkLst>
            <pc:docMk/>
            <pc:sldMk cId="2314984647" sldId="261"/>
            <ac:spMk id="81" creationId="{F184A266-0745-4464-8496-0D985AD5D629}"/>
          </ac:spMkLst>
        </pc:spChg>
        <pc:spChg chg="add">
          <ac:chgData name="Muhammad Abdelghaffar Awad" userId="da161ea9-ec7e-4c02-8565-eea7bd13d605" providerId="ADAL" clId="{1C3ECB2F-12F7-400F-8A86-B299FECABC98}" dt="2019-02-15T17:10:37.118" v="6565"/>
          <ac:spMkLst>
            <pc:docMk/>
            <pc:sldMk cId="2314984647" sldId="261"/>
            <ac:spMk id="82" creationId="{2E22ADC0-D929-424A-9841-8596352C3CE6}"/>
          </ac:spMkLst>
        </pc:spChg>
        <pc:spChg chg="add">
          <ac:chgData name="Muhammad Abdelghaffar Awad" userId="da161ea9-ec7e-4c02-8565-eea7bd13d605" providerId="ADAL" clId="{1C3ECB2F-12F7-400F-8A86-B299FECABC98}" dt="2019-02-15T17:10:37.118" v="6565"/>
          <ac:spMkLst>
            <pc:docMk/>
            <pc:sldMk cId="2314984647" sldId="261"/>
            <ac:spMk id="83" creationId="{7C80BF44-2AE7-4E9C-9578-EB6165F0467C}"/>
          </ac:spMkLst>
        </pc:spChg>
        <pc:spChg chg="add">
          <ac:chgData name="Muhammad Abdelghaffar Awad" userId="da161ea9-ec7e-4c02-8565-eea7bd13d605" providerId="ADAL" clId="{1C3ECB2F-12F7-400F-8A86-B299FECABC98}" dt="2019-02-15T17:10:37.118" v="6565"/>
          <ac:spMkLst>
            <pc:docMk/>
            <pc:sldMk cId="2314984647" sldId="261"/>
            <ac:spMk id="84" creationId="{1BBD14AD-B420-4CA8-8E40-BCE682C37487}"/>
          </ac:spMkLst>
        </pc:spChg>
        <pc:spChg chg="add">
          <ac:chgData name="Muhammad Abdelghaffar Awad" userId="da161ea9-ec7e-4c02-8565-eea7bd13d605" providerId="ADAL" clId="{1C3ECB2F-12F7-400F-8A86-B299FECABC98}" dt="2019-02-15T17:10:37.118" v="6565"/>
          <ac:spMkLst>
            <pc:docMk/>
            <pc:sldMk cId="2314984647" sldId="261"/>
            <ac:spMk id="85" creationId="{2FF3A27A-C22C-4A09-8478-EFA07815D081}"/>
          </ac:spMkLst>
        </pc:spChg>
        <pc:spChg chg="add">
          <ac:chgData name="Muhammad Abdelghaffar Awad" userId="da161ea9-ec7e-4c02-8565-eea7bd13d605" providerId="ADAL" clId="{1C3ECB2F-12F7-400F-8A86-B299FECABC98}" dt="2019-02-15T17:10:45.343" v="6570"/>
          <ac:spMkLst>
            <pc:docMk/>
            <pc:sldMk cId="2314984647" sldId="261"/>
            <ac:spMk id="90" creationId="{0C710D7D-7307-470D-9136-F369395155DD}"/>
          </ac:spMkLst>
        </pc:spChg>
        <pc:picChg chg="add del mod">
          <ac:chgData name="Muhammad Abdelghaffar Awad" userId="da161ea9-ec7e-4c02-8565-eea7bd13d605" providerId="ADAL" clId="{1C3ECB2F-12F7-400F-8A86-B299FECABC98}" dt="2019-02-12T20:14:56.710" v="818" actId="478"/>
          <ac:picMkLst>
            <pc:docMk/>
            <pc:sldMk cId="2314984647" sldId="261"/>
            <ac:picMk id="5" creationId="{89296773-1B59-4567-849F-D21D47783CCA}"/>
          </ac:picMkLst>
        </pc:picChg>
        <pc:picChg chg="add del mod">
          <ac:chgData name="Muhammad Abdelghaffar Awad" userId="da161ea9-ec7e-4c02-8565-eea7bd13d605" providerId="ADAL" clId="{1C3ECB2F-12F7-400F-8A86-B299FECABC98}" dt="2019-02-12T20:16:01.212" v="831"/>
          <ac:picMkLst>
            <pc:docMk/>
            <pc:sldMk cId="2314984647" sldId="261"/>
            <ac:picMk id="8" creationId="{6AF0F8A2-0171-4B72-BF9B-D92311A5F804}"/>
          </ac:picMkLst>
        </pc:picChg>
        <pc:picChg chg="add del">
          <ac:chgData name="Muhammad Abdelghaffar Awad" userId="da161ea9-ec7e-4c02-8565-eea7bd13d605" providerId="ADAL" clId="{1C3ECB2F-12F7-400F-8A86-B299FECABC98}" dt="2019-02-12T20:16:09.923" v="848"/>
          <ac:picMkLst>
            <pc:docMk/>
            <pc:sldMk cId="2314984647" sldId="261"/>
            <ac:picMk id="37" creationId="{399FEB4F-081F-4C32-A390-1B09B08D6B70}"/>
          </ac:picMkLst>
        </pc:picChg>
        <pc:picChg chg="add del mod">
          <ac:chgData name="Muhammad Abdelghaffar Awad" userId="da161ea9-ec7e-4c02-8565-eea7bd13d605" providerId="ADAL" clId="{1C3ECB2F-12F7-400F-8A86-B299FECABC98}" dt="2019-02-15T17:10:18.624" v="6561" actId="478"/>
          <ac:picMkLst>
            <pc:docMk/>
            <pc:sldMk cId="2314984647" sldId="261"/>
            <ac:picMk id="38" creationId="{FC628DDB-355C-49BE-AD0E-5751B5FA0A35}"/>
          </ac:picMkLst>
        </pc:picChg>
        <pc:cxnChg chg="add">
          <ac:chgData name="Muhammad Abdelghaffar Awad" userId="da161ea9-ec7e-4c02-8565-eea7bd13d605" providerId="ADAL" clId="{1C3ECB2F-12F7-400F-8A86-B299FECABC98}" dt="2019-02-15T17:10:37.118" v="6565"/>
          <ac:cxnSpMkLst>
            <pc:docMk/>
            <pc:sldMk cId="2314984647" sldId="261"/>
            <ac:cxnSpMk id="42" creationId="{35D15A37-1051-4BAB-BA74-8E2B9EF7D632}"/>
          </ac:cxnSpMkLst>
        </pc:cxnChg>
        <pc:cxnChg chg="add">
          <ac:chgData name="Muhammad Abdelghaffar Awad" userId="da161ea9-ec7e-4c02-8565-eea7bd13d605" providerId="ADAL" clId="{1C3ECB2F-12F7-400F-8A86-B299FECABC98}" dt="2019-02-15T17:10:37.118" v="6565"/>
          <ac:cxnSpMkLst>
            <pc:docMk/>
            <pc:sldMk cId="2314984647" sldId="261"/>
            <ac:cxnSpMk id="47" creationId="{CC0483E9-8902-4CC7-A513-3D6010D0FDE4}"/>
          </ac:cxnSpMkLst>
        </pc:cxnChg>
        <pc:cxnChg chg="add">
          <ac:chgData name="Muhammad Abdelghaffar Awad" userId="da161ea9-ec7e-4c02-8565-eea7bd13d605" providerId="ADAL" clId="{1C3ECB2F-12F7-400F-8A86-B299FECABC98}" dt="2019-02-15T17:10:37.118" v="6565"/>
          <ac:cxnSpMkLst>
            <pc:docMk/>
            <pc:sldMk cId="2314984647" sldId="261"/>
            <ac:cxnSpMk id="52" creationId="{8C640F30-E6E0-4FE5-95DA-2B14F546C1DB}"/>
          </ac:cxnSpMkLst>
        </pc:cxnChg>
        <pc:cxnChg chg="del mod">
          <ac:chgData name="Muhammad Abdelghaffar Awad" userId="da161ea9-ec7e-4c02-8565-eea7bd13d605" providerId="ADAL" clId="{1C3ECB2F-12F7-400F-8A86-B299FECABC98}" dt="2019-02-15T17:10:34.115" v="6563" actId="478"/>
          <ac:cxnSpMkLst>
            <pc:docMk/>
            <pc:sldMk cId="2314984647" sldId="261"/>
            <ac:cxnSpMk id="63" creationId="{23CF0FF1-5302-4FCA-B74B-2EBDB2E76FD0}"/>
          </ac:cxnSpMkLst>
        </pc:cxnChg>
        <pc:cxnChg chg="del mod">
          <ac:chgData name="Muhammad Abdelghaffar Awad" userId="da161ea9-ec7e-4c02-8565-eea7bd13d605" providerId="ADAL" clId="{1C3ECB2F-12F7-400F-8A86-B299FECABC98}" dt="2019-02-15T17:10:34.115" v="6563" actId="478"/>
          <ac:cxnSpMkLst>
            <pc:docMk/>
            <pc:sldMk cId="2314984647" sldId="261"/>
            <ac:cxnSpMk id="68" creationId="{EF45E3AF-32C0-422A-B0B5-AEC952EF4468}"/>
          </ac:cxnSpMkLst>
        </pc:cxnChg>
        <pc:cxnChg chg="del">
          <ac:chgData name="Muhammad Abdelghaffar Awad" userId="da161ea9-ec7e-4c02-8565-eea7bd13d605" providerId="ADAL" clId="{1C3ECB2F-12F7-400F-8A86-B299FECABC98}" dt="2019-02-15T17:10:34.115" v="6563" actId="478"/>
          <ac:cxnSpMkLst>
            <pc:docMk/>
            <pc:sldMk cId="2314984647" sldId="261"/>
            <ac:cxnSpMk id="74" creationId="{763677DC-0688-43BB-BB11-C8BC1FC5A561}"/>
          </ac:cxnSpMkLst>
        </pc:cxnChg>
        <pc:cxnChg chg="add del">
          <ac:chgData name="Muhammad Abdelghaffar Awad" userId="da161ea9-ec7e-4c02-8565-eea7bd13d605" providerId="ADAL" clId="{1C3ECB2F-12F7-400F-8A86-B299FECABC98}" dt="2019-02-15T17:10:40.791" v="6568" actId="478"/>
          <ac:cxnSpMkLst>
            <pc:docMk/>
            <pc:sldMk cId="2314984647" sldId="261"/>
            <ac:cxnSpMk id="86" creationId="{87ED488D-51FF-43A3-B085-91D829B097EB}"/>
          </ac:cxnSpMkLst>
        </pc:cxnChg>
        <pc:cxnChg chg="add del">
          <ac:chgData name="Muhammad Abdelghaffar Awad" userId="da161ea9-ec7e-4c02-8565-eea7bd13d605" providerId="ADAL" clId="{1C3ECB2F-12F7-400F-8A86-B299FECABC98}" dt="2019-02-15T17:10:42.143" v="6569" actId="478"/>
          <ac:cxnSpMkLst>
            <pc:docMk/>
            <pc:sldMk cId="2314984647" sldId="261"/>
            <ac:cxnSpMk id="87" creationId="{FCAB04A4-0C51-4FF8-A270-3E54D88C51A2}"/>
          </ac:cxnSpMkLst>
        </pc:cxnChg>
        <pc:cxnChg chg="add del">
          <ac:chgData name="Muhammad Abdelghaffar Awad" userId="da161ea9-ec7e-4c02-8565-eea7bd13d605" providerId="ADAL" clId="{1C3ECB2F-12F7-400F-8A86-B299FECABC98}" dt="2019-02-15T17:10:39.310" v="6566" actId="478"/>
          <ac:cxnSpMkLst>
            <pc:docMk/>
            <pc:sldMk cId="2314984647" sldId="261"/>
            <ac:cxnSpMk id="88" creationId="{992F5AA3-067D-4E9D-8D14-62BAD450E11C}"/>
          </ac:cxnSpMkLst>
        </pc:cxnChg>
        <pc:cxnChg chg="add del">
          <ac:chgData name="Muhammad Abdelghaffar Awad" userId="da161ea9-ec7e-4c02-8565-eea7bd13d605" providerId="ADAL" clId="{1C3ECB2F-12F7-400F-8A86-B299FECABC98}" dt="2019-02-15T17:10:40.078" v="6567" actId="478"/>
          <ac:cxnSpMkLst>
            <pc:docMk/>
            <pc:sldMk cId="2314984647" sldId="261"/>
            <ac:cxnSpMk id="89" creationId="{D9B9DAA7-AC5B-487C-BB41-8A8AD264C9F5}"/>
          </ac:cxnSpMkLst>
        </pc:cxnChg>
        <pc:cxnChg chg="add">
          <ac:chgData name="Muhammad Abdelghaffar Awad" userId="da161ea9-ec7e-4c02-8565-eea7bd13d605" providerId="ADAL" clId="{1C3ECB2F-12F7-400F-8A86-B299FECABC98}" dt="2019-02-15T17:10:59.470" v="6571"/>
          <ac:cxnSpMkLst>
            <pc:docMk/>
            <pc:sldMk cId="2314984647" sldId="261"/>
            <ac:cxnSpMk id="91" creationId="{9A33F4F1-634E-4764-8401-F22D0B5893AB}"/>
          </ac:cxnSpMkLst>
        </pc:cxnChg>
        <pc:cxnChg chg="add">
          <ac:chgData name="Muhammad Abdelghaffar Awad" userId="da161ea9-ec7e-4c02-8565-eea7bd13d605" providerId="ADAL" clId="{1C3ECB2F-12F7-400F-8A86-B299FECABC98}" dt="2019-02-15T17:10:59.470" v="6571"/>
          <ac:cxnSpMkLst>
            <pc:docMk/>
            <pc:sldMk cId="2314984647" sldId="261"/>
            <ac:cxnSpMk id="92" creationId="{CE09A87B-8F16-4CD1-9471-E073D8D6EB6E}"/>
          </ac:cxnSpMkLst>
        </pc:cxnChg>
      </pc:sldChg>
      <pc:sldChg chg="addSp delSp modSp add">
        <pc:chgData name="Muhammad Abdelghaffar Awad" userId="da161ea9-ec7e-4c02-8565-eea7bd13d605" providerId="ADAL" clId="{1C3ECB2F-12F7-400F-8A86-B299FECABC98}" dt="2019-02-15T17:18:20.260" v="6637"/>
        <pc:sldMkLst>
          <pc:docMk/>
          <pc:sldMk cId="467088069" sldId="262"/>
        </pc:sldMkLst>
        <pc:spChg chg="mod">
          <ac:chgData name="Muhammad Abdelghaffar Awad" userId="da161ea9-ec7e-4c02-8565-eea7bd13d605" providerId="ADAL" clId="{1C3ECB2F-12F7-400F-8A86-B299FECABC98}" dt="2019-02-15T17:18:20.260" v="6637"/>
          <ac:spMkLst>
            <pc:docMk/>
            <pc:sldMk cId="467088069" sldId="262"/>
            <ac:spMk id="2" creationId="{B7AD758B-39D1-47EF-914A-DAD18780C71D}"/>
          </ac:spMkLst>
        </pc:spChg>
        <pc:spChg chg="mod">
          <ac:chgData name="Muhammad Abdelghaffar Awad" userId="da161ea9-ec7e-4c02-8565-eea7bd13d605" providerId="ADAL" clId="{1C3ECB2F-12F7-400F-8A86-B299FECABC98}" dt="2019-02-15T17:13:25.566" v="6585" actId="20577"/>
          <ac:spMkLst>
            <pc:docMk/>
            <pc:sldMk cId="467088069" sldId="262"/>
            <ac:spMk id="3" creationId="{48F9982E-3449-46CA-B804-6FF654EAB6D2}"/>
          </ac:spMkLst>
        </pc:spChg>
        <pc:spChg chg="add del mod">
          <ac:chgData name="Muhammad Abdelghaffar Awad" userId="da161ea9-ec7e-4c02-8565-eea7bd13d605" providerId="ADAL" clId="{1C3ECB2F-12F7-400F-8A86-B299FECABC98}" dt="2019-02-15T17:15:07.693" v="6600" actId="478"/>
          <ac:spMkLst>
            <pc:docMk/>
            <pc:sldMk cId="467088069" sldId="262"/>
            <ac:spMk id="31" creationId="{419EB360-62AA-4EAA-A634-602FBEB9EE52}"/>
          </ac:spMkLst>
        </pc:spChg>
        <pc:spChg chg="add mod">
          <ac:chgData name="Muhammad Abdelghaffar Awad" userId="da161ea9-ec7e-4c02-8565-eea7bd13d605" providerId="ADAL" clId="{1C3ECB2F-12F7-400F-8A86-B299FECABC98}" dt="2019-02-15T17:16:21.844" v="6628" actId="20577"/>
          <ac:spMkLst>
            <pc:docMk/>
            <pc:sldMk cId="467088069" sldId="262"/>
            <ac:spMk id="35" creationId="{77F2A97B-9BD8-429A-BBCA-D8D59BACE175}"/>
          </ac:spMkLst>
        </pc:spChg>
        <pc:spChg chg="mod">
          <ac:chgData name="Muhammad Abdelghaffar Awad" userId="da161ea9-ec7e-4c02-8565-eea7bd13d605" providerId="ADAL" clId="{1C3ECB2F-12F7-400F-8A86-B299FECABC98}" dt="2019-02-12T20:21:56.164" v="1010" actId="692"/>
          <ac:spMkLst>
            <pc:docMk/>
            <pc:sldMk cId="467088069" sldId="262"/>
            <ac:spMk id="55" creationId="{48449E5B-C049-4242-A8D3-0B342B1B8A44}"/>
          </ac:spMkLst>
        </pc:spChg>
        <pc:spChg chg="mod">
          <ac:chgData name="Muhammad Abdelghaffar Awad" userId="da161ea9-ec7e-4c02-8565-eea7bd13d605" providerId="ADAL" clId="{1C3ECB2F-12F7-400F-8A86-B299FECABC98}" dt="2019-02-12T20:21:56.164" v="1010" actId="692"/>
          <ac:spMkLst>
            <pc:docMk/>
            <pc:sldMk cId="467088069" sldId="262"/>
            <ac:spMk id="56" creationId="{33A62867-4CD0-4BD8-A2CD-CC1F7B982918}"/>
          </ac:spMkLst>
        </pc:spChg>
        <pc:spChg chg="mod">
          <ac:chgData name="Muhammad Abdelghaffar Awad" userId="da161ea9-ec7e-4c02-8565-eea7bd13d605" providerId="ADAL" clId="{1C3ECB2F-12F7-400F-8A86-B299FECABC98}" dt="2019-02-12T20:21:56.164" v="1010" actId="692"/>
          <ac:spMkLst>
            <pc:docMk/>
            <pc:sldMk cId="467088069" sldId="262"/>
            <ac:spMk id="57" creationId="{D819677B-4A3E-4170-8961-5783C07F9087}"/>
          </ac:spMkLst>
        </pc:spChg>
        <pc:spChg chg="mod">
          <ac:chgData name="Muhammad Abdelghaffar Awad" userId="da161ea9-ec7e-4c02-8565-eea7bd13d605" providerId="ADAL" clId="{1C3ECB2F-12F7-400F-8A86-B299FECABC98}" dt="2019-02-12T20:21:56.164" v="1010" actId="692"/>
          <ac:spMkLst>
            <pc:docMk/>
            <pc:sldMk cId="467088069" sldId="262"/>
            <ac:spMk id="58" creationId="{699AFE17-6F0A-4843-9252-54E3A26EA04B}"/>
          </ac:spMkLst>
        </pc:spChg>
        <pc:spChg chg="mod">
          <ac:chgData name="Muhammad Abdelghaffar Awad" userId="da161ea9-ec7e-4c02-8565-eea7bd13d605" providerId="ADAL" clId="{1C3ECB2F-12F7-400F-8A86-B299FECABC98}" dt="2019-02-12T20:20:02.340" v="998" actId="692"/>
          <ac:spMkLst>
            <pc:docMk/>
            <pc:sldMk cId="467088069" sldId="262"/>
            <ac:spMk id="59" creationId="{26D024B2-A541-4DD3-AFD1-344A78FF9352}"/>
          </ac:spMkLst>
        </pc:spChg>
        <pc:spChg chg="mod">
          <ac:chgData name="Muhammad Abdelghaffar Awad" userId="da161ea9-ec7e-4c02-8565-eea7bd13d605" providerId="ADAL" clId="{1C3ECB2F-12F7-400F-8A86-B299FECABC98}" dt="2019-02-12T20:20:02.340" v="998" actId="692"/>
          <ac:spMkLst>
            <pc:docMk/>
            <pc:sldMk cId="467088069" sldId="262"/>
            <ac:spMk id="60" creationId="{C628A09B-3F90-4F5A-9B49-E3BF5E817BCE}"/>
          </ac:spMkLst>
        </pc:spChg>
        <pc:spChg chg="mod">
          <ac:chgData name="Muhammad Abdelghaffar Awad" userId="da161ea9-ec7e-4c02-8565-eea7bd13d605" providerId="ADAL" clId="{1C3ECB2F-12F7-400F-8A86-B299FECABC98}" dt="2019-02-12T20:20:02.340" v="998" actId="692"/>
          <ac:spMkLst>
            <pc:docMk/>
            <pc:sldMk cId="467088069" sldId="262"/>
            <ac:spMk id="61" creationId="{601696D2-4638-4F1D-B1D5-575258C166E0}"/>
          </ac:spMkLst>
        </pc:spChg>
        <pc:spChg chg="mod">
          <ac:chgData name="Muhammad Abdelghaffar Awad" userId="da161ea9-ec7e-4c02-8565-eea7bd13d605" providerId="ADAL" clId="{1C3ECB2F-12F7-400F-8A86-B299FECABC98}" dt="2019-02-12T20:20:02.340" v="998" actId="692"/>
          <ac:spMkLst>
            <pc:docMk/>
            <pc:sldMk cId="467088069" sldId="262"/>
            <ac:spMk id="62" creationId="{E29ACCDD-8EF0-4ACB-A7B9-126E36FB2EC4}"/>
          </ac:spMkLst>
        </pc:spChg>
        <pc:spChg chg="mod">
          <ac:chgData name="Muhammad Abdelghaffar Awad" userId="da161ea9-ec7e-4c02-8565-eea7bd13d605" providerId="ADAL" clId="{1C3ECB2F-12F7-400F-8A86-B299FECABC98}" dt="2019-02-12T20:21:56.164" v="1010" actId="692"/>
          <ac:spMkLst>
            <pc:docMk/>
            <pc:sldMk cId="467088069" sldId="262"/>
            <ac:spMk id="64" creationId="{5EC3B0F9-18D0-4544-9B7E-1D19BA2532DC}"/>
          </ac:spMkLst>
        </pc:spChg>
        <pc:spChg chg="mod">
          <ac:chgData name="Muhammad Abdelghaffar Awad" userId="da161ea9-ec7e-4c02-8565-eea7bd13d605" providerId="ADAL" clId="{1C3ECB2F-12F7-400F-8A86-B299FECABC98}" dt="2019-02-12T20:21:56.164" v="1010" actId="692"/>
          <ac:spMkLst>
            <pc:docMk/>
            <pc:sldMk cId="467088069" sldId="262"/>
            <ac:spMk id="65" creationId="{D3515380-DEC0-4AA2-A58F-EB9E3D8D2935}"/>
          </ac:spMkLst>
        </pc:spChg>
        <pc:spChg chg="mod">
          <ac:chgData name="Muhammad Abdelghaffar Awad" userId="da161ea9-ec7e-4c02-8565-eea7bd13d605" providerId="ADAL" clId="{1C3ECB2F-12F7-400F-8A86-B299FECABC98}" dt="2019-02-12T20:21:56.164" v="1010" actId="692"/>
          <ac:spMkLst>
            <pc:docMk/>
            <pc:sldMk cId="467088069" sldId="262"/>
            <ac:spMk id="66" creationId="{E0FEC49B-17C1-4448-B073-445A557231BB}"/>
          </ac:spMkLst>
        </pc:spChg>
        <pc:spChg chg="mod">
          <ac:chgData name="Muhammad Abdelghaffar Awad" userId="da161ea9-ec7e-4c02-8565-eea7bd13d605" providerId="ADAL" clId="{1C3ECB2F-12F7-400F-8A86-B299FECABC98}" dt="2019-02-12T20:21:56.164" v="1010" actId="692"/>
          <ac:spMkLst>
            <pc:docMk/>
            <pc:sldMk cId="467088069" sldId="262"/>
            <ac:spMk id="67" creationId="{DCEE5B94-B1A6-4179-950F-91B9A4223367}"/>
          </ac:spMkLst>
        </pc:spChg>
        <pc:spChg chg="add del mod">
          <ac:chgData name="Muhammad Abdelghaffar Awad" userId="da161ea9-ec7e-4c02-8565-eea7bd13d605" providerId="ADAL" clId="{1C3ECB2F-12F7-400F-8A86-B299FECABC98}" dt="2019-02-12T20:21:07.511" v="1005" actId="207"/>
          <ac:spMkLst>
            <pc:docMk/>
            <pc:sldMk cId="467088069" sldId="262"/>
            <ac:spMk id="72" creationId="{97FCE929-5D61-42C7-BD5C-8861CBD2D5C6}"/>
          </ac:spMkLst>
        </pc:spChg>
        <pc:spChg chg="mod">
          <ac:chgData name="Muhammad Abdelghaffar Awad" userId="da161ea9-ec7e-4c02-8565-eea7bd13d605" providerId="ADAL" clId="{1C3ECB2F-12F7-400F-8A86-B299FECABC98}" dt="2019-02-12T20:20:21.018" v="1002" actId="207"/>
          <ac:spMkLst>
            <pc:docMk/>
            <pc:sldMk cId="467088069" sldId="262"/>
            <ac:spMk id="73" creationId="{4EBB67D1-07CD-4C90-80D5-46E29C325197}"/>
          </ac:spMkLst>
        </pc:spChg>
        <pc:spChg chg="mod">
          <ac:chgData name="Muhammad Abdelghaffar Awad" userId="da161ea9-ec7e-4c02-8565-eea7bd13d605" providerId="ADAL" clId="{1C3ECB2F-12F7-400F-8A86-B299FECABC98}" dt="2019-02-12T20:21:03.222" v="1004" actId="207"/>
          <ac:spMkLst>
            <pc:docMk/>
            <pc:sldMk cId="467088069" sldId="262"/>
            <ac:spMk id="77" creationId="{945D7C87-65C7-491F-8ABB-068106E8B4A3}"/>
          </ac:spMkLst>
        </pc:spChg>
        <pc:spChg chg="mod">
          <ac:chgData name="Muhammad Abdelghaffar Awad" userId="da161ea9-ec7e-4c02-8565-eea7bd13d605" providerId="ADAL" clId="{1C3ECB2F-12F7-400F-8A86-B299FECABC98}" dt="2019-02-12T20:20:21.018" v="1002" actId="207"/>
          <ac:spMkLst>
            <pc:docMk/>
            <pc:sldMk cId="467088069" sldId="262"/>
            <ac:spMk id="78" creationId="{FE9E1B90-970E-488B-9F99-5BA7959D619B}"/>
          </ac:spMkLst>
        </pc:spChg>
        <pc:spChg chg="del">
          <ac:chgData name="Muhammad Abdelghaffar Awad" userId="da161ea9-ec7e-4c02-8565-eea7bd13d605" providerId="ADAL" clId="{1C3ECB2F-12F7-400F-8A86-B299FECABC98}" dt="2019-02-12T20:19:44.602" v="997" actId="478"/>
          <ac:spMkLst>
            <pc:docMk/>
            <pc:sldMk cId="467088069" sldId="262"/>
            <ac:spMk id="79" creationId="{2BB19611-767F-4EE0-8BB9-09857284A4F4}"/>
          </ac:spMkLst>
        </pc:spChg>
        <pc:picChg chg="add del mod">
          <ac:chgData name="Muhammad Abdelghaffar Awad" userId="da161ea9-ec7e-4c02-8565-eea7bd13d605" providerId="ADAL" clId="{1C3ECB2F-12F7-400F-8A86-B299FECABC98}" dt="2019-02-15T17:15:07.693" v="6600" actId="478"/>
          <ac:picMkLst>
            <pc:docMk/>
            <pc:sldMk cId="467088069" sldId="262"/>
            <ac:picMk id="32" creationId="{77B2BFDC-6615-49C8-B6A3-C52D5321F165}"/>
          </ac:picMkLst>
        </pc:picChg>
        <pc:picChg chg="add mod">
          <ac:chgData name="Muhammad Abdelghaffar Awad" userId="da161ea9-ec7e-4c02-8565-eea7bd13d605" providerId="ADAL" clId="{1C3ECB2F-12F7-400F-8A86-B299FECABC98}" dt="2019-02-15T17:16:21.370" v="6627" actId="1076"/>
          <ac:picMkLst>
            <pc:docMk/>
            <pc:sldMk cId="467088069" sldId="262"/>
            <ac:picMk id="36" creationId="{868BDF1D-D95E-4049-B5B9-0D188D2A856C}"/>
          </ac:picMkLst>
        </pc:picChg>
        <pc:cxnChg chg="add del">
          <ac:chgData name="Muhammad Abdelghaffar Awad" userId="da161ea9-ec7e-4c02-8565-eea7bd13d605" providerId="ADAL" clId="{1C3ECB2F-12F7-400F-8A86-B299FECABC98}" dt="2019-02-15T17:13:44.541" v="6590"/>
          <ac:cxnSpMkLst>
            <pc:docMk/>
            <pc:sldMk cId="467088069" sldId="262"/>
            <ac:cxnSpMk id="33" creationId="{B89D37DE-025B-45C8-BB93-3A26D9530938}"/>
          </ac:cxnSpMkLst>
        </pc:cxnChg>
        <pc:cxnChg chg="add del">
          <ac:chgData name="Muhammad Abdelghaffar Awad" userId="da161ea9-ec7e-4c02-8565-eea7bd13d605" providerId="ADAL" clId="{1C3ECB2F-12F7-400F-8A86-B299FECABC98}" dt="2019-02-15T17:13:44.541" v="6590"/>
          <ac:cxnSpMkLst>
            <pc:docMk/>
            <pc:sldMk cId="467088069" sldId="262"/>
            <ac:cxnSpMk id="34" creationId="{335374FE-CF27-43BD-9124-41A6A875CDB8}"/>
          </ac:cxnSpMkLst>
        </pc:cxnChg>
        <pc:cxnChg chg="mod">
          <ac:chgData name="Muhammad Abdelghaffar Awad" userId="da161ea9-ec7e-4c02-8565-eea7bd13d605" providerId="ADAL" clId="{1C3ECB2F-12F7-400F-8A86-B299FECABC98}" dt="2019-02-12T20:20:02.340" v="998" actId="692"/>
          <ac:cxnSpMkLst>
            <pc:docMk/>
            <pc:sldMk cId="467088069" sldId="262"/>
            <ac:cxnSpMk id="63" creationId="{23CF0FF1-5302-4FCA-B74B-2EBDB2E76FD0}"/>
          </ac:cxnSpMkLst>
        </pc:cxnChg>
        <pc:cxnChg chg="mod">
          <ac:chgData name="Muhammad Abdelghaffar Awad" userId="da161ea9-ec7e-4c02-8565-eea7bd13d605" providerId="ADAL" clId="{1C3ECB2F-12F7-400F-8A86-B299FECABC98}" dt="2019-02-12T20:20:06.612" v="999" actId="692"/>
          <ac:cxnSpMkLst>
            <pc:docMk/>
            <pc:sldMk cId="467088069" sldId="262"/>
            <ac:cxnSpMk id="68" creationId="{EF45E3AF-32C0-422A-B0B5-AEC952EF4468}"/>
          </ac:cxnSpMkLst>
        </pc:cxnChg>
      </pc:sldChg>
      <pc:sldChg chg="addSp delSp modSp add">
        <pc:chgData name="Muhammad Abdelghaffar Awad" userId="da161ea9-ec7e-4c02-8565-eea7bd13d605" providerId="ADAL" clId="{1C3ECB2F-12F7-400F-8A86-B299FECABC98}" dt="2019-02-15T17:30:13.188" v="6748" actId="14100"/>
        <pc:sldMkLst>
          <pc:docMk/>
          <pc:sldMk cId="3749966816" sldId="263"/>
        </pc:sldMkLst>
        <pc:spChg chg="mod">
          <ac:chgData name="Muhammad Abdelghaffar Awad" userId="da161ea9-ec7e-4c02-8565-eea7bd13d605" providerId="ADAL" clId="{1C3ECB2F-12F7-400F-8A86-B299FECABC98}" dt="2019-02-15T17:18:24.729" v="6639"/>
          <ac:spMkLst>
            <pc:docMk/>
            <pc:sldMk cId="3749966816" sldId="263"/>
            <ac:spMk id="2" creationId="{B7AD758B-39D1-47EF-914A-DAD18780C71D}"/>
          </ac:spMkLst>
        </pc:spChg>
        <pc:spChg chg="mod">
          <ac:chgData name="Muhammad Abdelghaffar Awad" userId="da161ea9-ec7e-4c02-8565-eea7bd13d605" providerId="ADAL" clId="{1C3ECB2F-12F7-400F-8A86-B299FECABC98}" dt="2019-02-15T17:20:52.792" v="6661"/>
          <ac:spMkLst>
            <pc:docMk/>
            <pc:sldMk cId="3749966816" sldId="263"/>
            <ac:spMk id="3" creationId="{48F9982E-3449-46CA-B804-6FF654EAB6D2}"/>
          </ac:spMkLst>
        </pc:spChg>
        <pc:spChg chg="add mod">
          <ac:chgData name="Muhammad Abdelghaffar Awad" userId="da161ea9-ec7e-4c02-8565-eea7bd13d605" providerId="ADAL" clId="{1C3ECB2F-12F7-400F-8A86-B299FECABC98}" dt="2019-02-15T17:30:13.188" v="6748" actId="14100"/>
          <ac:spMkLst>
            <pc:docMk/>
            <pc:sldMk cId="3749966816" sldId="263"/>
            <ac:spMk id="4" creationId="{89A4ED48-8F54-4E1D-AEB2-923467992026}"/>
          </ac:spMkLst>
        </pc:spChg>
        <pc:spChg chg="add del mod">
          <ac:chgData name="Muhammad Abdelghaffar Awad" userId="da161ea9-ec7e-4c02-8565-eea7bd13d605" providerId="ADAL" clId="{1C3ECB2F-12F7-400F-8A86-B299FECABC98}" dt="2019-02-15T17:19:52.160" v="6648" actId="478"/>
          <ac:spMkLst>
            <pc:docMk/>
            <pc:sldMk cId="3749966816" sldId="263"/>
            <ac:spMk id="9" creationId="{388D497F-0C25-41C0-8926-F74B6D5869C8}"/>
          </ac:spMkLst>
        </pc:spChg>
        <pc:spChg chg="add del mod">
          <ac:chgData name="Muhammad Abdelghaffar Awad" userId="da161ea9-ec7e-4c02-8565-eea7bd13d605" providerId="ADAL" clId="{1C3ECB2F-12F7-400F-8A86-B299FECABC98}" dt="2019-02-15T17:20:42.510" v="6655" actId="11529"/>
          <ac:spMkLst>
            <pc:docMk/>
            <pc:sldMk cId="3749966816" sldId="263"/>
            <ac:spMk id="12" creationId="{4338FA30-54D6-423E-BFB5-AA0C016A18D6}"/>
          </ac:spMkLst>
        </pc:spChg>
        <pc:spChg chg="add del mod">
          <ac:chgData name="Muhammad Abdelghaffar Awad" userId="da161ea9-ec7e-4c02-8565-eea7bd13d605" providerId="ADAL" clId="{1C3ECB2F-12F7-400F-8A86-B299FECABC98}" dt="2019-02-15T17:21:39.495" v="6681" actId="478"/>
          <ac:spMkLst>
            <pc:docMk/>
            <pc:sldMk cId="3749966816" sldId="263"/>
            <ac:spMk id="13" creationId="{C27807D3-4C97-4E90-9036-EF5DCB1402BF}"/>
          </ac:spMkLst>
        </pc:spChg>
        <pc:spChg chg="add del mod">
          <ac:chgData name="Muhammad Abdelghaffar Awad" userId="da161ea9-ec7e-4c02-8565-eea7bd13d605" providerId="ADAL" clId="{1C3ECB2F-12F7-400F-8A86-B299FECABC98}" dt="2019-02-15T17:21:34.680" v="6680" actId="478"/>
          <ac:spMkLst>
            <pc:docMk/>
            <pc:sldMk cId="3749966816" sldId="263"/>
            <ac:spMk id="14" creationId="{3EA84D6D-547D-40C2-BE23-AEE8AAC79AC6}"/>
          </ac:spMkLst>
        </pc:spChg>
        <pc:spChg chg="add mod">
          <ac:chgData name="Muhammad Abdelghaffar Awad" userId="da161ea9-ec7e-4c02-8565-eea7bd13d605" providerId="ADAL" clId="{1C3ECB2F-12F7-400F-8A86-B299FECABC98}" dt="2019-02-15T17:27:24.459" v="6709" actId="113"/>
          <ac:spMkLst>
            <pc:docMk/>
            <pc:sldMk cId="3749966816" sldId="263"/>
            <ac:spMk id="16" creationId="{A9F69DE3-FCC5-436E-A9F3-242ED11511D6}"/>
          </ac:spMkLst>
        </pc:spChg>
        <pc:spChg chg="add mod">
          <ac:chgData name="Muhammad Abdelghaffar Awad" userId="da161ea9-ec7e-4c02-8565-eea7bd13d605" providerId="ADAL" clId="{1C3ECB2F-12F7-400F-8A86-B299FECABC98}" dt="2019-02-12T20:45:20.468" v="1133" actId="1076"/>
          <ac:spMkLst>
            <pc:docMk/>
            <pc:sldMk cId="3749966816" sldId="263"/>
            <ac:spMk id="31" creationId="{B574CA67-4F70-4110-A854-D3B826179F54}"/>
          </ac:spMkLst>
        </pc:spChg>
        <pc:spChg chg="add mod">
          <ac:chgData name="Muhammad Abdelghaffar Awad" userId="da161ea9-ec7e-4c02-8565-eea7bd13d605" providerId="ADAL" clId="{1C3ECB2F-12F7-400F-8A86-B299FECABC98}" dt="2019-02-12T20:45:20.468" v="1133" actId="1076"/>
          <ac:spMkLst>
            <pc:docMk/>
            <pc:sldMk cId="3749966816" sldId="263"/>
            <ac:spMk id="32" creationId="{C98670D0-F120-421A-AD0E-607497CC4C69}"/>
          </ac:spMkLst>
        </pc:spChg>
        <pc:spChg chg="add mod">
          <ac:chgData name="Muhammad Abdelghaffar Awad" userId="da161ea9-ec7e-4c02-8565-eea7bd13d605" providerId="ADAL" clId="{1C3ECB2F-12F7-400F-8A86-B299FECABC98}" dt="2019-02-12T20:45:20.468" v="1133" actId="1076"/>
          <ac:spMkLst>
            <pc:docMk/>
            <pc:sldMk cId="3749966816" sldId="263"/>
            <ac:spMk id="33" creationId="{A994432B-8514-436C-85E7-58C4058C56E1}"/>
          </ac:spMkLst>
        </pc:spChg>
        <pc:spChg chg="add mod">
          <ac:chgData name="Muhammad Abdelghaffar Awad" userId="da161ea9-ec7e-4c02-8565-eea7bd13d605" providerId="ADAL" clId="{1C3ECB2F-12F7-400F-8A86-B299FECABC98}" dt="2019-02-12T20:45:20.468" v="1133" actId="1076"/>
          <ac:spMkLst>
            <pc:docMk/>
            <pc:sldMk cId="3749966816" sldId="263"/>
            <ac:spMk id="34" creationId="{AF2C36D8-1688-4851-9ABC-AFC8F146562D}"/>
          </ac:spMkLst>
        </pc:spChg>
        <pc:spChg chg="add del">
          <ac:chgData name="Muhammad Abdelghaffar Awad" userId="da161ea9-ec7e-4c02-8565-eea7bd13d605" providerId="ADAL" clId="{1C3ECB2F-12F7-400F-8A86-B299FECABC98}" dt="2019-02-12T20:43:27.605" v="1111" actId="478"/>
          <ac:spMkLst>
            <pc:docMk/>
            <pc:sldMk cId="3749966816" sldId="263"/>
            <ac:spMk id="35" creationId="{DE4C5276-8E46-4CEA-8E80-A1569815BF64}"/>
          </ac:spMkLst>
        </pc:spChg>
        <pc:spChg chg="add del">
          <ac:chgData name="Muhammad Abdelghaffar Awad" userId="da161ea9-ec7e-4c02-8565-eea7bd13d605" providerId="ADAL" clId="{1C3ECB2F-12F7-400F-8A86-B299FECABC98}" dt="2019-02-12T20:43:27.605" v="1111" actId="478"/>
          <ac:spMkLst>
            <pc:docMk/>
            <pc:sldMk cId="3749966816" sldId="263"/>
            <ac:spMk id="36" creationId="{200EA884-024E-48BE-84A4-71A4DE5596F7}"/>
          </ac:spMkLst>
        </pc:spChg>
        <pc:spChg chg="add del">
          <ac:chgData name="Muhammad Abdelghaffar Awad" userId="da161ea9-ec7e-4c02-8565-eea7bd13d605" providerId="ADAL" clId="{1C3ECB2F-12F7-400F-8A86-B299FECABC98}" dt="2019-02-12T20:43:27.605" v="1111" actId="478"/>
          <ac:spMkLst>
            <pc:docMk/>
            <pc:sldMk cId="3749966816" sldId="263"/>
            <ac:spMk id="37" creationId="{4831AD2A-D497-4183-8EA5-A5C561109E50}"/>
          </ac:spMkLst>
        </pc:spChg>
        <pc:spChg chg="add del">
          <ac:chgData name="Muhammad Abdelghaffar Awad" userId="da161ea9-ec7e-4c02-8565-eea7bd13d605" providerId="ADAL" clId="{1C3ECB2F-12F7-400F-8A86-B299FECABC98}" dt="2019-02-12T20:43:27.605" v="1111" actId="478"/>
          <ac:spMkLst>
            <pc:docMk/>
            <pc:sldMk cId="3749966816" sldId="263"/>
            <ac:spMk id="38" creationId="{6B5842CB-FEE8-4DEF-82E0-664EB98D2C04}"/>
          </ac:spMkLst>
        </pc:spChg>
        <pc:spChg chg="add mod">
          <ac:chgData name="Muhammad Abdelghaffar Awad" userId="da161ea9-ec7e-4c02-8565-eea7bd13d605" providerId="ADAL" clId="{1C3ECB2F-12F7-400F-8A86-B299FECABC98}" dt="2019-02-12T20:45:20.468" v="1133" actId="1076"/>
          <ac:spMkLst>
            <pc:docMk/>
            <pc:sldMk cId="3749966816" sldId="263"/>
            <ac:spMk id="40" creationId="{ADAA5ACB-B87F-4D22-8D55-2BFA0C03025E}"/>
          </ac:spMkLst>
        </pc:spChg>
        <pc:spChg chg="add mod">
          <ac:chgData name="Muhammad Abdelghaffar Awad" userId="da161ea9-ec7e-4c02-8565-eea7bd13d605" providerId="ADAL" clId="{1C3ECB2F-12F7-400F-8A86-B299FECABC98}" dt="2019-02-12T20:45:20.468" v="1133" actId="1076"/>
          <ac:spMkLst>
            <pc:docMk/>
            <pc:sldMk cId="3749966816" sldId="263"/>
            <ac:spMk id="41" creationId="{64C75901-368B-4391-BFC6-8236BF9CE4C1}"/>
          </ac:spMkLst>
        </pc:spChg>
        <pc:spChg chg="add mod">
          <ac:chgData name="Muhammad Abdelghaffar Awad" userId="da161ea9-ec7e-4c02-8565-eea7bd13d605" providerId="ADAL" clId="{1C3ECB2F-12F7-400F-8A86-B299FECABC98}" dt="2019-02-12T20:49:16.695" v="1274" actId="20577"/>
          <ac:spMkLst>
            <pc:docMk/>
            <pc:sldMk cId="3749966816" sldId="263"/>
            <ac:spMk id="42" creationId="{DA908D46-DB9C-4F9B-A1E3-D8A68B79FB9B}"/>
          </ac:spMkLst>
        </pc:spChg>
        <pc:spChg chg="add mod">
          <ac:chgData name="Muhammad Abdelghaffar Awad" userId="da161ea9-ec7e-4c02-8565-eea7bd13d605" providerId="ADAL" clId="{1C3ECB2F-12F7-400F-8A86-B299FECABC98}" dt="2019-02-12T20:47:03.806" v="1177" actId="6549"/>
          <ac:spMkLst>
            <pc:docMk/>
            <pc:sldMk cId="3749966816" sldId="263"/>
            <ac:spMk id="43" creationId="{CD6C11CA-5F7E-479B-BB3C-B9364D56F2D3}"/>
          </ac:spMkLst>
        </pc:spChg>
        <pc:spChg chg="add del">
          <ac:chgData name="Muhammad Abdelghaffar Awad" userId="da161ea9-ec7e-4c02-8565-eea7bd13d605" providerId="ADAL" clId="{1C3ECB2F-12F7-400F-8A86-B299FECABC98}" dt="2019-02-12T20:44:54.247" v="1127" actId="478"/>
          <ac:spMkLst>
            <pc:docMk/>
            <pc:sldMk cId="3749966816" sldId="263"/>
            <ac:spMk id="45" creationId="{1E21D3FA-BAC8-41DF-9D8E-6F3EC7588BC0}"/>
          </ac:spMkLst>
        </pc:spChg>
        <pc:spChg chg="add del">
          <ac:chgData name="Muhammad Abdelghaffar Awad" userId="da161ea9-ec7e-4c02-8565-eea7bd13d605" providerId="ADAL" clId="{1C3ECB2F-12F7-400F-8A86-B299FECABC98}" dt="2019-02-12T20:43:22.479" v="1109" actId="478"/>
          <ac:spMkLst>
            <pc:docMk/>
            <pc:sldMk cId="3749966816" sldId="263"/>
            <ac:spMk id="46" creationId="{8792330F-30D5-4CAB-90A8-82BDC014FB72}"/>
          </ac:spMkLst>
        </pc:spChg>
        <pc:spChg chg="add del">
          <ac:chgData name="Muhammad Abdelghaffar Awad" userId="da161ea9-ec7e-4c02-8565-eea7bd13d605" providerId="ADAL" clId="{1C3ECB2F-12F7-400F-8A86-B299FECABC98}" dt="2019-02-12T20:43:22.479" v="1109" actId="478"/>
          <ac:spMkLst>
            <pc:docMk/>
            <pc:sldMk cId="3749966816" sldId="263"/>
            <ac:spMk id="47" creationId="{A9FD2BA8-C093-40C5-B9DA-65A1B7360982}"/>
          </ac:spMkLst>
        </pc:spChg>
        <pc:spChg chg="add del">
          <ac:chgData name="Muhammad Abdelghaffar Awad" userId="da161ea9-ec7e-4c02-8565-eea7bd13d605" providerId="ADAL" clId="{1C3ECB2F-12F7-400F-8A86-B299FECABC98}" dt="2019-02-12T20:43:22.479" v="1109" actId="478"/>
          <ac:spMkLst>
            <pc:docMk/>
            <pc:sldMk cId="3749966816" sldId="263"/>
            <ac:spMk id="48" creationId="{502653D6-D2EB-4FF3-8523-A171EA986298}"/>
          </ac:spMkLst>
        </pc:spChg>
        <pc:spChg chg="add del">
          <ac:chgData name="Muhammad Abdelghaffar Awad" userId="da161ea9-ec7e-4c02-8565-eea7bd13d605" providerId="ADAL" clId="{1C3ECB2F-12F7-400F-8A86-B299FECABC98}" dt="2019-02-12T20:43:22.479" v="1109" actId="478"/>
          <ac:spMkLst>
            <pc:docMk/>
            <pc:sldMk cId="3749966816" sldId="263"/>
            <ac:spMk id="49" creationId="{2F2168E7-6D3A-4194-90BD-85796DC1FD22}"/>
          </ac:spMkLst>
        </pc:spChg>
        <pc:spChg chg="add mod">
          <ac:chgData name="Muhammad Abdelghaffar Awad" userId="da161ea9-ec7e-4c02-8565-eea7bd13d605" providerId="ADAL" clId="{1C3ECB2F-12F7-400F-8A86-B299FECABC98}" dt="2019-02-15T17:30:01.795" v="6737" actId="207"/>
          <ac:spMkLst>
            <pc:docMk/>
            <pc:sldMk cId="3749966816" sldId="263"/>
            <ac:spMk id="51" creationId="{1C914E49-A0AA-47C2-BDE5-97D8F9ED5FC4}"/>
          </ac:spMkLst>
        </pc:spChg>
        <pc:spChg chg="add mod">
          <ac:chgData name="Muhammad Abdelghaffar Awad" userId="da161ea9-ec7e-4c02-8565-eea7bd13d605" providerId="ADAL" clId="{1C3ECB2F-12F7-400F-8A86-B299FECABC98}" dt="2019-02-15T17:29:58.449" v="6736" actId="207"/>
          <ac:spMkLst>
            <pc:docMk/>
            <pc:sldMk cId="3749966816" sldId="263"/>
            <ac:spMk id="52" creationId="{EBE61EC2-7B6E-466B-ADB7-71D930ACAA5B}"/>
          </ac:spMkLst>
        </pc:spChg>
        <pc:spChg chg="add mod">
          <ac:chgData name="Muhammad Abdelghaffar Awad" userId="da161ea9-ec7e-4c02-8565-eea7bd13d605" providerId="ADAL" clId="{1C3ECB2F-12F7-400F-8A86-B299FECABC98}" dt="2019-02-12T20:45:20.468" v="1133" actId="1076"/>
          <ac:spMkLst>
            <pc:docMk/>
            <pc:sldMk cId="3749966816" sldId="263"/>
            <ac:spMk id="53" creationId="{EEAE941C-0D93-4928-9277-4FA91725B5FB}"/>
          </ac:spMkLst>
        </pc:spChg>
        <pc:spChg chg="add mod">
          <ac:chgData name="Muhammad Abdelghaffar Awad" userId="da161ea9-ec7e-4c02-8565-eea7bd13d605" providerId="ADAL" clId="{1C3ECB2F-12F7-400F-8A86-B299FECABC98}" dt="2019-02-12T20:45:20.468" v="1133" actId="1076"/>
          <ac:spMkLst>
            <pc:docMk/>
            <pc:sldMk cId="3749966816" sldId="263"/>
            <ac:spMk id="54" creationId="{1ED81CA5-11C4-4794-9AC8-C7FEE576E05F}"/>
          </ac:spMkLst>
        </pc:spChg>
        <pc:spChg chg="del">
          <ac:chgData name="Muhammad Abdelghaffar Awad" userId="da161ea9-ec7e-4c02-8565-eea7bd13d605" providerId="ADAL" clId="{1C3ECB2F-12F7-400F-8A86-B299FECABC98}" dt="2019-02-12T20:42:18.209" v="1079" actId="478"/>
          <ac:spMkLst>
            <pc:docMk/>
            <pc:sldMk cId="3749966816" sldId="263"/>
            <ac:spMk id="55" creationId="{48449E5B-C049-4242-A8D3-0B342B1B8A44}"/>
          </ac:spMkLst>
        </pc:spChg>
        <pc:spChg chg="del">
          <ac:chgData name="Muhammad Abdelghaffar Awad" userId="da161ea9-ec7e-4c02-8565-eea7bd13d605" providerId="ADAL" clId="{1C3ECB2F-12F7-400F-8A86-B299FECABC98}" dt="2019-02-12T20:42:18.209" v="1079" actId="478"/>
          <ac:spMkLst>
            <pc:docMk/>
            <pc:sldMk cId="3749966816" sldId="263"/>
            <ac:spMk id="56" creationId="{33A62867-4CD0-4BD8-A2CD-CC1F7B982918}"/>
          </ac:spMkLst>
        </pc:spChg>
        <pc:spChg chg="del">
          <ac:chgData name="Muhammad Abdelghaffar Awad" userId="da161ea9-ec7e-4c02-8565-eea7bd13d605" providerId="ADAL" clId="{1C3ECB2F-12F7-400F-8A86-B299FECABC98}" dt="2019-02-12T20:42:18.209" v="1079" actId="478"/>
          <ac:spMkLst>
            <pc:docMk/>
            <pc:sldMk cId="3749966816" sldId="263"/>
            <ac:spMk id="57" creationId="{D819677B-4A3E-4170-8961-5783C07F9087}"/>
          </ac:spMkLst>
        </pc:spChg>
        <pc:spChg chg="del">
          <ac:chgData name="Muhammad Abdelghaffar Awad" userId="da161ea9-ec7e-4c02-8565-eea7bd13d605" providerId="ADAL" clId="{1C3ECB2F-12F7-400F-8A86-B299FECABC98}" dt="2019-02-12T20:42:18.209" v="1079" actId="478"/>
          <ac:spMkLst>
            <pc:docMk/>
            <pc:sldMk cId="3749966816" sldId="263"/>
            <ac:spMk id="58" creationId="{699AFE17-6F0A-4843-9252-54E3A26EA04B}"/>
          </ac:spMkLst>
        </pc:spChg>
        <pc:spChg chg="del">
          <ac:chgData name="Muhammad Abdelghaffar Awad" userId="da161ea9-ec7e-4c02-8565-eea7bd13d605" providerId="ADAL" clId="{1C3ECB2F-12F7-400F-8A86-B299FECABC98}" dt="2019-02-12T20:42:18.209" v="1079" actId="478"/>
          <ac:spMkLst>
            <pc:docMk/>
            <pc:sldMk cId="3749966816" sldId="263"/>
            <ac:spMk id="59" creationId="{26D024B2-A541-4DD3-AFD1-344A78FF9352}"/>
          </ac:spMkLst>
        </pc:spChg>
        <pc:spChg chg="del">
          <ac:chgData name="Muhammad Abdelghaffar Awad" userId="da161ea9-ec7e-4c02-8565-eea7bd13d605" providerId="ADAL" clId="{1C3ECB2F-12F7-400F-8A86-B299FECABC98}" dt="2019-02-12T20:42:18.209" v="1079" actId="478"/>
          <ac:spMkLst>
            <pc:docMk/>
            <pc:sldMk cId="3749966816" sldId="263"/>
            <ac:spMk id="60" creationId="{C628A09B-3F90-4F5A-9B49-E3BF5E817BCE}"/>
          </ac:spMkLst>
        </pc:spChg>
        <pc:spChg chg="del">
          <ac:chgData name="Muhammad Abdelghaffar Awad" userId="da161ea9-ec7e-4c02-8565-eea7bd13d605" providerId="ADAL" clId="{1C3ECB2F-12F7-400F-8A86-B299FECABC98}" dt="2019-02-12T20:42:18.209" v="1079" actId="478"/>
          <ac:spMkLst>
            <pc:docMk/>
            <pc:sldMk cId="3749966816" sldId="263"/>
            <ac:spMk id="61" creationId="{601696D2-4638-4F1D-B1D5-575258C166E0}"/>
          </ac:spMkLst>
        </pc:spChg>
        <pc:spChg chg="del">
          <ac:chgData name="Muhammad Abdelghaffar Awad" userId="da161ea9-ec7e-4c02-8565-eea7bd13d605" providerId="ADAL" clId="{1C3ECB2F-12F7-400F-8A86-B299FECABC98}" dt="2019-02-12T20:42:18.209" v="1079" actId="478"/>
          <ac:spMkLst>
            <pc:docMk/>
            <pc:sldMk cId="3749966816" sldId="263"/>
            <ac:spMk id="62" creationId="{E29ACCDD-8EF0-4ACB-A7B9-126E36FB2EC4}"/>
          </ac:spMkLst>
        </pc:spChg>
        <pc:spChg chg="del">
          <ac:chgData name="Muhammad Abdelghaffar Awad" userId="da161ea9-ec7e-4c02-8565-eea7bd13d605" providerId="ADAL" clId="{1C3ECB2F-12F7-400F-8A86-B299FECABC98}" dt="2019-02-12T20:42:18.209" v="1079" actId="478"/>
          <ac:spMkLst>
            <pc:docMk/>
            <pc:sldMk cId="3749966816" sldId="263"/>
            <ac:spMk id="64" creationId="{5EC3B0F9-18D0-4544-9B7E-1D19BA2532DC}"/>
          </ac:spMkLst>
        </pc:spChg>
        <pc:spChg chg="del">
          <ac:chgData name="Muhammad Abdelghaffar Awad" userId="da161ea9-ec7e-4c02-8565-eea7bd13d605" providerId="ADAL" clId="{1C3ECB2F-12F7-400F-8A86-B299FECABC98}" dt="2019-02-12T20:42:18.209" v="1079" actId="478"/>
          <ac:spMkLst>
            <pc:docMk/>
            <pc:sldMk cId="3749966816" sldId="263"/>
            <ac:spMk id="65" creationId="{D3515380-DEC0-4AA2-A58F-EB9E3D8D2935}"/>
          </ac:spMkLst>
        </pc:spChg>
        <pc:spChg chg="del">
          <ac:chgData name="Muhammad Abdelghaffar Awad" userId="da161ea9-ec7e-4c02-8565-eea7bd13d605" providerId="ADAL" clId="{1C3ECB2F-12F7-400F-8A86-B299FECABC98}" dt="2019-02-12T20:42:18.209" v="1079" actId="478"/>
          <ac:spMkLst>
            <pc:docMk/>
            <pc:sldMk cId="3749966816" sldId="263"/>
            <ac:spMk id="66" creationId="{E0FEC49B-17C1-4448-B073-445A557231BB}"/>
          </ac:spMkLst>
        </pc:spChg>
        <pc:spChg chg="del">
          <ac:chgData name="Muhammad Abdelghaffar Awad" userId="da161ea9-ec7e-4c02-8565-eea7bd13d605" providerId="ADAL" clId="{1C3ECB2F-12F7-400F-8A86-B299FECABC98}" dt="2019-02-12T20:42:18.209" v="1079" actId="478"/>
          <ac:spMkLst>
            <pc:docMk/>
            <pc:sldMk cId="3749966816" sldId="263"/>
            <ac:spMk id="67" creationId="{DCEE5B94-B1A6-4179-950F-91B9A4223367}"/>
          </ac:spMkLst>
        </pc:spChg>
        <pc:spChg chg="del">
          <ac:chgData name="Muhammad Abdelghaffar Awad" userId="da161ea9-ec7e-4c02-8565-eea7bd13d605" providerId="ADAL" clId="{1C3ECB2F-12F7-400F-8A86-B299FECABC98}" dt="2019-02-12T20:42:18.209" v="1079" actId="478"/>
          <ac:spMkLst>
            <pc:docMk/>
            <pc:sldMk cId="3749966816" sldId="263"/>
            <ac:spMk id="69" creationId="{816CA33D-7764-4431-A2E2-97449EE1713E}"/>
          </ac:spMkLst>
        </pc:spChg>
        <pc:spChg chg="del">
          <ac:chgData name="Muhammad Abdelghaffar Awad" userId="da161ea9-ec7e-4c02-8565-eea7bd13d605" providerId="ADAL" clId="{1C3ECB2F-12F7-400F-8A86-B299FECABC98}" dt="2019-02-12T20:42:18.209" v="1079" actId="478"/>
          <ac:spMkLst>
            <pc:docMk/>
            <pc:sldMk cId="3749966816" sldId="263"/>
            <ac:spMk id="70" creationId="{7A30725C-F0E1-461A-9CEC-1710BDF7489C}"/>
          </ac:spMkLst>
        </pc:spChg>
        <pc:spChg chg="del">
          <ac:chgData name="Muhammad Abdelghaffar Awad" userId="da161ea9-ec7e-4c02-8565-eea7bd13d605" providerId="ADAL" clId="{1C3ECB2F-12F7-400F-8A86-B299FECABC98}" dt="2019-02-12T20:42:18.209" v="1079" actId="478"/>
          <ac:spMkLst>
            <pc:docMk/>
            <pc:sldMk cId="3749966816" sldId="263"/>
            <ac:spMk id="71" creationId="{AAA94F90-8922-491C-B17F-D2090B651A8C}"/>
          </ac:spMkLst>
        </pc:spChg>
        <pc:spChg chg="del">
          <ac:chgData name="Muhammad Abdelghaffar Awad" userId="da161ea9-ec7e-4c02-8565-eea7bd13d605" providerId="ADAL" clId="{1C3ECB2F-12F7-400F-8A86-B299FECABC98}" dt="2019-02-12T20:42:18.209" v="1079" actId="478"/>
          <ac:spMkLst>
            <pc:docMk/>
            <pc:sldMk cId="3749966816" sldId="263"/>
            <ac:spMk id="72" creationId="{97FCE929-5D61-42C7-BD5C-8861CBD2D5C6}"/>
          </ac:spMkLst>
        </pc:spChg>
        <pc:spChg chg="del">
          <ac:chgData name="Muhammad Abdelghaffar Awad" userId="da161ea9-ec7e-4c02-8565-eea7bd13d605" providerId="ADAL" clId="{1C3ECB2F-12F7-400F-8A86-B299FECABC98}" dt="2019-02-12T20:42:18.209" v="1079" actId="478"/>
          <ac:spMkLst>
            <pc:docMk/>
            <pc:sldMk cId="3749966816" sldId="263"/>
            <ac:spMk id="73" creationId="{4EBB67D1-07CD-4C90-80D5-46E29C325197}"/>
          </ac:spMkLst>
        </pc:spChg>
        <pc:spChg chg="del">
          <ac:chgData name="Muhammad Abdelghaffar Awad" userId="da161ea9-ec7e-4c02-8565-eea7bd13d605" providerId="ADAL" clId="{1C3ECB2F-12F7-400F-8A86-B299FECABC98}" dt="2019-02-12T20:42:18.209" v="1079" actId="478"/>
          <ac:spMkLst>
            <pc:docMk/>
            <pc:sldMk cId="3749966816" sldId="263"/>
            <ac:spMk id="75" creationId="{878B76FB-1BD2-4403-B9BF-60050B7E389D}"/>
          </ac:spMkLst>
        </pc:spChg>
        <pc:spChg chg="del">
          <ac:chgData name="Muhammad Abdelghaffar Awad" userId="da161ea9-ec7e-4c02-8565-eea7bd13d605" providerId="ADAL" clId="{1C3ECB2F-12F7-400F-8A86-B299FECABC98}" dt="2019-02-12T20:42:18.209" v="1079" actId="478"/>
          <ac:spMkLst>
            <pc:docMk/>
            <pc:sldMk cId="3749966816" sldId="263"/>
            <ac:spMk id="76" creationId="{714CBB05-0222-46CA-83F8-590E77CA510B}"/>
          </ac:spMkLst>
        </pc:spChg>
        <pc:spChg chg="del">
          <ac:chgData name="Muhammad Abdelghaffar Awad" userId="da161ea9-ec7e-4c02-8565-eea7bd13d605" providerId="ADAL" clId="{1C3ECB2F-12F7-400F-8A86-B299FECABC98}" dt="2019-02-12T20:42:18.209" v="1079" actId="478"/>
          <ac:spMkLst>
            <pc:docMk/>
            <pc:sldMk cId="3749966816" sldId="263"/>
            <ac:spMk id="77" creationId="{945D7C87-65C7-491F-8ABB-068106E8B4A3}"/>
          </ac:spMkLst>
        </pc:spChg>
        <pc:spChg chg="del">
          <ac:chgData name="Muhammad Abdelghaffar Awad" userId="da161ea9-ec7e-4c02-8565-eea7bd13d605" providerId="ADAL" clId="{1C3ECB2F-12F7-400F-8A86-B299FECABC98}" dt="2019-02-12T20:42:18.209" v="1079" actId="478"/>
          <ac:spMkLst>
            <pc:docMk/>
            <pc:sldMk cId="3749966816" sldId="263"/>
            <ac:spMk id="78" creationId="{FE9E1B90-970E-488B-9F99-5BA7959D619B}"/>
          </ac:spMkLst>
        </pc:spChg>
        <pc:spChg chg="del">
          <ac:chgData name="Muhammad Abdelghaffar Awad" userId="da161ea9-ec7e-4c02-8565-eea7bd13d605" providerId="ADAL" clId="{1C3ECB2F-12F7-400F-8A86-B299FECABC98}" dt="2019-02-12T20:42:13.376" v="1078" actId="478"/>
          <ac:spMkLst>
            <pc:docMk/>
            <pc:sldMk cId="3749966816" sldId="263"/>
            <ac:spMk id="79" creationId="{2BB19611-767F-4EE0-8BB9-09857284A4F4}"/>
          </ac:spMkLst>
        </pc:spChg>
        <pc:spChg chg="del">
          <ac:chgData name="Muhammad Abdelghaffar Awad" userId="da161ea9-ec7e-4c02-8565-eea7bd13d605" providerId="ADAL" clId="{1C3ECB2F-12F7-400F-8A86-B299FECABC98}" dt="2019-02-12T20:42:18.209" v="1079" actId="478"/>
          <ac:spMkLst>
            <pc:docMk/>
            <pc:sldMk cId="3749966816" sldId="263"/>
            <ac:spMk id="80" creationId="{106E88CC-68FB-485F-9686-B372DEE3D776}"/>
          </ac:spMkLst>
        </pc:spChg>
        <pc:spChg chg="del">
          <ac:chgData name="Muhammad Abdelghaffar Awad" userId="da161ea9-ec7e-4c02-8565-eea7bd13d605" providerId="ADAL" clId="{1C3ECB2F-12F7-400F-8A86-B299FECABC98}" dt="2019-02-12T20:42:19.595" v="1080" actId="478"/>
          <ac:spMkLst>
            <pc:docMk/>
            <pc:sldMk cId="3749966816" sldId="263"/>
            <ac:spMk id="81" creationId="{F184A266-0745-4464-8496-0D985AD5D629}"/>
          </ac:spMkLst>
        </pc:spChg>
        <pc:spChg chg="add del">
          <ac:chgData name="Muhammad Abdelghaffar Awad" userId="da161ea9-ec7e-4c02-8565-eea7bd13d605" providerId="ADAL" clId="{1C3ECB2F-12F7-400F-8A86-B299FECABC98}" dt="2019-02-12T20:43:15.187" v="1108" actId="478"/>
          <ac:spMkLst>
            <pc:docMk/>
            <pc:sldMk cId="3749966816" sldId="263"/>
            <ac:spMk id="82" creationId="{BEDA4F2D-B864-4D5A-909C-7B7A5C7F9D46}"/>
          </ac:spMkLst>
        </pc:spChg>
        <pc:spChg chg="add del">
          <ac:chgData name="Muhammad Abdelghaffar Awad" userId="da161ea9-ec7e-4c02-8565-eea7bd13d605" providerId="ADAL" clId="{1C3ECB2F-12F7-400F-8A86-B299FECABC98}" dt="2019-02-12T20:43:07.322" v="1107" actId="478"/>
          <ac:spMkLst>
            <pc:docMk/>
            <pc:sldMk cId="3749966816" sldId="263"/>
            <ac:spMk id="83" creationId="{F900E256-2D7D-407A-B3F9-26FBB1BC626D}"/>
          </ac:spMkLst>
        </pc:spChg>
        <pc:spChg chg="add del">
          <ac:chgData name="Muhammad Abdelghaffar Awad" userId="da161ea9-ec7e-4c02-8565-eea7bd13d605" providerId="ADAL" clId="{1C3ECB2F-12F7-400F-8A86-B299FECABC98}" dt="2019-02-12T20:45:18.285" v="1132"/>
          <ac:spMkLst>
            <pc:docMk/>
            <pc:sldMk cId="3749966816" sldId="263"/>
            <ac:spMk id="84" creationId="{0AAEFFDD-3C76-4BBA-B6F1-6065D95260A4}"/>
          </ac:spMkLst>
        </pc:spChg>
        <pc:spChg chg="add del">
          <ac:chgData name="Muhammad Abdelghaffar Awad" userId="da161ea9-ec7e-4c02-8565-eea7bd13d605" providerId="ADAL" clId="{1C3ECB2F-12F7-400F-8A86-B299FECABC98}" dt="2019-02-12T20:45:18.285" v="1132"/>
          <ac:spMkLst>
            <pc:docMk/>
            <pc:sldMk cId="3749966816" sldId="263"/>
            <ac:spMk id="85" creationId="{F5545C6C-767B-4B10-82E6-D9A2A82C6B4F}"/>
          </ac:spMkLst>
        </pc:spChg>
        <pc:spChg chg="add del">
          <ac:chgData name="Muhammad Abdelghaffar Awad" userId="da161ea9-ec7e-4c02-8565-eea7bd13d605" providerId="ADAL" clId="{1C3ECB2F-12F7-400F-8A86-B299FECABC98}" dt="2019-02-12T20:45:18.285" v="1132"/>
          <ac:spMkLst>
            <pc:docMk/>
            <pc:sldMk cId="3749966816" sldId="263"/>
            <ac:spMk id="86" creationId="{46D9EABA-07CE-4835-8A8F-C98CA197BC02}"/>
          </ac:spMkLst>
        </pc:spChg>
        <pc:spChg chg="add del">
          <ac:chgData name="Muhammad Abdelghaffar Awad" userId="da161ea9-ec7e-4c02-8565-eea7bd13d605" providerId="ADAL" clId="{1C3ECB2F-12F7-400F-8A86-B299FECABC98}" dt="2019-02-12T20:45:18.285" v="1132"/>
          <ac:spMkLst>
            <pc:docMk/>
            <pc:sldMk cId="3749966816" sldId="263"/>
            <ac:spMk id="87" creationId="{677A8D03-8832-459D-A569-E46BBF49E87C}"/>
          </ac:spMkLst>
        </pc:spChg>
        <pc:spChg chg="add del">
          <ac:chgData name="Muhammad Abdelghaffar Awad" userId="da161ea9-ec7e-4c02-8565-eea7bd13d605" providerId="ADAL" clId="{1C3ECB2F-12F7-400F-8A86-B299FECABC98}" dt="2019-02-12T20:45:18.285" v="1132"/>
          <ac:spMkLst>
            <pc:docMk/>
            <pc:sldMk cId="3749966816" sldId="263"/>
            <ac:spMk id="88" creationId="{8B626813-B05B-4C54-B806-0702EFD72F16}"/>
          </ac:spMkLst>
        </pc:spChg>
        <pc:spChg chg="add del">
          <ac:chgData name="Muhammad Abdelghaffar Awad" userId="da161ea9-ec7e-4c02-8565-eea7bd13d605" providerId="ADAL" clId="{1C3ECB2F-12F7-400F-8A86-B299FECABC98}" dt="2019-02-12T20:45:18.285" v="1132"/>
          <ac:spMkLst>
            <pc:docMk/>
            <pc:sldMk cId="3749966816" sldId="263"/>
            <ac:spMk id="89" creationId="{B85B612B-2E6A-40DF-8F94-F5ECE8EA2093}"/>
          </ac:spMkLst>
        </pc:spChg>
        <pc:spChg chg="add del">
          <ac:chgData name="Muhammad Abdelghaffar Awad" userId="da161ea9-ec7e-4c02-8565-eea7bd13d605" providerId="ADAL" clId="{1C3ECB2F-12F7-400F-8A86-B299FECABC98}" dt="2019-02-12T20:45:18.285" v="1132"/>
          <ac:spMkLst>
            <pc:docMk/>
            <pc:sldMk cId="3749966816" sldId="263"/>
            <ac:spMk id="90" creationId="{9B9E7FAC-E0D5-4673-8455-A1E5A962E6FE}"/>
          </ac:spMkLst>
        </pc:spChg>
        <pc:spChg chg="add del">
          <ac:chgData name="Muhammad Abdelghaffar Awad" userId="da161ea9-ec7e-4c02-8565-eea7bd13d605" providerId="ADAL" clId="{1C3ECB2F-12F7-400F-8A86-B299FECABC98}" dt="2019-02-12T20:45:18.285" v="1132"/>
          <ac:spMkLst>
            <pc:docMk/>
            <pc:sldMk cId="3749966816" sldId="263"/>
            <ac:spMk id="91" creationId="{08D57751-2E30-41A9-9D9F-9B8DB7377AF6}"/>
          </ac:spMkLst>
        </pc:spChg>
        <pc:spChg chg="add del">
          <ac:chgData name="Muhammad Abdelghaffar Awad" userId="da161ea9-ec7e-4c02-8565-eea7bd13d605" providerId="ADAL" clId="{1C3ECB2F-12F7-400F-8A86-B299FECABC98}" dt="2019-02-12T20:45:18.285" v="1132"/>
          <ac:spMkLst>
            <pc:docMk/>
            <pc:sldMk cId="3749966816" sldId="263"/>
            <ac:spMk id="93" creationId="{0CA976A2-7E47-45DA-A372-6A22899E8764}"/>
          </ac:spMkLst>
        </pc:spChg>
        <pc:spChg chg="add del">
          <ac:chgData name="Muhammad Abdelghaffar Awad" userId="da161ea9-ec7e-4c02-8565-eea7bd13d605" providerId="ADAL" clId="{1C3ECB2F-12F7-400F-8A86-B299FECABC98}" dt="2019-02-12T20:45:18.285" v="1132"/>
          <ac:spMkLst>
            <pc:docMk/>
            <pc:sldMk cId="3749966816" sldId="263"/>
            <ac:spMk id="94" creationId="{EF7E7898-BF26-499F-A61C-DE95D191118D}"/>
          </ac:spMkLst>
        </pc:spChg>
        <pc:spChg chg="add del">
          <ac:chgData name="Muhammad Abdelghaffar Awad" userId="da161ea9-ec7e-4c02-8565-eea7bd13d605" providerId="ADAL" clId="{1C3ECB2F-12F7-400F-8A86-B299FECABC98}" dt="2019-02-12T20:45:18.285" v="1132"/>
          <ac:spMkLst>
            <pc:docMk/>
            <pc:sldMk cId="3749966816" sldId="263"/>
            <ac:spMk id="95" creationId="{D172F1C0-F876-4547-972B-272DA5627C14}"/>
          </ac:spMkLst>
        </pc:spChg>
        <pc:spChg chg="add del">
          <ac:chgData name="Muhammad Abdelghaffar Awad" userId="da161ea9-ec7e-4c02-8565-eea7bd13d605" providerId="ADAL" clId="{1C3ECB2F-12F7-400F-8A86-B299FECABC98}" dt="2019-02-12T20:45:18.285" v="1132"/>
          <ac:spMkLst>
            <pc:docMk/>
            <pc:sldMk cId="3749966816" sldId="263"/>
            <ac:spMk id="96" creationId="{FBB411DE-53F1-4F37-8D51-2376ABEE6F28}"/>
          </ac:spMkLst>
        </pc:spChg>
        <pc:spChg chg="add mod">
          <ac:chgData name="Muhammad Abdelghaffar Awad" userId="da161ea9-ec7e-4c02-8565-eea7bd13d605" providerId="ADAL" clId="{1C3ECB2F-12F7-400F-8A86-B299FECABC98}" dt="2019-02-13T00:24:06.588" v="4229" actId="113"/>
          <ac:spMkLst>
            <pc:docMk/>
            <pc:sldMk cId="3749966816" sldId="263"/>
            <ac:spMk id="97" creationId="{7D71D0ED-F530-4474-976E-FDEF5E7EAA9D}"/>
          </ac:spMkLst>
        </pc:spChg>
        <pc:spChg chg="add del">
          <ac:chgData name="Muhammad Abdelghaffar Awad" userId="da161ea9-ec7e-4c02-8565-eea7bd13d605" providerId="ADAL" clId="{1C3ECB2F-12F7-400F-8A86-B299FECABC98}" dt="2019-02-12T20:46:47.177" v="1167"/>
          <ac:spMkLst>
            <pc:docMk/>
            <pc:sldMk cId="3749966816" sldId="263"/>
            <ac:spMk id="98" creationId="{7853BFE6-3484-4279-98B9-954394CC68F7}"/>
          </ac:spMkLst>
        </pc:spChg>
        <pc:spChg chg="add del">
          <ac:chgData name="Muhammad Abdelghaffar Awad" userId="da161ea9-ec7e-4c02-8565-eea7bd13d605" providerId="ADAL" clId="{1C3ECB2F-12F7-400F-8A86-B299FECABC98}" dt="2019-02-12T20:46:47.177" v="1167"/>
          <ac:spMkLst>
            <pc:docMk/>
            <pc:sldMk cId="3749966816" sldId="263"/>
            <ac:spMk id="99" creationId="{46BB34D0-028E-4DC0-A9D7-1D0EEFD50265}"/>
          </ac:spMkLst>
        </pc:spChg>
        <pc:spChg chg="add del">
          <ac:chgData name="Muhammad Abdelghaffar Awad" userId="da161ea9-ec7e-4c02-8565-eea7bd13d605" providerId="ADAL" clId="{1C3ECB2F-12F7-400F-8A86-B299FECABC98}" dt="2019-02-12T20:46:47.177" v="1167"/>
          <ac:spMkLst>
            <pc:docMk/>
            <pc:sldMk cId="3749966816" sldId="263"/>
            <ac:spMk id="100" creationId="{93282079-B400-4B5B-8D57-9DBFEB2FBFB9}"/>
          </ac:spMkLst>
        </pc:spChg>
        <pc:spChg chg="add del">
          <ac:chgData name="Muhammad Abdelghaffar Awad" userId="da161ea9-ec7e-4c02-8565-eea7bd13d605" providerId="ADAL" clId="{1C3ECB2F-12F7-400F-8A86-B299FECABC98}" dt="2019-02-12T20:46:47.177" v="1167"/>
          <ac:spMkLst>
            <pc:docMk/>
            <pc:sldMk cId="3749966816" sldId="263"/>
            <ac:spMk id="101" creationId="{6B61E5A2-D5D2-4C5E-A77C-CDF41230B20B}"/>
          </ac:spMkLst>
        </pc:spChg>
        <pc:spChg chg="add del mod">
          <ac:chgData name="Muhammad Abdelghaffar Awad" userId="da161ea9-ec7e-4c02-8565-eea7bd13d605" providerId="ADAL" clId="{1C3ECB2F-12F7-400F-8A86-B299FECABC98}" dt="2019-02-12T20:46:52.138" v="1171"/>
          <ac:spMkLst>
            <pc:docMk/>
            <pc:sldMk cId="3749966816" sldId="263"/>
            <ac:spMk id="102" creationId="{BF90C2DC-0750-4918-B9F8-79FFF154B998}"/>
          </ac:spMkLst>
        </pc:spChg>
        <pc:spChg chg="add del mod">
          <ac:chgData name="Muhammad Abdelghaffar Awad" userId="da161ea9-ec7e-4c02-8565-eea7bd13d605" providerId="ADAL" clId="{1C3ECB2F-12F7-400F-8A86-B299FECABC98}" dt="2019-02-12T20:46:52.138" v="1171"/>
          <ac:spMkLst>
            <pc:docMk/>
            <pc:sldMk cId="3749966816" sldId="263"/>
            <ac:spMk id="103" creationId="{C95D1989-445C-49A3-B951-DEEDEA04C974}"/>
          </ac:spMkLst>
        </pc:spChg>
        <pc:spChg chg="add del mod">
          <ac:chgData name="Muhammad Abdelghaffar Awad" userId="da161ea9-ec7e-4c02-8565-eea7bd13d605" providerId="ADAL" clId="{1C3ECB2F-12F7-400F-8A86-B299FECABC98}" dt="2019-02-12T20:46:52.138" v="1171"/>
          <ac:spMkLst>
            <pc:docMk/>
            <pc:sldMk cId="3749966816" sldId="263"/>
            <ac:spMk id="104" creationId="{B40E7BC0-10F0-4B01-A944-9BDF2A92EFF2}"/>
          </ac:spMkLst>
        </pc:spChg>
        <pc:spChg chg="add del mod">
          <ac:chgData name="Muhammad Abdelghaffar Awad" userId="da161ea9-ec7e-4c02-8565-eea7bd13d605" providerId="ADAL" clId="{1C3ECB2F-12F7-400F-8A86-B299FECABC98}" dt="2019-02-12T20:46:52.138" v="1171"/>
          <ac:spMkLst>
            <pc:docMk/>
            <pc:sldMk cId="3749966816" sldId="263"/>
            <ac:spMk id="105" creationId="{B67BE9FF-75A8-4910-BB14-DB2E95584652}"/>
          </ac:spMkLst>
        </pc:spChg>
        <pc:picChg chg="add del mod">
          <ac:chgData name="Muhammad Abdelghaffar Awad" userId="da161ea9-ec7e-4c02-8565-eea7bd13d605" providerId="ADAL" clId="{1C3ECB2F-12F7-400F-8A86-B299FECABC98}" dt="2019-02-15T17:19:52.160" v="6648" actId="478"/>
          <ac:picMkLst>
            <pc:docMk/>
            <pc:sldMk cId="3749966816" sldId="263"/>
            <ac:picMk id="8" creationId="{17163D6B-2F4E-41F6-90F1-D1840A99AEAA}"/>
          </ac:picMkLst>
        </pc:picChg>
        <pc:picChg chg="add del mod">
          <ac:chgData name="Muhammad Abdelghaffar Awad" userId="da161ea9-ec7e-4c02-8565-eea7bd13d605" providerId="ADAL" clId="{1C3ECB2F-12F7-400F-8A86-B299FECABC98}" dt="2019-02-15T17:21:39.495" v="6681" actId="478"/>
          <ac:picMkLst>
            <pc:docMk/>
            <pc:sldMk cId="3749966816" sldId="263"/>
            <ac:picMk id="11" creationId="{D2441627-4842-4D6D-A115-2DF62C7A71B9}"/>
          </ac:picMkLst>
        </pc:picChg>
        <pc:picChg chg="add mod">
          <ac:chgData name="Muhammad Abdelghaffar Awad" userId="da161ea9-ec7e-4c02-8565-eea7bd13d605" providerId="ADAL" clId="{1C3ECB2F-12F7-400F-8A86-B299FECABC98}" dt="2019-02-15T17:27:11.368" v="6691" actId="1076"/>
          <ac:picMkLst>
            <pc:docMk/>
            <pc:sldMk cId="3749966816" sldId="263"/>
            <ac:picMk id="15" creationId="{97949C5B-4DA7-4E8B-9D94-536CDBA2B7A0}"/>
          </ac:picMkLst>
        </pc:picChg>
        <pc:cxnChg chg="add del mod">
          <ac:chgData name="Muhammad Abdelghaffar Awad" userId="da161ea9-ec7e-4c02-8565-eea7bd13d605" providerId="ADAL" clId="{1C3ECB2F-12F7-400F-8A86-B299FECABC98}" dt="2019-02-12T20:43:29.048" v="1112" actId="478"/>
          <ac:cxnSpMkLst>
            <pc:docMk/>
            <pc:sldMk cId="3749966816" sldId="263"/>
            <ac:cxnSpMk id="39" creationId="{8F6BF274-A0EC-4716-851F-E80768F3E9EA}"/>
          </ac:cxnSpMkLst>
        </pc:cxnChg>
        <pc:cxnChg chg="add mod">
          <ac:chgData name="Muhammad Abdelghaffar Awad" userId="da161ea9-ec7e-4c02-8565-eea7bd13d605" providerId="ADAL" clId="{1C3ECB2F-12F7-400F-8A86-B299FECABC98}" dt="2019-02-12T20:45:20.468" v="1133" actId="1076"/>
          <ac:cxnSpMkLst>
            <pc:docMk/>
            <pc:sldMk cId="3749966816" sldId="263"/>
            <ac:cxnSpMk id="44" creationId="{E4BFB4FD-B364-46CC-8CED-4557B59C1FCD}"/>
          </ac:cxnSpMkLst>
        </pc:cxnChg>
        <pc:cxnChg chg="add del">
          <ac:chgData name="Muhammad Abdelghaffar Awad" userId="da161ea9-ec7e-4c02-8565-eea7bd13d605" providerId="ADAL" clId="{1C3ECB2F-12F7-400F-8A86-B299FECABC98}" dt="2019-02-12T20:43:23.223" v="1110" actId="478"/>
          <ac:cxnSpMkLst>
            <pc:docMk/>
            <pc:sldMk cId="3749966816" sldId="263"/>
            <ac:cxnSpMk id="50" creationId="{160F6EC7-5C7A-4B01-8F0F-FE6C4C21D150}"/>
          </ac:cxnSpMkLst>
        </pc:cxnChg>
        <pc:cxnChg chg="del mod">
          <ac:chgData name="Muhammad Abdelghaffar Awad" userId="da161ea9-ec7e-4c02-8565-eea7bd13d605" providerId="ADAL" clId="{1C3ECB2F-12F7-400F-8A86-B299FECABC98}" dt="2019-02-12T20:42:18.209" v="1079" actId="478"/>
          <ac:cxnSpMkLst>
            <pc:docMk/>
            <pc:sldMk cId="3749966816" sldId="263"/>
            <ac:cxnSpMk id="63" creationId="{23CF0FF1-5302-4FCA-B74B-2EBDB2E76FD0}"/>
          </ac:cxnSpMkLst>
        </pc:cxnChg>
        <pc:cxnChg chg="del mod">
          <ac:chgData name="Muhammad Abdelghaffar Awad" userId="da161ea9-ec7e-4c02-8565-eea7bd13d605" providerId="ADAL" clId="{1C3ECB2F-12F7-400F-8A86-B299FECABC98}" dt="2019-02-12T20:42:18.209" v="1079" actId="478"/>
          <ac:cxnSpMkLst>
            <pc:docMk/>
            <pc:sldMk cId="3749966816" sldId="263"/>
            <ac:cxnSpMk id="68" creationId="{EF45E3AF-32C0-422A-B0B5-AEC952EF4468}"/>
          </ac:cxnSpMkLst>
        </pc:cxnChg>
        <pc:cxnChg chg="del">
          <ac:chgData name="Muhammad Abdelghaffar Awad" userId="da161ea9-ec7e-4c02-8565-eea7bd13d605" providerId="ADAL" clId="{1C3ECB2F-12F7-400F-8A86-B299FECABC98}" dt="2019-02-12T20:42:18.209" v="1079" actId="478"/>
          <ac:cxnSpMkLst>
            <pc:docMk/>
            <pc:sldMk cId="3749966816" sldId="263"/>
            <ac:cxnSpMk id="74" creationId="{763677DC-0688-43BB-BB11-C8BC1FC5A561}"/>
          </ac:cxnSpMkLst>
        </pc:cxnChg>
        <pc:cxnChg chg="add del">
          <ac:chgData name="Muhammad Abdelghaffar Awad" userId="da161ea9-ec7e-4c02-8565-eea7bd13d605" providerId="ADAL" clId="{1C3ECB2F-12F7-400F-8A86-B299FECABC98}" dt="2019-02-12T20:45:18.285" v="1132"/>
          <ac:cxnSpMkLst>
            <pc:docMk/>
            <pc:sldMk cId="3749966816" sldId="263"/>
            <ac:cxnSpMk id="92" creationId="{AD556C7F-9A64-4FAB-845C-473B731601CD}"/>
          </ac:cxnSpMkLst>
        </pc:cxnChg>
      </pc:sldChg>
      <pc:sldChg chg="addSp delSp modSp add">
        <pc:chgData name="Muhammad Abdelghaffar Awad" userId="da161ea9-ec7e-4c02-8565-eea7bd13d605" providerId="ADAL" clId="{1C3ECB2F-12F7-400F-8A86-B299FECABC98}" dt="2019-02-15T17:18:32.652" v="6644" actId="20577"/>
        <pc:sldMkLst>
          <pc:docMk/>
          <pc:sldMk cId="3818317865" sldId="264"/>
        </pc:sldMkLst>
        <pc:spChg chg="mod">
          <ac:chgData name="Muhammad Abdelghaffar Awad" userId="da161ea9-ec7e-4c02-8565-eea7bd13d605" providerId="ADAL" clId="{1C3ECB2F-12F7-400F-8A86-B299FECABC98}" dt="2019-02-15T17:18:27.480" v="6640"/>
          <ac:spMkLst>
            <pc:docMk/>
            <pc:sldMk cId="3818317865" sldId="264"/>
            <ac:spMk id="2" creationId="{B7AD758B-39D1-47EF-914A-DAD18780C71D}"/>
          </ac:spMkLst>
        </pc:spChg>
        <pc:spChg chg="mod">
          <ac:chgData name="Muhammad Abdelghaffar Awad" userId="da161ea9-ec7e-4c02-8565-eea7bd13d605" providerId="ADAL" clId="{1C3ECB2F-12F7-400F-8A86-B299FECABC98}" dt="2019-02-15T17:18:32.652" v="6644" actId="20577"/>
          <ac:spMkLst>
            <pc:docMk/>
            <pc:sldMk cId="3818317865" sldId="264"/>
            <ac:spMk id="3" creationId="{48F9982E-3449-46CA-B804-6FF654EAB6D2}"/>
          </ac:spMkLst>
        </pc:spChg>
        <pc:spChg chg="add mod">
          <ac:chgData name="Muhammad Abdelghaffar Awad" userId="da161ea9-ec7e-4c02-8565-eea7bd13d605" providerId="ADAL" clId="{1C3ECB2F-12F7-400F-8A86-B299FECABC98}" dt="2019-02-12T20:54:17.671" v="1393" actId="692"/>
          <ac:spMkLst>
            <pc:docMk/>
            <pc:sldMk cId="3818317865" sldId="264"/>
            <ac:spMk id="31" creationId="{7FCFF5DD-106B-4E0E-8306-EDC2E80A78D2}"/>
          </ac:spMkLst>
        </pc:spChg>
        <pc:spChg chg="add mod">
          <ac:chgData name="Muhammad Abdelghaffar Awad" userId="da161ea9-ec7e-4c02-8565-eea7bd13d605" providerId="ADAL" clId="{1C3ECB2F-12F7-400F-8A86-B299FECABC98}" dt="2019-02-12T20:54:17.671" v="1393" actId="692"/>
          <ac:spMkLst>
            <pc:docMk/>
            <pc:sldMk cId="3818317865" sldId="264"/>
            <ac:spMk id="32" creationId="{8F741467-5FE9-47C9-A5C6-379FF0F597ED}"/>
          </ac:spMkLst>
        </pc:spChg>
        <pc:spChg chg="add mod">
          <ac:chgData name="Muhammad Abdelghaffar Awad" userId="da161ea9-ec7e-4c02-8565-eea7bd13d605" providerId="ADAL" clId="{1C3ECB2F-12F7-400F-8A86-B299FECABC98}" dt="2019-02-12T20:54:17.671" v="1393" actId="692"/>
          <ac:spMkLst>
            <pc:docMk/>
            <pc:sldMk cId="3818317865" sldId="264"/>
            <ac:spMk id="33" creationId="{C3BFC407-4872-4B96-B2EF-8D4B890CB4BA}"/>
          </ac:spMkLst>
        </pc:spChg>
        <pc:spChg chg="add mod">
          <ac:chgData name="Muhammad Abdelghaffar Awad" userId="da161ea9-ec7e-4c02-8565-eea7bd13d605" providerId="ADAL" clId="{1C3ECB2F-12F7-400F-8A86-B299FECABC98}" dt="2019-02-12T20:54:17.671" v="1393" actId="692"/>
          <ac:spMkLst>
            <pc:docMk/>
            <pc:sldMk cId="3818317865" sldId="264"/>
            <ac:spMk id="34" creationId="{5DE36B08-581C-40D8-9984-2AF39DA1BD52}"/>
          </ac:spMkLst>
        </pc:spChg>
        <pc:spChg chg="add">
          <ac:chgData name="Muhammad Abdelghaffar Awad" userId="da161ea9-ec7e-4c02-8565-eea7bd13d605" providerId="ADAL" clId="{1C3ECB2F-12F7-400F-8A86-B299FECABC98}" dt="2019-02-12T20:54:05.039" v="1390"/>
          <ac:spMkLst>
            <pc:docMk/>
            <pc:sldMk cId="3818317865" sldId="264"/>
            <ac:spMk id="35" creationId="{BC0491F4-D23E-457D-98DE-2A6DF8A1F75E}"/>
          </ac:spMkLst>
        </pc:spChg>
        <pc:spChg chg="add">
          <ac:chgData name="Muhammad Abdelghaffar Awad" userId="da161ea9-ec7e-4c02-8565-eea7bd13d605" providerId="ADAL" clId="{1C3ECB2F-12F7-400F-8A86-B299FECABC98}" dt="2019-02-12T20:54:05.039" v="1390"/>
          <ac:spMkLst>
            <pc:docMk/>
            <pc:sldMk cId="3818317865" sldId="264"/>
            <ac:spMk id="36" creationId="{4AB72D39-7C12-4236-85C3-A1A56BE3BFDC}"/>
          </ac:spMkLst>
        </pc:spChg>
        <pc:spChg chg="add">
          <ac:chgData name="Muhammad Abdelghaffar Awad" userId="da161ea9-ec7e-4c02-8565-eea7bd13d605" providerId="ADAL" clId="{1C3ECB2F-12F7-400F-8A86-B299FECABC98}" dt="2019-02-12T20:54:05.039" v="1390"/>
          <ac:spMkLst>
            <pc:docMk/>
            <pc:sldMk cId="3818317865" sldId="264"/>
            <ac:spMk id="37" creationId="{6413402B-7ACF-469A-92F9-DBD4E09ED452}"/>
          </ac:spMkLst>
        </pc:spChg>
        <pc:spChg chg="add">
          <ac:chgData name="Muhammad Abdelghaffar Awad" userId="da161ea9-ec7e-4c02-8565-eea7bd13d605" providerId="ADAL" clId="{1C3ECB2F-12F7-400F-8A86-B299FECABC98}" dt="2019-02-12T20:54:05.039" v="1390"/>
          <ac:spMkLst>
            <pc:docMk/>
            <pc:sldMk cId="3818317865" sldId="264"/>
            <ac:spMk id="38" creationId="{387371D5-7C99-4BB0-B4C7-51511BC91D06}"/>
          </ac:spMkLst>
        </pc:spChg>
        <pc:spChg chg="add mod">
          <ac:chgData name="Muhammad Abdelghaffar Awad" userId="da161ea9-ec7e-4c02-8565-eea7bd13d605" providerId="ADAL" clId="{1C3ECB2F-12F7-400F-8A86-B299FECABC98}" dt="2019-02-12T20:54:17.671" v="1393" actId="692"/>
          <ac:spMkLst>
            <pc:docMk/>
            <pc:sldMk cId="3818317865" sldId="264"/>
            <ac:spMk id="40" creationId="{61A1D9D0-7E01-4D48-BBC1-FDA30533405F}"/>
          </ac:spMkLst>
        </pc:spChg>
        <pc:spChg chg="add mod">
          <ac:chgData name="Muhammad Abdelghaffar Awad" userId="da161ea9-ec7e-4c02-8565-eea7bd13d605" providerId="ADAL" clId="{1C3ECB2F-12F7-400F-8A86-B299FECABC98}" dt="2019-02-12T20:54:17.671" v="1393" actId="692"/>
          <ac:spMkLst>
            <pc:docMk/>
            <pc:sldMk cId="3818317865" sldId="264"/>
            <ac:spMk id="41" creationId="{8DE1B856-9CB7-4AD5-9092-2D6A1ABDDCB8}"/>
          </ac:spMkLst>
        </pc:spChg>
        <pc:spChg chg="add mod">
          <ac:chgData name="Muhammad Abdelghaffar Awad" userId="da161ea9-ec7e-4c02-8565-eea7bd13d605" providerId="ADAL" clId="{1C3ECB2F-12F7-400F-8A86-B299FECABC98}" dt="2019-02-12T20:54:17.671" v="1393" actId="692"/>
          <ac:spMkLst>
            <pc:docMk/>
            <pc:sldMk cId="3818317865" sldId="264"/>
            <ac:spMk id="42" creationId="{A5E13994-C2BB-4BE4-BB73-A8D44816E262}"/>
          </ac:spMkLst>
        </pc:spChg>
        <pc:spChg chg="add mod">
          <ac:chgData name="Muhammad Abdelghaffar Awad" userId="da161ea9-ec7e-4c02-8565-eea7bd13d605" providerId="ADAL" clId="{1C3ECB2F-12F7-400F-8A86-B299FECABC98}" dt="2019-02-12T20:54:17.671" v="1393" actId="692"/>
          <ac:spMkLst>
            <pc:docMk/>
            <pc:sldMk cId="3818317865" sldId="264"/>
            <ac:spMk id="43" creationId="{E2689B2C-016F-41C0-B918-B06B1696E4E5}"/>
          </ac:spMkLst>
        </pc:spChg>
        <pc:spChg chg="add">
          <ac:chgData name="Muhammad Abdelghaffar Awad" userId="da161ea9-ec7e-4c02-8565-eea7bd13d605" providerId="ADAL" clId="{1C3ECB2F-12F7-400F-8A86-B299FECABC98}" dt="2019-02-12T20:54:05.039" v="1390"/>
          <ac:spMkLst>
            <pc:docMk/>
            <pc:sldMk cId="3818317865" sldId="264"/>
            <ac:spMk id="45" creationId="{54FFDBEF-E631-4884-B4CD-B84EC59CB408}"/>
          </ac:spMkLst>
        </pc:spChg>
        <pc:spChg chg="add">
          <ac:chgData name="Muhammad Abdelghaffar Awad" userId="da161ea9-ec7e-4c02-8565-eea7bd13d605" providerId="ADAL" clId="{1C3ECB2F-12F7-400F-8A86-B299FECABC98}" dt="2019-02-12T20:54:05.039" v="1390"/>
          <ac:spMkLst>
            <pc:docMk/>
            <pc:sldMk cId="3818317865" sldId="264"/>
            <ac:spMk id="46" creationId="{DB36E8F6-11D8-4E1F-9F54-EDD7F07BB7DD}"/>
          </ac:spMkLst>
        </pc:spChg>
        <pc:spChg chg="add">
          <ac:chgData name="Muhammad Abdelghaffar Awad" userId="da161ea9-ec7e-4c02-8565-eea7bd13d605" providerId="ADAL" clId="{1C3ECB2F-12F7-400F-8A86-B299FECABC98}" dt="2019-02-12T20:54:05.039" v="1390"/>
          <ac:spMkLst>
            <pc:docMk/>
            <pc:sldMk cId="3818317865" sldId="264"/>
            <ac:spMk id="47" creationId="{E0916EB9-1F5E-4B60-BFED-6AC1F3061A99}"/>
          </ac:spMkLst>
        </pc:spChg>
        <pc:spChg chg="add">
          <ac:chgData name="Muhammad Abdelghaffar Awad" userId="da161ea9-ec7e-4c02-8565-eea7bd13d605" providerId="ADAL" clId="{1C3ECB2F-12F7-400F-8A86-B299FECABC98}" dt="2019-02-12T20:54:05.039" v="1390"/>
          <ac:spMkLst>
            <pc:docMk/>
            <pc:sldMk cId="3818317865" sldId="264"/>
            <ac:spMk id="48" creationId="{EC162F45-97DD-412C-BE74-44B619915C7E}"/>
          </ac:spMkLst>
        </pc:spChg>
        <pc:spChg chg="add">
          <ac:chgData name="Muhammad Abdelghaffar Awad" userId="da161ea9-ec7e-4c02-8565-eea7bd13d605" providerId="ADAL" clId="{1C3ECB2F-12F7-400F-8A86-B299FECABC98}" dt="2019-02-12T20:54:05.039" v="1390"/>
          <ac:spMkLst>
            <pc:docMk/>
            <pc:sldMk cId="3818317865" sldId="264"/>
            <ac:spMk id="49" creationId="{0B879074-D697-44AD-A9EF-A745E328C99F}"/>
          </ac:spMkLst>
        </pc:spChg>
        <pc:spChg chg="add">
          <ac:chgData name="Muhammad Abdelghaffar Awad" userId="da161ea9-ec7e-4c02-8565-eea7bd13d605" providerId="ADAL" clId="{1C3ECB2F-12F7-400F-8A86-B299FECABC98}" dt="2019-02-12T20:54:05.039" v="1390"/>
          <ac:spMkLst>
            <pc:docMk/>
            <pc:sldMk cId="3818317865" sldId="264"/>
            <ac:spMk id="51" creationId="{49940AAB-6D82-4DEA-804D-323DA2483E59}"/>
          </ac:spMkLst>
        </pc:spChg>
        <pc:spChg chg="add">
          <ac:chgData name="Muhammad Abdelghaffar Awad" userId="da161ea9-ec7e-4c02-8565-eea7bd13d605" providerId="ADAL" clId="{1C3ECB2F-12F7-400F-8A86-B299FECABC98}" dt="2019-02-12T20:54:05.039" v="1390"/>
          <ac:spMkLst>
            <pc:docMk/>
            <pc:sldMk cId="3818317865" sldId="264"/>
            <ac:spMk id="52" creationId="{5EC0E37F-35E7-44EF-973E-FE5CF2102EF4}"/>
          </ac:spMkLst>
        </pc:spChg>
        <pc:spChg chg="add">
          <ac:chgData name="Muhammad Abdelghaffar Awad" userId="da161ea9-ec7e-4c02-8565-eea7bd13d605" providerId="ADAL" clId="{1C3ECB2F-12F7-400F-8A86-B299FECABC98}" dt="2019-02-12T20:54:05.039" v="1390"/>
          <ac:spMkLst>
            <pc:docMk/>
            <pc:sldMk cId="3818317865" sldId="264"/>
            <ac:spMk id="53" creationId="{DC4333F5-9ED1-4C30-98F2-6FBD57F9BA90}"/>
          </ac:spMkLst>
        </pc:spChg>
        <pc:spChg chg="add">
          <ac:chgData name="Muhammad Abdelghaffar Awad" userId="da161ea9-ec7e-4c02-8565-eea7bd13d605" providerId="ADAL" clId="{1C3ECB2F-12F7-400F-8A86-B299FECABC98}" dt="2019-02-12T20:54:05.039" v="1390"/>
          <ac:spMkLst>
            <pc:docMk/>
            <pc:sldMk cId="3818317865" sldId="264"/>
            <ac:spMk id="54" creationId="{2B19F679-61D8-4BE3-B6DE-346FA12B073C}"/>
          </ac:spMkLst>
        </pc:spChg>
        <pc:spChg chg="del">
          <ac:chgData name="Muhammad Abdelghaffar Awad" userId="da161ea9-ec7e-4c02-8565-eea7bd13d605" providerId="ADAL" clId="{1C3ECB2F-12F7-400F-8A86-B299FECABC98}" dt="2019-02-12T20:54:04.392" v="1389" actId="478"/>
          <ac:spMkLst>
            <pc:docMk/>
            <pc:sldMk cId="3818317865" sldId="264"/>
            <ac:spMk id="55" creationId="{48449E5B-C049-4242-A8D3-0B342B1B8A44}"/>
          </ac:spMkLst>
        </pc:spChg>
        <pc:spChg chg="del">
          <ac:chgData name="Muhammad Abdelghaffar Awad" userId="da161ea9-ec7e-4c02-8565-eea7bd13d605" providerId="ADAL" clId="{1C3ECB2F-12F7-400F-8A86-B299FECABC98}" dt="2019-02-12T20:54:04.392" v="1389" actId="478"/>
          <ac:spMkLst>
            <pc:docMk/>
            <pc:sldMk cId="3818317865" sldId="264"/>
            <ac:spMk id="56" creationId="{33A62867-4CD0-4BD8-A2CD-CC1F7B982918}"/>
          </ac:spMkLst>
        </pc:spChg>
        <pc:spChg chg="del">
          <ac:chgData name="Muhammad Abdelghaffar Awad" userId="da161ea9-ec7e-4c02-8565-eea7bd13d605" providerId="ADAL" clId="{1C3ECB2F-12F7-400F-8A86-B299FECABC98}" dt="2019-02-12T20:54:04.392" v="1389" actId="478"/>
          <ac:spMkLst>
            <pc:docMk/>
            <pc:sldMk cId="3818317865" sldId="264"/>
            <ac:spMk id="57" creationId="{D819677B-4A3E-4170-8961-5783C07F9087}"/>
          </ac:spMkLst>
        </pc:spChg>
        <pc:spChg chg="del">
          <ac:chgData name="Muhammad Abdelghaffar Awad" userId="da161ea9-ec7e-4c02-8565-eea7bd13d605" providerId="ADAL" clId="{1C3ECB2F-12F7-400F-8A86-B299FECABC98}" dt="2019-02-12T20:54:04.392" v="1389" actId="478"/>
          <ac:spMkLst>
            <pc:docMk/>
            <pc:sldMk cId="3818317865" sldId="264"/>
            <ac:spMk id="58" creationId="{699AFE17-6F0A-4843-9252-54E3A26EA04B}"/>
          </ac:spMkLst>
        </pc:spChg>
        <pc:spChg chg="del">
          <ac:chgData name="Muhammad Abdelghaffar Awad" userId="da161ea9-ec7e-4c02-8565-eea7bd13d605" providerId="ADAL" clId="{1C3ECB2F-12F7-400F-8A86-B299FECABC98}" dt="2019-02-12T20:54:04.392" v="1389" actId="478"/>
          <ac:spMkLst>
            <pc:docMk/>
            <pc:sldMk cId="3818317865" sldId="264"/>
            <ac:spMk id="59" creationId="{26D024B2-A541-4DD3-AFD1-344A78FF9352}"/>
          </ac:spMkLst>
        </pc:spChg>
        <pc:spChg chg="del">
          <ac:chgData name="Muhammad Abdelghaffar Awad" userId="da161ea9-ec7e-4c02-8565-eea7bd13d605" providerId="ADAL" clId="{1C3ECB2F-12F7-400F-8A86-B299FECABC98}" dt="2019-02-12T20:54:04.392" v="1389" actId="478"/>
          <ac:spMkLst>
            <pc:docMk/>
            <pc:sldMk cId="3818317865" sldId="264"/>
            <ac:spMk id="60" creationId="{C628A09B-3F90-4F5A-9B49-E3BF5E817BCE}"/>
          </ac:spMkLst>
        </pc:spChg>
        <pc:spChg chg="del">
          <ac:chgData name="Muhammad Abdelghaffar Awad" userId="da161ea9-ec7e-4c02-8565-eea7bd13d605" providerId="ADAL" clId="{1C3ECB2F-12F7-400F-8A86-B299FECABC98}" dt="2019-02-12T20:54:04.392" v="1389" actId="478"/>
          <ac:spMkLst>
            <pc:docMk/>
            <pc:sldMk cId="3818317865" sldId="264"/>
            <ac:spMk id="61" creationId="{601696D2-4638-4F1D-B1D5-575258C166E0}"/>
          </ac:spMkLst>
        </pc:spChg>
        <pc:spChg chg="del">
          <ac:chgData name="Muhammad Abdelghaffar Awad" userId="da161ea9-ec7e-4c02-8565-eea7bd13d605" providerId="ADAL" clId="{1C3ECB2F-12F7-400F-8A86-B299FECABC98}" dt="2019-02-12T20:54:04.392" v="1389" actId="478"/>
          <ac:spMkLst>
            <pc:docMk/>
            <pc:sldMk cId="3818317865" sldId="264"/>
            <ac:spMk id="62" creationId="{E29ACCDD-8EF0-4ACB-A7B9-126E36FB2EC4}"/>
          </ac:spMkLst>
        </pc:spChg>
        <pc:spChg chg="del">
          <ac:chgData name="Muhammad Abdelghaffar Awad" userId="da161ea9-ec7e-4c02-8565-eea7bd13d605" providerId="ADAL" clId="{1C3ECB2F-12F7-400F-8A86-B299FECABC98}" dt="2019-02-12T20:54:04.392" v="1389" actId="478"/>
          <ac:spMkLst>
            <pc:docMk/>
            <pc:sldMk cId="3818317865" sldId="264"/>
            <ac:spMk id="64" creationId="{5EC3B0F9-18D0-4544-9B7E-1D19BA2532DC}"/>
          </ac:spMkLst>
        </pc:spChg>
        <pc:spChg chg="del">
          <ac:chgData name="Muhammad Abdelghaffar Awad" userId="da161ea9-ec7e-4c02-8565-eea7bd13d605" providerId="ADAL" clId="{1C3ECB2F-12F7-400F-8A86-B299FECABC98}" dt="2019-02-12T20:54:04.392" v="1389" actId="478"/>
          <ac:spMkLst>
            <pc:docMk/>
            <pc:sldMk cId="3818317865" sldId="264"/>
            <ac:spMk id="65" creationId="{D3515380-DEC0-4AA2-A58F-EB9E3D8D2935}"/>
          </ac:spMkLst>
        </pc:spChg>
        <pc:spChg chg="del">
          <ac:chgData name="Muhammad Abdelghaffar Awad" userId="da161ea9-ec7e-4c02-8565-eea7bd13d605" providerId="ADAL" clId="{1C3ECB2F-12F7-400F-8A86-B299FECABC98}" dt="2019-02-12T20:54:04.392" v="1389" actId="478"/>
          <ac:spMkLst>
            <pc:docMk/>
            <pc:sldMk cId="3818317865" sldId="264"/>
            <ac:spMk id="66" creationId="{E0FEC49B-17C1-4448-B073-445A557231BB}"/>
          </ac:spMkLst>
        </pc:spChg>
        <pc:spChg chg="del">
          <ac:chgData name="Muhammad Abdelghaffar Awad" userId="da161ea9-ec7e-4c02-8565-eea7bd13d605" providerId="ADAL" clId="{1C3ECB2F-12F7-400F-8A86-B299FECABC98}" dt="2019-02-12T20:54:04.392" v="1389" actId="478"/>
          <ac:spMkLst>
            <pc:docMk/>
            <pc:sldMk cId="3818317865" sldId="264"/>
            <ac:spMk id="67" creationId="{DCEE5B94-B1A6-4179-950F-91B9A4223367}"/>
          </ac:spMkLst>
        </pc:spChg>
        <pc:spChg chg="del">
          <ac:chgData name="Muhammad Abdelghaffar Awad" userId="da161ea9-ec7e-4c02-8565-eea7bd13d605" providerId="ADAL" clId="{1C3ECB2F-12F7-400F-8A86-B299FECABC98}" dt="2019-02-12T20:54:04.392" v="1389" actId="478"/>
          <ac:spMkLst>
            <pc:docMk/>
            <pc:sldMk cId="3818317865" sldId="264"/>
            <ac:spMk id="69" creationId="{816CA33D-7764-4431-A2E2-97449EE1713E}"/>
          </ac:spMkLst>
        </pc:spChg>
        <pc:spChg chg="del">
          <ac:chgData name="Muhammad Abdelghaffar Awad" userId="da161ea9-ec7e-4c02-8565-eea7bd13d605" providerId="ADAL" clId="{1C3ECB2F-12F7-400F-8A86-B299FECABC98}" dt="2019-02-12T20:54:04.392" v="1389" actId="478"/>
          <ac:spMkLst>
            <pc:docMk/>
            <pc:sldMk cId="3818317865" sldId="264"/>
            <ac:spMk id="70" creationId="{7A30725C-F0E1-461A-9CEC-1710BDF7489C}"/>
          </ac:spMkLst>
        </pc:spChg>
        <pc:spChg chg="del">
          <ac:chgData name="Muhammad Abdelghaffar Awad" userId="da161ea9-ec7e-4c02-8565-eea7bd13d605" providerId="ADAL" clId="{1C3ECB2F-12F7-400F-8A86-B299FECABC98}" dt="2019-02-12T20:54:04.392" v="1389" actId="478"/>
          <ac:spMkLst>
            <pc:docMk/>
            <pc:sldMk cId="3818317865" sldId="264"/>
            <ac:spMk id="71" creationId="{AAA94F90-8922-491C-B17F-D2090B651A8C}"/>
          </ac:spMkLst>
        </pc:spChg>
        <pc:spChg chg="del">
          <ac:chgData name="Muhammad Abdelghaffar Awad" userId="da161ea9-ec7e-4c02-8565-eea7bd13d605" providerId="ADAL" clId="{1C3ECB2F-12F7-400F-8A86-B299FECABC98}" dt="2019-02-12T20:54:04.392" v="1389" actId="478"/>
          <ac:spMkLst>
            <pc:docMk/>
            <pc:sldMk cId="3818317865" sldId="264"/>
            <ac:spMk id="72" creationId="{97FCE929-5D61-42C7-BD5C-8861CBD2D5C6}"/>
          </ac:spMkLst>
        </pc:spChg>
        <pc:spChg chg="del">
          <ac:chgData name="Muhammad Abdelghaffar Awad" userId="da161ea9-ec7e-4c02-8565-eea7bd13d605" providerId="ADAL" clId="{1C3ECB2F-12F7-400F-8A86-B299FECABC98}" dt="2019-02-12T20:54:04.392" v="1389" actId="478"/>
          <ac:spMkLst>
            <pc:docMk/>
            <pc:sldMk cId="3818317865" sldId="264"/>
            <ac:spMk id="73" creationId="{4EBB67D1-07CD-4C90-80D5-46E29C325197}"/>
          </ac:spMkLst>
        </pc:spChg>
        <pc:spChg chg="del">
          <ac:chgData name="Muhammad Abdelghaffar Awad" userId="da161ea9-ec7e-4c02-8565-eea7bd13d605" providerId="ADAL" clId="{1C3ECB2F-12F7-400F-8A86-B299FECABC98}" dt="2019-02-12T20:54:04.392" v="1389" actId="478"/>
          <ac:spMkLst>
            <pc:docMk/>
            <pc:sldMk cId="3818317865" sldId="264"/>
            <ac:spMk id="75" creationId="{878B76FB-1BD2-4403-B9BF-60050B7E389D}"/>
          </ac:spMkLst>
        </pc:spChg>
        <pc:spChg chg="del">
          <ac:chgData name="Muhammad Abdelghaffar Awad" userId="da161ea9-ec7e-4c02-8565-eea7bd13d605" providerId="ADAL" clId="{1C3ECB2F-12F7-400F-8A86-B299FECABC98}" dt="2019-02-12T20:54:04.392" v="1389" actId="478"/>
          <ac:spMkLst>
            <pc:docMk/>
            <pc:sldMk cId="3818317865" sldId="264"/>
            <ac:spMk id="76" creationId="{714CBB05-0222-46CA-83F8-590E77CA510B}"/>
          </ac:spMkLst>
        </pc:spChg>
        <pc:spChg chg="del">
          <ac:chgData name="Muhammad Abdelghaffar Awad" userId="da161ea9-ec7e-4c02-8565-eea7bd13d605" providerId="ADAL" clId="{1C3ECB2F-12F7-400F-8A86-B299FECABC98}" dt="2019-02-12T20:54:04.392" v="1389" actId="478"/>
          <ac:spMkLst>
            <pc:docMk/>
            <pc:sldMk cId="3818317865" sldId="264"/>
            <ac:spMk id="77" creationId="{945D7C87-65C7-491F-8ABB-068106E8B4A3}"/>
          </ac:spMkLst>
        </pc:spChg>
        <pc:spChg chg="del">
          <ac:chgData name="Muhammad Abdelghaffar Awad" userId="da161ea9-ec7e-4c02-8565-eea7bd13d605" providerId="ADAL" clId="{1C3ECB2F-12F7-400F-8A86-B299FECABC98}" dt="2019-02-12T20:54:04.392" v="1389" actId="478"/>
          <ac:spMkLst>
            <pc:docMk/>
            <pc:sldMk cId="3818317865" sldId="264"/>
            <ac:spMk id="78" creationId="{FE9E1B90-970E-488B-9F99-5BA7959D619B}"/>
          </ac:spMkLst>
        </pc:spChg>
        <pc:spChg chg="del">
          <ac:chgData name="Muhammad Abdelghaffar Awad" userId="da161ea9-ec7e-4c02-8565-eea7bd13d605" providerId="ADAL" clId="{1C3ECB2F-12F7-400F-8A86-B299FECABC98}" dt="2019-02-12T20:54:04.392" v="1389" actId="478"/>
          <ac:spMkLst>
            <pc:docMk/>
            <pc:sldMk cId="3818317865" sldId="264"/>
            <ac:spMk id="79" creationId="{2BB19611-767F-4EE0-8BB9-09857284A4F4}"/>
          </ac:spMkLst>
        </pc:spChg>
        <pc:spChg chg="del">
          <ac:chgData name="Muhammad Abdelghaffar Awad" userId="da161ea9-ec7e-4c02-8565-eea7bd13d605" providerId="ADAL" clId="{1C3ECB2F-12F7-400F-8A86-B299FECABC98}" dt="2019-02-12T20:54:04.392" v="1389" actId="478"/>
          <ac:spMkLst>
            <pc:docMk/>
            <pc:sldMk cId="3818317865" sldId="264"/>
            <ac:spMk id="80" creationId="{106E88CC-68FB-485F-9686-B372DEE3D776}"/>
          </ac:spMkLst>
        </pc:spChg>
        <pc:spChg chg="add">
          <ac:chgData name="Muhammad Abdelghaffar Awad" userId="da161ea9-ec7e-4c02-8565-eea7bd13d605" providerId="ADAL" clId="{1C3ECB2F-12F7-400F-8A86-B299FECABC98}" dt="2019-02-12T20:54:05.039" v="1390"/>
          <ac:spMkLst>
            <pc:docMk/>
            <pc:sldMk cId="3818317865" sldId="264"/>
            <ac:spMk id="82" creationId="{BD9DD587-103C-4CBF-B44B-5E536203CA61}"/>
          </ac:spMkLst>
        </pc:spChg>
        <pc:cxnChg chg="add">
          <ac:chgData name="Muhammad Abdelghaffar Awad" userId="da161ea9-ec7e-4c02-8565-eea7bd13d605" providerId="ADAL" clId="{1C3ECB2F-12F7-400F-8A86-B299FECABC98}" dt="2019-02-12T20:54:05.039" v="1390"/>
          <ac:cxnSpMkLst>
            <pc:docMk/>
            <pc:sldMk cId="3818317865" sldId="264"/>
            <ac:cxnSpMk id="39" creationId="{1045E044-62F2-4283-ADF9-85889C1BF881}"/>
          </ac:cxnSpMkLst>
        </pc:cxnChg>
        <pc:cxnChg chg="add">
          <ac:chgData name="Muhammad Abdelghaffar Awad" userId="da161ea9-ec7e-4c02-8565-eea7bd13d605" providerId="ADAL" clId="{1C3ECB2F-12F7-400F-8A86-B299FECABC98}" dt="2019-02-12T20:54:05.039" v="1390"/>
          <ac:cxnSpMkLst>
            <pc:docMk/>
            <pc:sldMk cId="3818317865" sldId="264"/>
            <ac:cxnSpMk id="44" creationId="{ACFEFA47-0B96-419F-B508-4F24A1280F4A}"/>
          </ac:cxnSpMkLst>
        </pc:cxnChg>
        <pc:cxnChg chg="add">
          <ac:chgData name="Muhammad Abdelghaffar Awad" userId="da161ea9-ec7e-4c02-8565-eea7bd13d605" providerId="ADAL" clId="{1C3ECB2F-12F7-400F-8A86-B299FECABC98}" dt="2019-02-12T20:54:05.039" v="1390"/>
          <ac:cxnSpMkLst>
            <pc:docMk/>
            <pc:sldMk cId="3818317865" sldId="264"/>
            <ac:cxnSpMk id="50" creationId="{E1FD6FDC-7175-4EBC-A96D-815C096F8659}"/>
          </ac:cxnSpMkLst>
        </pc:cxnChg>
        <pc:cxnChg chg="del mod">
          <ac:chgData name="Muhammad Abdelghaffar Awad" userId="da161ea9-ec7e-4c02-8565-eea7bd13d605" providerId="ADAL" clId="{1C3ECB2F-12F7-400F-8A86-B299FECABC98}" dt="2019-02-12T20:54:04.392" v="1389" actId="478"/>
          <ac:cxnSpMkLst>
            <pc:docMk/>
            <pc:sldMk cId="3818317865" sldId="264"/>
            <ac:cxnSpMk id="63" creationId="{23CF0FF1-5302-4FCA-B74B-2EBDB2E76FD0}"/>
          </ac:cxnSpMkLst>
        </pc:cxnChg>
        <pc:cxnChg chg="del mod">
          <ac:chgData name="Muhammad Abdelghaffar Awad" userId="da161ea9-ec7e-4c02-8565-eea7bd13d605" providerId="ADAL" clId="{1C3ECB2F-12F7-400F-8A86-B299FECABC98}" dt="2019-02-12T20:54:04.392" v="1389" actId="478"/>
          <ac:cxnSpMkLst>
            <pc:docMk/>
            <pc:sldMk cId="3818317865" sldId="264"/>
            <ac:cxnSpMk id="68" creationId="{EF45E3AF-32C0-422A-B0B5-AEC952EF4468}"/>
          </ac:cxnSpMkLst>
        </pc:cxnChg>
        <pc:cxnChg chg="del">
          <ac:chgData name="Muhammad Abdelghaffar Awad" userId="da161ea9-ec7e-4c02-8565-eea7bd13d605" providerId="ADAL" clId="{1C3ECB2F-12F7-400F-8A86-B299FECABC98}" dt="2019-02-12T20:54:04.392" v="1389" actId="478"/>
          <ac:cxnSpMkLst>
            <pc:docMk/>
            <pc:sldMk cId="3818317865" sldId="264"/>
            <ac:cxnSpMk id="74" creationId="{763677DC-0688-43BB-BB11-C8BC1FC5A561}"/>
          </ac:cxnSpMkLst>
        </pc:cxnChg>
        <pc:cxnChg chg="add mod">
          <ac:chgData name="Muhammad Abdelghaffar Awad" userId="da161ea9-ec7e-4c02-8565-eea7bd13d605" providerId="ADAL" clId="{1C3ECB2F-12F7-400F-8A86-B299FECABC98}" dt="2019-02-12T20:55:33.711" v="1511" actId="14100"/>
          <ac:cxnSpMkLst>
            <pc:docMk/>
            <pc:sldMk cId="3818317865" sldId="264"/>
            <ac:cxnSpMk id="83" creationId="{4F55D200-6858-400F-919E-862A65B4E0CF}"/>
          </ac:cxnSpMkLst>
        </pc:cxnChg>
        <pc:cxnChg chg="add mod">
          <ac:chgData name="Muhammad Abdelghaffar Awad" userId="da161ea9-ec7e-4c02-8565-eea7bd13d605" providerId="ADAL" clId="{1C3ECB2F-12F7-400F-8A86-B299FECABC98}" dt="2019-02-12T20:55:39.439" v="1514" actId="14100"/>
          <ac:cxnSpMkLst>
            <pc:docMk/>
            <pc:sldMk cId="3818317865" sldId="264"/>
            <ac:cxnSpMk id="84" creationId="{C35F6A76-434D-464E-847A-A6AA7C2A9AFF}"/>
          </ac:cxnSpMkLst>
        </pc:cxnChg>
      </pc:sldChg>
      <pc:sldChg chg="modSp add ord">
        <pc:chgData name="Muhammad Abdelghaffar Awad" userId="da161ea9-ec7e-4c02-8565-eea7bd13d605" providerId="ADAL" clId="{1C3ECB2F-12F7-400F-8A86-B299FECABC98}" dt="2019-02-15T17:29:49.999" v="6735" actId="20577"/>
        <pc:sldMkLst>
          <pc:docMk/>
          <pc:sldMk cId="555340437" sldId="265"/>
        </pc:sldMkLst>
        <pc:spChg chg="mod">
          <ac:chgData name="Muhammad Abdelghaffar Awad" userId="da161ea9-ec7e-4c02-8565-eea7bd13d605" providerId="ADAL" clId="{1C3ECB2F-12F7-400F-8A86-B299FECABC98}" dt="2019-02-15T17:18:22.296" v="6638"/>
          <ac:spMkLst>
            <pc:docMk/>
            <pc:sldMk cId="555340437" sldId="265"/>
            <ac:spMk id="2" creationId="{B7AD758B-39D1-47EF-914A-DAD18780C71D}"/>
          </ac:spMkLst>
        </pc:spChg>
        <pc:spChg chg="mod">
          <ac:chgData name="Muhammad Abdelghaffar Awad" userId="da161ea9-ec7e-4c02-8565-eea7bd13d605" providerId="ADAL" clId="{1C3ECB2F-12F7-400F-8A86-B299FECABC98}" dt="2019-02-15T17:29:49.999" v="6735" actId="20577"/>
          <ac:spMkLst>
            <pc:docMk/>
            <pc:sldMk cId="555340437" sldId="265"/>
            <ac:spMk id="3" creationId="{48F9982E-3449-46CA-B804-6FF654EAB6D2}"/>
          </ac:spMkLst>
        </pc:spChg>
      </pc:sldChg>
      <pc:sldChg chg="addSp delSp modSp add">
        <pc:chgData name="Muhammad Abdelghaffar Awad" userId="da161ea9-ec7e-4c02-8565-eea7bd13d605" providerId="ADAL" clId="{1C3ECB2F-12F7-400F-8A86-B299FECABC98}" dt="2019-02-15T17:49:10.674" v="7410" actId="478"/>
        <pc:sldMkLst>
          <pc:docMk/>
          <pc:sldMk cId="1854502774" sldId="266"/>
        </pc:sldMkLst>
        <pc:spChg chg="mod">
          <ac:chgData name="Muhammad Abdelghaffar Awad" userId="da161ea9-ec7e-4c02-8565-eea7bd13d605" providerId="ADAL" clId="{1C3ECB2F-12F7-400F-8A86-B299FECABC98}" dt="2019-02-15T17:32:48.047" v="6764"/>
          <ac:spMkLst>
            <pc:docMk/>
            <pc:sldMk cId="1854502774" sldId="266"/>
            <ac:spMk id="2" creationId="{B7AD758B-39D1-47EF-914A-DAD18780C71D}"/>
          </ac:spMkLst>
        </pc:spChg>
        <pc:spChg chg="mod">
          <ac:chgData name="Muhammad Abdelghaffar Awad" userId="da161ea9-ec7e-4c02-8565-eea7bd13d605" providerId="ADAL" clId="{1C3ECB2F-12F7-400F-8A86-B299FECABC98}" dt="2019-02-15T17:49:07.930" v="7409" actId="20577"/>
          <ac:spMkLst>
            <pc:docMk/>
            <pc:sldMk cId="1854502774" sldId="266"/>
            <ac:spMk id="3" creationId="{48F9982E-3449-46CA-B804-6FF654EAB6D2}"/>
          </ac:spMkLst>
        </pc:spChg>
        <pc:spChg chg="add del mod">
          <ac:chgData name="Muhammad Abdelghaffar Awad" userId="da161ea9-ec7e-4c02-8565-eea7bd13d605" providerId="ADAL" clId="{1C3ECB2F-12F7-400F-8A86-B299FECABC98}" dt="2019-02-15T17:47:47.065" v="7325" actId="478"/>
          <ac:spMkLst>
            <pc:docMk/>
            <pc:sldMk cId="1854502774" sldId="266"/>
            <ac:spMk id="30" creationId="{9EF9F095-388C-4E0A-9D67-257E756B1A8C}"/>
          </ac:spMkLst>
        </pc:spChg>
        <pc:spChg chg="del">
          <ac:chgData name="Muhammad Abdelghaffar Awad" userId="da161ea9-ec7e-4c02-8565-eea7bd13d605" providerId="ADAL" clId="{1C3ECB2F-12F7-400F-8A86-B299FECABC98}" dt="2019-02-15T17:49:10.674" v="7410" actId="478"/>
          <ac:spMkLst>
            <pc:docMk/>
            <pc:sldMk cId="1854502774" sldId="266"/>
            <ac:spMk id="45" creationId="{54FFDBEF-E631-4884-B4CD-B84EC59CB408}"/>
          </ac:spMkLst>
        </pc:spChg>
        <pc:cxnChg chg="add">
          <ac:chgData name="Muhammad Abdelghaffar Awad" userId="da161ea9-ec7e-4c02-8565-eea7bd13d605" providerId="ADAL" clId="{1C3ECB2F-12F7-400F-8A86-B299FECABC98}" dt="2019-02-12T21:03:27.297" v="1626"/>
          <ac:cxnSpMkLst>
            <pc:docMk/>
            <pc:sldMk cId="1854502774" sldId="266"/>
            <ac:cxnSpMk id="55" creationId="{03D7CCA7-4EEE-4D35-A8F1-CE65A665D0E4}"/>
          </ac:cxnSpMkLst>
        </pc:cxnChg>
        <pc:cxnChg chg="add">
          <ac:chgData name="Muhammad Abdelghaffar Awad" userId="da161ea9-ec7e-4c02-8565-eea7bd13d605" providerId="ADAL" clId="{1C3ECB2F-12F7-400F-8A86-B299FECABC98}" dt="2019-02-12T21:03:27.297" v="1626"/>
          <ac:cxnSpMkLst>
            <pc:docMk/>
            <pc:sldMk cId="1854502774" sldId="266"/>
            <ac:cxnSpMk id="56" creationId="{4A5D8C6F-982D-48F7-9876-033B06060395}"/>
          </ac:cxnSpMkLst>
        </pc:cxnChg>
      </pc:sldChg>
      <pc:sldChg chg="addSp delSp modSp add">
        <pc:chgData name="Muhammad Abdelghaffar Awad" userId="da161ea9-ec7e-4c02-8565-eea7bd13d605" providerId="ADAL" clId="{1C3ECB2F-12F7-400F-8A86-B299FECABC98}" dt="2019-02-15T17:50:34.500" v="7413" actId="20577"/>
        <pc:sldMkLst>
          <pc:docMk/>
          <pc:sldMk cId="4067844612" sldId="267"/>
        </pc:sldMkLst>
        <pc:spChg chg="mod">
          <ac:chgData name="Muhammad Abdelghaffar Awad" userId="da161ea9-ec7e-4c02-8565-eea7bd13d605" providerId="ADAL" clId="{1C3ECB2F-12F7-400F-8A86-B299FECABC98}" dt="2019-02-15T17:32:37.227" v="6763"/>
          <ac:spMkLst>
            <pc:docMk/>
            <pc:sldMk cId="4067844612" sldId="267"/>
            <ac:spMk id="2" creationId="{B7AD758B-39D1-47EF-914A-DAD18780C71D}"/>
          </ac:spMkLst>
        </pc:spChg>
        <pc:spChg chg="mod">
          <ac:chgData name="Muhammad Abdelghaffar Awad" userId="da161ea9-ec7e-4c02-8565-eea7bd13d605" providerId="ADAL" clId="{1C3ECB2F-12F7-400F-8A86-B299FECABC98}" dt="2019-02-15T17:50:34.500" v="7413" actId="20577"/>
          <ac:spMkLst>
            <pc:docMk/>
            <pc:sldMk cId="4067844612" sldId="267"/>
            <ac:spMk id="3" creationId="{48F9982E-3449-46CA-B804-6FF654EAB6D2}"/>
          </ac:spMkLst>
        </pc:spChg>
        <pc:spChg chg="add del mod">
          <ac:chgData name="Muhammad Abdelghaffar Awad" userId="da161ea9-ec7e-4c02-8565-eea7bd13d605" providerId="ADAL" clId="{1C3ECB2F-12F7-400F-8A86-B299FECABC98}" dt="2019-02-15T17:32:05.138" v="6762" actId="1076"/>
          <ac:spMkLst>
            <pc:docMk/>
            <pc:sldMk cId="4067844612" sldId="267"/>
            <ac:spMk id="55" creationId="{EA9193A6-7B30-4954-9D67-580573C89BB8}"/>
          </ac:spMkLst>
        </pc:spChg>
        <pc:picChg chg="add mod">
          <ac:chgData name="Muhammad Abdelghaffar Awad" userId="da161ea9-ec7e-4c02-8565-eea7bd13d605" providerId="ADAL" clId="{1C3ECB2F-12F7-400F-8A86-B299FECABC98}" dt="2019-02-15T17:32:05.138" v="6762" actId="1076"/>
          <ac:picMkLst>
            <pc:docMk/>
            <pc:sldMk cId="4067844612" sldId="267"/>
            <ac:picMk id="5" creationId="{03D3C92B-A5E9-4957-882C-1F451A061E61}"/>
          </ac:picMkLst>
        </pc:picChg>
        <pc:picChg chg="add del mod">
          <ac:chgData name="Muhammad Abdelghaffar Awad" userId="da161ea9-ec7e-4c02-8565-eea7bd13d605" providerId="ADAL" clId="{1C3ECB2F-12F7-400F-8A86-B299FECABC98}" dt="2019-02-12T20:56:44.938" v="1520" actId="478"/>
          <ac:picMkLst>
            <pc:docMk/>
            <pc:sldMk cId="4067844612" sldId="267"/>
            <ac:picMk id="56" creationId="{4E0CE43D-7E53-4D05-AE6A-07244551B6DA}"/>
          </ac:picMkLst>
        </pc:picChg>
      </pc:sldChg>
      <pc:sldChg chg="addSp modSp add ord">
        <pc:chgData name="Muhammad Abdelghaffar Awad" userId="da161ea9-ec7e-4c02-8565-eea7bd13d605" providerId="ADAL" clId="{1C3ECB2F-12F7-400F-8A86-B299FECABC98}" dt="2019-02-15T17:56:12.404" v="7492"/>
        <pc:sldMkLst>
          <pc:docMk/>
          <pc:sldMk cId="1531064798" sldId="268"/>
        </pc:sldMkLst>
        <pc:spChg chg="mod">
          <ac:chgData name="Muhammad Abdelghaffar Awad" userId="da161ea9-ec7e-4c02-8565-eea7bd13d605" providerId="ADAL" clId="{1C3ECB2F-12F7-400F-8A86-B299FECABC98}" dt="2019-02-12T21:16:52.116" v="1984" actId="20577"/>
          <ac:spMkLst>
            <pc:docMk/>
            <pc:sldMk cId="1531064798" sldId="268"/>
            <ac:spMk id="2" creationId="{507D8293-4D6F-4948-8E18-4ABC098BB05F}"/>
          </ac:spMkLst>
        </pc:spChg>
        <pc:spChg chg="mod">
          <ac:chgData name="Muhammad Abdelghaffar Awad" userId="da161ea9-ec7e-4c02-8565-eea7bd13d605" providerId="ADAL" clId="{1C3ECB2F-12F7-400F-8A86-B299FECABC98}" dt="2019-02-12T21:23:42.089" v="2494" actId="313"/>
          <ac:spMkLst>
            <pc:docMk/>
            <pc:sldMk cId="1531064798" sldId="268"/>
            <ac:spMk id="3" creationId="{EDFF7CA2-D960-4996-80C9-9F79D98BF3D1}"/>
          </ac:spMkLst>
        </pc:spChg>
        <pc:spChg chg="add mod">
          <ac:chgData name="Muhammad Abdelghaffar Awad" userId="da161ea9-ec7e-4c02-8565-eea7bd13d605" providerId="ADAL" clId="{1C3ECB2F-12F7-400F-8A86-B299FECABC98}" dt="2019-02-12T23:18:49.440" v="2741" actId="1076"/>
          <ac:spMkLst>
            <pc:docMk/>
            <pc:sldMk cId="1531064798" sldId="268"/>
            <ac:spMk id="5" creationId="{24CC4CDD-7B29-4E32-8AEB-8137203D9FC3}"/>
          </ac:spMkLst>
        </pc:spChg>
        <pc:spChg chg="add mod">
          <ac:chgData name="Muhammad Abdelghaffar Awad" userId="da161ea9-ec7e-4c02-8565-eea7bd13d605" providerId="ADAL" clId="{1C3ECB2F-12F7-400F-8A86-B299FECABC98}" dt="2019-02-12T23:18:53.297" v="2743" actId="1076"/>
          <ac:spMkLst>
            <pc:docMk/>
            <pc:sldMk cId="1531064798" sldId="268"/>
            <ac:spMk id="6" creationId="{51B97933-6D5C-45F7-8D67-3DCD414514E3}"/>
          </ac:spMkLst>
        </pc:spChg>
        <pc:spChg chg="add mod">
          <ac:chgData name="Muhammad Abdelghaffar Awad" userId="da161ea9-ec7e-4c02-8565-eea7bd13d605" providerId="ADAL" clId="{1C3ECB2F-12F7-400F-8A86-B299FECABC98}" dt="2019-02-12T23:19:17.452" v="2745" actId="1076"/>
          <ac:spMkLst>
            <pc:docMk/>
            <pc:sldMk cId="1531064798" sldId="268"/>
            <ac:spMk id="7" creationId="{DF28DBD6-0C1F-49C9-AF48-2ADE6EDE8794}"/>
          </ac:spMkLst>
        </pc:spChg>
        <pc:spChg chg="add mod">
          <ac:chgData name="Muhammad Abdelghaffar Awad" userId="da161ea9-ec7e-4c02-8565-eea7bd13d605" providerId="ADAL" clId="{1C3ECB2F-12F7-400F-8A86-B299FECABC98}" dt="2019-02-12T23:19:19.073" v="2746" actId="20577"/>
          <ac:spMkLst>
            <pc:docMk/>
            <pc:sldMk cId="1531064798" sldId="268"/>
            <ac:spMk id="8" creationId="{705A4FB7-1B2F-45AA-863B-9577FCFE4BAC}"/>
          </ac:spMkLst>
        </pc:spChg>
        <pc:spChg chg="add mod">
          <ac:chgData name="Muhammad Abdelghaffar Awad" userId="da161ea9-ec7e-4c02-8565-eea7bd13d605" providerId="ADAL" clId="{1C3ECB2F-12F7-400F-8A86-B299FECABC98}" dt="2019-02-12T23:19:34.870" v="2748" actId="1076"/>
          <ac:spMkLst>
            <pc:docMk/>
            <pc:sldMk cId="1531064798" sldId="268"/>
            <ac:spMk id="9" creationId="{09E5B499-70F5-4D8C-9910-FE5CA42A6A18}"/>
          </ac:spMkLst>
        </pc:spChg>
        <pc:spChg chg="add mod">
          <ac:chgData name="Muhammad Abdelghaffar Awad" userId="da161ea9-ec7e-4c02-8565-eea7bd13d605" providerId="ADAL" clId="{1C3ECB2F-12F7-400F-8A86-B299FECABC98}" dt="2019-02-12T23:19:49.201" v="2751" actId="20577"/>
          <ac:spMkLst>
            <pc:docMk/>
            <pc:sldMk cId="1531064798" sldId="268"/>
            <ac:spMk id="10" creationId="{D0E33FD7-57B7-47C0-A85B-569B2933030B}"/>
          </ac:spMkLst>
        </pc:spChg>
        <pc:spChg chg="add mod">
          <ac:chgData name="Muhammad Abdelghaffar Awad" userId="da161ea9-ec7e-4c02-8565-eea7bd13d605" providerId="ADAL" clId="{1C3ECB2F-12F7-400F-8A86-B299FECABC98}" dt="2019-02-12T23:20:07.963" v="2756" actId="1076"/>
          <ac:spMkLst>
            <pc:docMk/>
            <pc:sldMk cId="1531064798" sldId="268"/>
            <ac:spMk id="11" creationId="{D88EEC18-F58A-4B1C-879D-A5E5B6A3C1DD}"/>
          </ac:spMkLst>
        </pc:spChg>
        <pc:spChg chg="add mod">
          <ac:chgData name="Muhammad Abdelghaffar Awad" userId="da161ea9-ec7e-4c02-8565-eea7bd13d605" providerId="ADAL" clId="{1C3ECB2F-12F7-400F-8A86-B299FECABC98}" dt="2019-02-12T23:20:11.516" v="2757" actId="1076"/>
          <ac:spMkLst>
            <pc:docMk/>
            <pc:sldMk cId="1531064798" sldId="268"/>
            <ac:spMk id="12" creationId="{F7FF9A31-4A70-482C-8ADF-A111087ACDF8}"/>
          </ac:spMkLst>
        </pc:spChg>
        <pc:spChg chg="add mod">
          <ac:chgData name="Muhammad Abdelghaffar Awad" userId="da161ea9-ec7e-4c02-8565-eea7bd13d605" providerId="ADAL" clId="{1C3ECB2F-12F7-400F-8A86-B299FECABC98}" dt="2019-02-12T23:20:40.392" v="2762" actId="1076"/>
          <ac:spMkLst>
            <pc:docMk/>
            <pc:sldMk cId="1531064798" sldId="268"/>
            <ac:spMk id="13" creationId="{36B09405-FEDF-4643-88E5-AB5410774E6D}"/>
          </ac:spMkLst>
        </pc:spChg>
        <pc:spChg chg="add mod">
          <ac:chgData name="Muhammad Abdelghaffar Awad" userId="da161ea9-ec7e-4c02-8565-eea7bd13d605" providerId="ADAL" clId="{1C3ECB2F-12F7-400F-8A86-B299FECABC98}" dt="2019-02-12T23:20:47.729" v="2764" actId="1076"/>
          <ac:spMkLst>
            <pc:docMk/>
            <pc:sldMk cId="1531064798" sldId="268"/>
            <ac:spMk id="14" creationId="{147EF543-6AFD-4C39-9096-FD9E2D791873}"/>
          </ac:spMkLst>
        </pc:spChg>
        <pc:spChg chg="add mod">
          <ac:chgData name="Muhammad Abdelghaffar Awad" userId="da161ea9-ec7e-4c02-8565-eea7bd13d605" providerId="ADAL" clId="{1C3ECB2F-12F7-400F-8A86-B299FECABC98}" dt="2019-02-12T23:20:53.114" v="2766" actId="1076"/>
          <ac:spMkLst>
            <pc:docMk/>
            <pc:sldMk cId="1531064798" sldId="268"/>
            <ac:spMk id="15" creationId="{080704DF-74FD-4B53-8228-6DA642072D05}"/>
          </ac:spMkLst>
        </pc:spChg>
        <pc:spChg chg="add mod">
          <ac:chgData name="Muhammad Abdelghaffar Awad" userId="da161ea9-ec7e-4c02-8565-eea7bd13d605" providerId="ADAL" clId="{1C3ECB2F-12F7-400F-8A86-B299FECABC98}" dt="2019-02-12T23:20:54.480" v="2767" actId="20577"/>
          <ac:spMkLst>
            <pc:docMk/>
            <pc:sldMk cId="1531064798" sldId="268"/>
            <ac:spMk id="16" creationId="{149BE8F8-7886-4D02-8388-786937F831EC}"/>
          </ac:spMkLst>
        </pc:spChg>
        <pc:picChg chg="add mod">
          <ac:chgData name="Muhammad Abdelghaffar Awad" userId="da161ea9-ec7e-4c02-8565-eea7bd13d605" providerId="ADAL" clId="{1C3ECB2F-12F7-400F-8A86-B299FECABC98}" dt="2019-02-12T21:17:50.044" v="1991" actId="1076"/>
          <ac:picMkLst>
            <pc:docMk/>
            <pc:sldMk cId="1531064798" sldId="268"/>
            <ac:picMk id="4" creationId="{1FF1D250-D86F-40D7-9FE1-40AFB403721E}"/>
          </ac:picMkLst>
        </pc:picChg>
      </pc:sldChg>
      <pc:sldChg chg="addSp modSp add ord">
        <pc:chgData name="Muhammad Abdelghaffar Awad" userId="da161ea9-ec7e-4c02-8565-eea7bd13d605" providerId="ADAL" clId="{1C3ECB2F-12F7-400F-8A86-B299FECABC98}" dt="2019-02-15T17:56:12.404" v="7492"/>
        <pc:sldMkLst>
          <pc:docMk/>
          <pc:sldMk cId="2753252292" sldId="269"/>
        </pc:sldMkLst>
        <pc:spChg chg="mod">
          <ac:chgData name="Muhammad Abdelghaffar Awad" userId="da161ea9-ec7e-4c02-8565-eea7bd13d605" providerId="ADAL" clId="{1C3ECB2F-12F7-400F-8A86-B299FECABC98}" dt="2019-02-12T23:26:16.905" v="3156" actId="313"/>
          <ac:spMkLst>
            <pc:docMk/>
            <pc:sldMk cId="2753252292" sldId="269"/>
            <ac:spMk id="2" creationId="{CF1D491B-D8B4-4324-9B95-1CD30FA773D0}"/>
          </ac:spMkLst>
        </pc:spChg>
        <pc:spChg chg="mod">
          <ac:chgData name="Muhammad Abdelghaffar Awad" userId="da161ea9-ec7e-4c02-8565-eea7bd13d605" providerId="ADAL" clId="{1C3ECB2F-12F7-400F-8A86-B299FECABC98}" dt="2019-02-12T23:24:23.752" v="3077" actId="20577"/>
          <ac:spMkLst>
            <pc:docMk/>
            <pc:sldMk cId="2753252292" sldId="269"/>
            <ac:spMk id="3" creationId="{7DFFE2F7-AF38-4310-A87E-93B40C9DB4A6}"/>
          </ac:spMkLst>
        </pc:spChg>
        <pc:spChg chg="add mod">
          <ac:chgData name="Muhammad Abdelghaffar Awad" userId="da161ea9-ec7e-4c02-8565-eea7bd13d605" providerId="ADAL" clId="{1C3ECB2F-12F7-400F-8A86-B299FECABC98}" dt="2019-02-12T23:24:48.868" v="3080" actId="1076"/>
          <ac:spMkLst>
            <pc:docMk/>
            <pc:sldMk cId="2753252292" sldId="269"/>
            <ac:spMk id="5" creationId="{37958143-78FE-4DFF-AE80-B71FC8E15C7B}"/>
          </ac:spMkLst>
        </pc:spChg>
        <pc:spChg chg="add mod">
          <ac:chgData name="Muhammad Abdelghaffar Awad" userId="da161ea9-ec7e-4c02-8565-eea7bd13d605" providerId="ADAL" clId="{1C3ECB2F-12F7-400F-8A86-B299FECABC98}" dt="2019-02-12T23:25:48.310" v="3120" actId="1076"/>
          <ac:spMkLst>
            <pc:docMk/>
            <pc:sldMk cId="2753252292" sldId="269"/>
            <ac:spMk id="6" creationId="{7A01024D-E8C7-4E04-8244-F8235F826E5D}"/>
          </ac:spMkLst>
        </pc:spChg>
        <pc:spChg chg="add mod">
          <ac:chgData name="Muhammad Abdelghaffar Awad" userId="da161ea9-ec7e-4c02-8565-eea7bd13d605" providerId="ADAL" clId="{1C3ECB2F-12F7-400F-8A86-B299FECABC98}" dt="2019-02-12T23:25:07.977" v="3088" actId="1076"/>
          <ac:spMkLst>
            <pc:docMk/>
            <pc:sldMk cId="2753252292" sldId="269"/>
            <ac:spMk id="7" creationId="{9CEDB1CD-0176-452E-93AA-944BF4AD9BB8}"/>
          </ac:spMkLst>
        </pc:spChg>
        <pc:spChg chg="add mod">
          <ac:chgData name="Muhammad Abdelghaffar Awad" userId="da161ea9-ec7e-4c02-8565-eea7bd13d605" providerId="ADAL" clId="{1C3ECB2F-12F7-400F-8A86-B299FECABC98}" dt="2019-02-12T23:25:45.949" v="3119" actId="1076"/>
          <ac:spMkLst>
            <pc:docMk/>
            <pc:sldMk cId="2753252292" sldId="269"/>
            <ac:spMk id="8" creationId="{620075F7-3919-4E75-A381-A99682EEF22E}"/>
          </ac:spMkLst>
        </pc:spChg>
        <pc:spChg chg="add mod">
          <ac:chgData name="Muhammad Abdelghaffar Awad" userId="da161ea9-ec7e-4c02-8565-eea7bd13d605" providerId="ADAL" clId="{1C3ECB2F-12F7-400F-8A86-B299FECABC98}" dt="2019-02-12T23:25:17.297" v="3096" actId="1076"/>
          <ac:spMkLst>
            <pc:docMk/>
            <pc:sldMk cId="2753252292" sldId="269"/>
            <ac:spMk id="9" creationId="{6A4E3AC5-0728-4A96-98E2-5F7B70959076}"/>
          </ac:spMkLst>
        </pc:spChg>
        <pc:spChg chg="add mod">
          <ac:chgData name="Muhammad Abdelghaffar Awad" userId="da161ea9-ec7e-4c02-8565-eea7bd13d605" providerId="ADAL" clId="{1C3ECB2F-12F7-400F-8A86-B299FECABC98}" dt="2019-02-12T23:25:43.973" v="3118" actId="1076"/>
          <ac:spMkLst>
            <pc:docMk/>
            <pc:sldMk cId="2753252292" sldId="269"/>
            <ac:spMk id="10" creationId="{B1E5BB35-8B30-4168-820B-A0B52882AD7D}"/>
          </ac:spMkLst>
        </pc:spChg>
        <pc:spChg chg="add mod">
          <ac:chgData name="Muhammad Abdelghaffar Awad" userId="da161ea9-ec7e-4c02-8565-eea7bd13d605" providerId="ADAL" clId="{1C3ECB2F-12F7-400F-8A86-B299FECABC98}" dt="2019-02-12T23:25:30.963" v="3107" actId="1076"/>
          <ac:spMkLst>
            <pc:docMk/>
            <pc:sldMk cId="2753252292" sldId="269"/>
            <ac:spMk id="11" creationId="{EA997829-7B61-4C66-8746-15324130DA31}"/>
          </ac:spMkLst>
        </pc:spChg>
        <pc:spChg chg="add mod">
          <ac:chgData name="Muhammad Abdelghaffar Awad" userId="da161ea9-ec7e-4c02-8565-eea7bd13d605" providerId="ADAL" clId="{1C3ECB2F-12F7-400F-8A86-B299FECABC98}" dt="2019-02-12T23:25:40.997" v="3117" actId="1076"/>
          <ac:spMkLst>
            <pc:docMk/>
            <pc:sldMk cId="2753252292" sldId="269"/>
            <ac:spMk id="12" creationId="{2DB6323D-FBDE-48F8-8B0B-B45DCE57F9C2}"/>
          </ac:spMkLst>
        </pc:spChg>
        <pc:picChg chg="add mod">
          <ac:chgData name="Muhammad Abdelghaffar Awad" userId="da161ea9-ec7e-4c02-8565-eea7bd13d605" providerId="ADAL" clId="{1C3ECB2F-12F7-400F-8A86-B299FECABC98}" dt="2019-02-12T23:21:48.458" v="2771" actId="1076"/>
          <ac:picMkLst>
            <pc:docMk/>
            <pc:sldMk cId="2753252292" sldId="269"/>
            <ac:picMk id="4" creationId="{1479EA01-B25A-4D77-8D0E-57F895B38247}"/>
          </ac:picMkLst>
        </pc:picChg>
      </pc:sldChg>
      <pc:sldChg chg="addSp modSp add ord">
        <pc:chgData name="Muhammad Abdelghaffar Awad" userId="da161ea9-ec7e-4c02-8565-eea7bd13d605" providerId="ADAL" clId="{1C3ECB2F-12F7-400F-8A86-B299FECABC98}" dt="2019-02-15T17:56:12.404" v="7492"/>
        <pc:sldMkLst>
          <pc:docMk/>
          <pc:sldMk cId="3476471902" sldId="270"/>
        </pc:sldMkLst>
        <pc:spChg chg="mod">
          <ac:chgData name="Muhammad Abdelghaffar Awad" userId="da161ea9-ec7e-4c02-8565-eea7bd13d605" providerId="ADAL" clId="{1C3ECB2F-12F7-400F-8A86-B299FECABC98}" dt="2019-02-12T23:14:07.110" v="2533" actId="20577"/>
          <ac:spMkLst>
            <pc:docMk/>
            <pc:sldMk cId="3476471902" sldId="270"/>
            <ac:spMk id="2" creationId="{894A36DD-5F14-44DC-8BA4-F5024D3F05B8}"/>
          </ac:spMkLst>
        </pc:spChg>
        <pc:spChg chg="mod">
          <ac:chgData name="Muhammad Abdelghaffar Awad" userId="da161ea9-ec7e-4c02-8565-eea7bd13d605" providerId="ADAL" clId="{1C3ECB2F-12F7-400F-8A86-B299FECABC98}" dt="2019-02-12T23:57:43.855" v="3993"/>
          <ac:spMkLst>
            <pc:docMk/>
            <pc:sldMk cId="3476471902" sldId="270"/>
            <ac:spMk id="3" creationId="{08FAE15A-5181-473F-8706-284FBA411B60}"/>
          </ac:spMkLst>
        </pc:spChg>
        <pc:spChg chg="add mod">
          <ac:chgData name="Muhammad Abdelghaffar Awad" userId="da161ea9-ec7e-4c02-8565-eea7bd13d605" providerId="ADAL" clId="{1C3ECB2F-12F7-400F-8A86-B299FECABC98}" dt="2019-02-12T23:16:45.135" v="2681" actId="692"/>
          <ac:spMkLst>
            <pc:docMk/>
            <pc:sldMk cId="3476471902" sldId="270"/>
            <ac:spMk id="5" creationId="{4BB252CE-3D61-4841-8230-14F1A8AC6F25}"/>
          </ac:spMkLst>
        </pc:spChg>
        <pc:spChg chg="add mod">
          <ac:chgData name="Muhammad Abdelghaffar Awad" userId="da161ea9-ec7e-4c02-8565-eea7bd13d605" providerId="ADAL" clId="{1C3ECB2F-12F7-400F-8A86-B299FECABC98}" dt="2019-02-12T23:16:45.135" v="2681" actId="692"/>
          <ac:spMkLst>
            <pc:docMk/>
            <pc:sldMk cId="3476471902" sldId="270"/>
            <ac:spMk id="6" creationId="{FBE757B5-D7F8-4057-B265-BD4685EA1D2A}"/>
          </ac:spMkLst>
        </pc:spChg>
        <pc:spChg chg="add mod">
          <ac:chgData name="Muhammad Abdelghaffar Awad" userId="da161ea9-ec7e-4c02-8565-eea7bd13d605" providerId="ADAL" clId="{1C3ECB2F-12F7-400F-8A86-B299FECABC98}" dt="2019-02-12T23:18:06.226" v="2737" actId="113"/>
          <ac:spMkLst>
            <pc:docMk/>
            <pc:sldMk cId="3476471902" sldId="270"/>
            <ac:spMk id="7" creationId="{A924111A-3F19-494B-B8DD-14D11DF30D28}"/>
          </ac:spMkLst>
        </pc:spChg>
        <pc:spChg chg="add mod">
          <ac:chgData name="Muhammad Abdelghaffar Awad" userId="da161ea9-ec7e-4c02-8565-eea7bd13d605" providerId="ADAL" clId="{1C3ECB2F-12F7-400F-8A86-B299FECABC98}" dt="2019-02-12T23:18:12.020" v="2739" actId="113"/>
          <ac:spMkLst>
            <pc:docMk/>
            <pc:sldMk cId="3476471902" sldId="270"/>
            <ac:spMk id="8" creationId="{C3337AF5-F62A-4E5F-8B85-26166FA900E7}"/>
          </ac:spMkLst>
        </pc:spChg>
        <pc:picChg chg="add mod">
          <ac:chgData name="Muhammad Abdelghaffar Awad" userId="da161ea9-ec7e-4c02-8565-eea7bd13d605" providerId="ADAL" clId="{1C3ECB2F-12F7-400F-8A86-B299FECABC98}" dt="2019-02-12T23:16:02.007" v="2662" actId="1076"/>
          <ac:picMkLst>
            <pc:docMk/>
            <pc:sldMk cId="3476471902" sldId="270"/>
            <ac:picMk id="4" creationId="{A99FC156-3FD4-4C73-84CD-725B7228928B}"/>
          </ac:picMkLst>
        </pc:picChg>
      </pc:sldChg>
      <pc:sldChg chg="addSp modSp add">
        <pc:chgData name="Muhammad Abdelghaffar Awad" userId="da161ea9-ec7e-4c02-8565-eea7bd13d605" providerId="ADAL" clId="{1C3ECB2F-12F7-400F-8A86-B299FECABC98}" dt="2019-02-15T18:05:24.058" v="7878" actId="20577"/>
        <pc:sldMkLst>
          <pc:docMk/>
          <pc:sldMk cId="3281178682" sldId="271"/>
        </pc:sldMkLst>
        <pc:spChg chg="mod">
          <ac:chgData name="Muhammad Abdelghaffar Awad" userId="da161ea9-ec7e-4c02-8565-eea7bd13d605" providerId="ADAL" clId="{1C3ECB2F-12F7-400F-8A86-B299FECABC98}" dt="2019-02-12T23:26:45.135" v="3164" actId="20577"/>
          <ac:spMkLst>
            <pc:docMk/>
            <pc:sldMk cId="3281178682" sldId="271"/>
            <ac:spMk id="2" creationId="{794C4A02-E5BB-4E62-92FE-06759702A9B4}"/>
          </ac:spMkLst>
        </pc:spChg>
        <pc:spChg chg="mod">
          <ac:chgData name="Muhammad Abdelghaffar Awad" userId="da161ea9-ec7e-4c02-8565-eea7bd13d605" providerId="ADAL" clId="{1C3ECB2F-12F7-400F-8A86-B299FECABC98}" dt="2019-02-15T18:03:59.733" v="7797" actId="20577"/>
          <ac:spMkLst>
            <pc:docMk/>
            <pc:sldMk cId="3281178682" sldId="271"/>
            <ac:spMk id="3" creationId="{38835E99-937B-43AB-A9C7-E9B30C9CB01E}"/>
          </ac:spMkLst>
        </pc:spChg>
        <pc:spChg chg="add mod">
          <ac:chgData name="Muhammad Abdelghaffar Awad" userId="da161ea9-ec7e-4c02-8565-eea7bd13d605" providerId="ADAL" clId="{1C3ECB2F-12F7-400F-8A86-B299FECABC98}" dt="2019-02-15T18:03:29.192" v="7766" actId="1076"/>
          <ac:spMkLst>
            <pc:docMk/>
            <pc:sldMk cId="3281178682" sldId="271"/>
            <ac:spMk id="5" creationId="{20C3A108-1D8D-4822-938C-9E058012D2AE}"/>
          </ac:spMkLst>
        </pc:spChg>
        <pc:spChg chg="add mod">
          <ac:chgData name="Muhammad Abdelghaffar Awad" userId="da161ea9-ec7e-4c02-8565-eea7bd13d605" providerId="ADAL" clId="{1C3ECB2F-12F7-400F-8A86-B299FECABC98}" dt="2019-02-15T18:05:24.058" v="7878" actId="20577"/>
          <ac:spMkLst>
            <pc:docMk/>
            <pc:sldMk cId="3281178682" sldId="271"/>
            <ac:spMk id="6" creationId="{9FEF035C-85E0-4679-A870-CDB6FB1E441F}"/>
          </ac:spMkLst>
        </pc:spChg>
        <pc:picChg chg="add mod">
          <ac:chgData name="Muhammad Abdelghaffar Awad" userId="da161ea9-ec7e-4c02-8565-eea7bd13d605" providerId="ADAL" clId="{1C3ECB2F-12F7-400F-8A86-B299FECABC98}" dt="2019-02-15T18:03:29.192" v="7766" actId="1076"/>
          <ac:picMkLst>
            <pc:docMk/>
            <pc:sldMk cId="3281178682" sldId="271"/>
            <ac:picMk id="4" creationId="{19B503AF-6D28-4BDA-B84B-E465A6D67A49}"/>
          </ac:picMkLst>
        </pc:picChg>
      </pc:sldChg>
      <pc:sldChg chg="addSp delSp modSp add">
        <pc:chgData name="Muhammad Abdelghaffar Awad" userId="da161ea9-ec7e-4c02-8565-eea7bd13d605" providerId="ADAL" clId="{1C3ECB2F-12F7-400F-8A86-B299FECABC98}" dt="2019-02-15T18:10:25.902" v="8006" actId="1076"/>
        <pc:sldMkLst>
          <pc:docMk/>
          <pc:sldMk cId="390597758" sldId="272"/>
        </pc:sldMkLst>
        <pc:spChg chg="mod">
          <ac:chgData name="Muhammad Abdelghaffar Awad" userId="da161ea9-ec7e-4c02-8565-eea7bd13d605" providerId="ADAL" clId="{1C3ECB2F-12F7-400F-8A86-B299FECABC98}" dt="2019-02-15T18:09:57.759" v="8000" actId="20577"/>
          <ac:spMkLst>
            <pc:docMk/>
            <pc:sldMk cId="390597758" sldId="272"/>
            <ac:spMk id="3" creationId="{38835E99-937B-43AB-A9C7-E9B30C9CB01E}"/>
          </ac:spMkLst>
        </pc:spChg>
        <pc:spChg chg="del">
          <ac:chgData name="Muhammad Abdelghaffar Awad" userId="da161ea9-ec7e-4c02-8565-eea7bd13d605" providerId="ADAL" clId="{1C3ECB2F-12F7-400F-8A86-B299FECABC98}" dt="2019-02-12T23:30:44.673" v="3285" actId="478"/>
          <ac:spMkLst>
            <pc:docMk/>
            <pc:sldMk cId="390597758" sldId="272"/>
            <ac:spMk id="5" creationId="{20C3A108-1D8D-4822-938C-9E058012D2AE}"/>
          </ac:spMkLst>
        </pc:spChg>
        <pc:spChg chg="del">
          <ac:chgData name="Muhammad Abdelghaffar Awad" userId="da161ea9-ec7e-4c02-8565-eea7bd13d605" providerId="ADAL" clId="{1C3ECB2F-12F7-400F-8A86-B299FECABC98}" dt="2019-02-12T23:30:43.285" v="3284" actId="478"/>
          <ac:spMkLst>
            <pc:docMk/>
            <pc:sldMk cId="390597758" sldId="272"/>
            <ac:spMk id="6" creationId="{9FEF035C-85E0-4679-A870-CDB6FB1E441F}"/>
          </ac:spMkLst>
        </pc:spChg>
        <pc:spChg chg="add mod ord">
          <ac:chgData name="Muhammad Abdelghaffar Awad" userId="da161ea9-ec7e-4c02-8565-eea7bd13d605" providerId="ADAL" clId="{1C3ECB2F-12F7-400F-8A86-B299FECABC98}" dt="2019-02-15T18:08:44.895" v="7927" actId="1076"/>
          <ac:spMkLst>
            <pc:docMk/>
            <pc:sldMk cId="390597758" sldId="272"/>
            <ac:spMk id="14" creationId="{DB25F396-B812-4D36-AAAB-954DE79BDDA4}"/>
          </ac:spMkLst>
        </pc:spChg>
        <pc:spChg chg="add mod ord">
          <ac:chgData name="Muhammad Abdelghaffar Awad" userId="da161ea9-ec7e-4c02-8565-eea7bd13d605" providerId="ADAL" clId="{1C3ECB2F-12F7-400F-8A86-B299FECABC98}" dt="2019-02-15T18:10:19.869" v="8003" actId="1076"/>
          <ac:spMkLst>
            <pc:docMk/>
            <pc:sldMk cId="390597758" sldId="272"/>
            <ac:spMk id="19" creationId="{F0EFE067-A53B-4D22-A450-BB147F85730F}"/>
          </ac:spMkLst>
        </pc:spChg>
        <pc:picChg chg="del">
          <ac:chgData name="Muhammad Abdelghaffar Awad" userId="da161ea9-ec7e-4c02-8565-eea7bd13d605" providerId="ADAL" clId="{1C3ECB2F-12F7-400F-8A86-B299FECABC98}" dt="2019-02-12T23:30:45.381" v="3286" actId="478"/>
          <ac:picMkLst>
            <pc:docMk/>
            <pc:sldMk cId="390597758" sldId="272"/>
            <ac:picMk id="4" creationId="{19B503AF-6D28-4BDA-B84B-E465A6D67A49}"/>
          </ac:picMkLst>
        </pc:picChg>
        <pc:picChg chg="add del mod">
          <ac:chgData name="Muhammad Abdelghaffar Awad" userId="da161ea9-ec7e-4c02-8565-eea7bd13d605" providerId="ADAL" clId="{1C3ECB2F-12F7-400F-8A86-B299FECABC98}" dt="2019-02-12T23:31:01.380" v="3291" actId="478"/>
          <ac:picMkLst>
            <pc:docMk/>
            <pc:sldMk cId="390597758" sldId="272"/>
            <ac:picMk id="7" creationId="{6C4F8C75-0D32-4A56-A71F-748F43E559EB}"/>
          </ac:picMkLst>
        </pc:picChg>
        <pc:picChg chg="add del mod">
          <ac:chgData name="Muhammad Abdelghaffar Awad" userId="da161ea9-ec7e-4c02-8565-eea7bd13d605" providerId="ADAL" clId="{1C3ECB2F-12F7-400F-8A86-B299FECABC98}" dt="2019-02-12T23:31:34.675" v="3299" actId="478"/>
          <ac:picMkLst>
            <pc:docMk/>
            <pc:sldMk cId="390597758" sldId="272"/>
            <ac:picMk id="8" creationId="{BD2B9CCA-1835-4F2D-BF75-025E8345E911}"/>
          </ac:picMkLst>
        </pc:picChg>
        <pc:picChg chg="add del mod">
          <ac:chgData name="Muhammad Abdelghaffar Awad" userId="da161ea9-ec7e-4c02-8565-eea7bd13d605" providerId="ADAL" clId="{1C3ECB2F-12F7-400F-8A86-B299FECABC98}" dt="2019-02-12T23:31:50.140" v="3307" actId="478"/>
          <ac:picMkLst>
            <pc:docMk/>
            <pc:sldMk cId="390597758" sldId="272"/>
            <ac:picMk id="9" creationId="{0572EE2A-5600-4463-B87C-639D3FD53359}"/>
          </ac:picMkLst>
        </pc:picChg>
        <pc:picChg chg="add del mod">
          <ac:chgData name="Muhammad Abdelghaffar Awad" userId="da161ea9-ec7e-4c02-8565-eea7bd13d605" providerId="ADAL" clId="{1C3ECB2F-12F7-400F-8A86-B299FECABC98}" dt="2019-02-12T23:33:25.946" v="3339" actId="478"/>
          <ac:picMkLst>
            <pc:docMk/>
            <pc:sldMk cId="390597758" sldId="272"/>
            <ac:picMk id="10" creationId="{7BE2D754-B4E5-4EBA-A216-0771759EDA80}"/>
          </ac:picMkLst>
        </pc:picChg>
        <pc:picChg chg="add mod ord">
          <ac:chgData name="Muhammad Abdelghaffar Awad" userId="da161ea9-ec7e-4c02-8565-eea7bd13d605" providerId="ADAL" clId="{1C3ECB2F-12F7-400F-8A86-B299FECABC98}" dt="2019-02-15T18:10:16.318" v="8002" actId="1076"/>
          <ac:picMkLst>
            <pc:docMk/>
            <pc:sldMk cId="390597758" sldId="272"/>
            <ac:picMk id="15" creationId="{AEC3E88D-44B0-4F04-A232-CD5F7ACE2BA8}"/>
          </ac:picMkLst>
        </pc:picChg>
        <pc:picChg chg="add del mod">
          <ac:chgData name="Muhammad Abdelghaffar Awad" userId="da161ea9-ec7e-4c02-8565-eea7bd13d605" providerId="ADAL" clId="{1C3ECB2F-12F7-400F-8A86-B299FECABC98}" dt="2019-02-12T23:37:30.352" v="3471" actId="478"/>
          <ac:picMkLst>
            <pc:docMk/>
            <pc:sldMk cId="390597758" sldId="272"/>
            <ac:picMk id="16" creationId="{FD791B1C-5885-4054-9DDA-49E010B474B7}"/>
          </ac:picMkLst>
        </pc:picChg>
        <pc:picChg chg="add mod">
          <ac:chgData name="Muhammad Abdelghaffar Awad" userId="da161ea9-ec7e-4c02-8565-eea7bd13d605" providerId="ADAL" clId="{1C3ECB2F-12F7-400F-8A86-B299FECABC98}" dt="2019-02-15T18:08:14.994" v="7922" actId="1076"/>
          <ac:picMkLst>
            <pc:docMk/>
            <pc:sldMk cId="390597758" sldId="272"/>
            <ac:picMk id="17" creationId="{610369AC-97EF-4428-9609-7AEE4AFD91C3}"/>
          </ac:picMkLst>
        </pc:picChg>
        <pc:picChg chg="add mod">
          <ac:chgData name="Muhammad Abdelghaffar Awad" userId="da161ea9-ec7e-4c02-8565-eea7bd13d605" providerId="ADAL" clId="{1C3ECB2F-12F7-400F-8A86-B299FECABC98}" dt="2019-02-15T18:08:14.994" v="7922" actId="1076"/>
          <ac:picMkLst>
            <pc:docMk/>
            <pc:sldMk cId="390597758" sldId="272"/>
            <ac:picMk id="18" creationId="{D03C2F38-D422-40F4-91CE-5B62BAC834CE}"/>
          </ac:picMkLst>
        </pc:picChg>
        <pc:cxnChg chg="add mod ord">
          <ac:chgData name="Muhammad Abdelghaffar Awad" userId="da161ea9-ec7e-4c02-8565-eea7bd13d605" providerId="ADAL" clId="{1C3ECB2F-12F7-400F-8A86-B299FECABC98}" dt="2019-02-15T18:10:25.902" v="8006" actId="1076"/>
          <ac:cxnSpMkLst>
            <pc:docMk/>
            <pc:sldMk cId="390597758" sldId="272"/>
            <ac:cxnSpMk id="12" creationId="{9FB14A13-FC28-4FC1-9B29-1C17C46CAF2E}"/>
          </ac:cxnSpMkLst>
        </pc:cxnChg>
      </pc:sldChg>
      <pc:sldChg chg="addSp delSp modSp add ord">
        <pc:chgData name="Muhammad Abdelghaffar Awad" userId="da161ea9-ec7e-4c02-8565-eea7bd13d605" providerId="ADAL" clId="{1C3ECB2F-12F7-400F-8A86-B299FECABC98}" dt="2019-02-15T18:04:58.710" v="7863" actId="1076"/>
        <pc:sldMkLst>
          <pc:docMk/>
          <pc:sldMk cId="7423904" sldId="273"/>
        </pc:sldMkLst>
        <pc:spChg chg="mod">
          <ac:chgData name="Muhammad Abdelghaffar Awad" userId="da161ea9-ec7e-4c02-8565-eea7bd13d605" providerId="ADAL" clId="{1C3ECB2F-12F7-400F-8A86-B299FECABC98}" dt="2019-02-15T17:59:29.175" v="7581" actId="20577"/>
          <ac:spMkLst>
            <pc:docMk/>
            <pc:sldMk cId="7423904" sldId="273"/>
            <ac:spMk id="2" creationId="{794C4A02-E5BB-4E62-92FE-06759702A9B4}"/>
          </ac:spMkLst>
        </pc:spChg>
        <pc:spChg chg="mod">
          <ac:chgData name="Muhammad Abdelghaffar Awad" userId="da161ea9-ec7e-4c02-8565-eea7bd13d605" providerId="ADAL" clId="{1C3ECB2F-12F7-400F-8A86-B299FECABC98}" dt="2019-02-15T18:00:36.934" v="7597" actId="20577"/>
          <ac:spMkLst>
            <pc:docMk/>
            <pc:sldMk cId="7423904" sldId="273"/>
            <ac:spMk id="3" creationId="{38835E99-937B-43AB-A9C7-E9B30C9CB01E}"/>
          </ac:spMkLst>
        </pc:spChg>
        <pc:spChg chg="del">
          <ac:chgData name="Muhammad Abdelghaffar Awad" userId="da161ea9-ec7e-4c02-8565-eea7bd13d605" providerId="ADAL" clId="{1C3ECB2F-12F7-400F-8A86-B299FECABC98}" dt="2019-02-12T23:36:22.180" v="3457" actId="478"/>
          <ac:spMkLst>
            <pc:docMk/>
            <pc:sldMk cId="7423904" sldId="273"/>
            <ac:spMk id="14" creationId="{DB25F396-B812-4D36-AAAB-954DE79BDDA4}"/>
          </ac:spMkLst>
        </pc:spChg>
        <pc:spChg chg="add mod">
          <ac:chgData name="Muhammad Abdelghaffar Awad" userId="da161ea9-ec7e-4c02-8565-eea7bd13d605" providerId="ADAL" clId="{1C3ECB2F-12F7-400F-8A86-B299FECABC98}" dt="2019-02-15T18:00:00.955" v="7590" actId="1076"/>
          <ac:spMkLst>
            <pc:docMk/>
            <pc:sldMk cId="7423904" sldId="273"/>
            <ac:spMk id="20" creationId="{4EDDAF99-B597-4A03-BE94-EBA87C9C0DAD}"/>
          </ac:spMkLst>
        </pc:spChg>
        <pc:spChg chg="add mod">
          <ac:chgData name="Muhammad Abdelghaffar Awad" userId="da161ea9-ec7e-4c02-8565-eea7bd13d605" providerId="ADAL" clId="{1C3ECB2F-12F7-400F-8A86-B299FECABC98}" dt="2019-02-15T18:00:00.955" v="7590" actId="1076"/>
          <ac:spMkLst>
            <pc:docMk/>
            <pc:sldMk cId="7423904" sldId="273"/>
            <ac:spMk id="21" creationId="{CD997B31-96DA-4324-B1C4-3E71A28DDF8D}"/>
          </ac:spMkLst>
        </pc:spChg>
        <pc:spChg chg="add mod">
          <ac:chgData name="Muhammad Abdelghaffar Awad" userId="da161ea9-ec7e-4c02-8565-eea7bd13d605" providerId="ADAL" clId="{1C3ECB2F-12F7-400F-8A86-B299FECABC98}" dt="2019-02-15T18:04:58.710" v="7863" actId="1076"/>
          <ac:spMkLst>
            <pc:docMk/>
            <pc:sldMk cId="7423904" sldId="273"/>
            <ac:spMk id="23" creationId="{81569754-1D4A-42F1-BCA9-B4BC7D04E111}"/>
          </ac:spMkLst>
        </pc:spChg>
        <pc:graphicFrameChg chg="add del">
          <ac:chgData name="Muhammad Abdelghaffar Awad" userId="da161ea9-ec7e-4c02-8565-eea7bd13d605" providerId="ADAL" clId="{1C3ECB2F-12F7-400F-8A86-B299FECABC98}" dt="2019-02-12T23:44:06.284" v="3716"/>
          <ac:graphicFrameMkLst>
            <pc:docMk/>
            <pc:sldMk cId="7423904" sldId="273"/>
            <ac:graphicFrameMk id="7" creationId="{1D76779F-0C36-4D44-AB37-DC93D3A2AEF6}"/>
          </ac:graphicFrameMkLst>
        </pc:graphicFrameChg>
        <pc:graphicFrameChg chg="add del mod modGraphic">
          <ac:chgData name="Muhammad Abdelghaffar Awad" userId="da161ea9-ec7e-4c02-8565-eea7bd13d605" providerId="ADAL" clId="{1C3ECB2F-12F7-400F-8A86-B299FECABC98}" dt="2019-02-12T23:45:59.818" v="3722" actId="478"/>
          <ac:graphicFrameMkLst>
            <pc:docMk/>
            <pc:sldMk cId="7423904" sldId="273"/>
            <ac:graphicFrameMk id="8" creationId="{97B6E076-851C-4D1B-B2DE-FBDEC2D9A1BE}"/>
          </ac:graphicFrameMkLst>
        </pc:graphicFrameChg>
        <pc:graphicFrameChg chg="add del mod modGraphic">
          <ac:chgData name="Muhammad Abdelghaffar Awad" userId="da161ea9-ec7e-4c02-8565-eea7bd13d605" providerId="ADAL" clId="{1C3ECB2F-12F7-400F-8A86-B299FECABC98}" dt="2019-02-15T17:59:05.457" v="7579" actId="478"/>
          <ac:graphicFrameMkLst>
            <pc:docMk/>
            <pc:sldMk cId="7423904" sldId="273"/>
            <ac:graphicFrameMk id="9" creationId="{DF990FE7-25E2-42C7-93B9-2B67487C6DA2}"/>
          </ac:graphicFrameMkLst>
        </pc:graphicFrameChg>
        <pc:picChg chg="add del mod">
          <ac:chgData name="Muhammad Abdelghaffar Awad" userId="da161ea9-ec7e-4c02-8565-eea7bd13d605" providerId="ADAL" clId="{1C3ECB2F-12F7-400F-8A86-B299FECABC98}" dt="2019-02-12T23:37:03.290" v="3461" actId="478"/>
          <ac:picMkLst>
            <pc:docMk/>
            <pc:sldMk cId="7423904" sldId="273"/>
            <ac:picMk id="4" creationId="{902A0551-15E6-46EA-A6E0-380270AE306E}"/>
          </ac:picMkLst>
        </pc:picChg>
        <pc:picChg chg="add del mod">
          <ac:chgData name="Muhammad Abdelghaffar Awad" userId="da161ea9-ec7e-4c02-8565-eea7bd13d605" providerId="ADAL" clId="{1C3ECB2F-12F7-400F-8A86-B299FECABC98}" dt="2019-02-12T23:37:14.106" v="3467"/>
          <ac:picMkLst>
            <pc:docMk/>
            <pc:sldMk cId="7423904" sldId="273"/>
            <ac:picMk id="5" creationId="{648F072C-1261-46F8-A1F7-2DA4C863E455}"/>
          </ac:picMkLst>
        </pc:picChg>
        <pc:picChg chg="add del mod">
          <ac:chgData name="Muhammad Abdelghaffar Awad" userId="da161ea9-ec7e-4c02-8565-eea7bd13d605" providerId="ADAL" clId="{1C3ECB2F-12F7-400F-8A86-B299FECABC98}" dt="2019-02-12T23:52:21.164" v="3855"/>
          <ac:picMkLst>
            <pc:docMk/>
            <pc:sldMk cId="7423904" sldId="273"/>
            <ac:picMk id="6" creationId="{F6AA521E-6E38-4F76-A206-F44BE6FDAB76}"/>
          </ac:picMkLst>
        </pc:picChg>
        <pc:picChg chg="del">
          <ac:chgData name="Muhammad Abdelghaffar Awad" userId="da161ea9-ec7e-4c02-8565-eea7bd13d605" providerId="ADAL" clId="{1C3ECB2F-12F7-400F-8A86-B299FECABC98}" dt="2019-02-12T23:36:22.180" v="3457" actId="478"/>
          <ac:picMkLst>
            <pc:docMk/>
            <pc:sldMk cId="7423904" sldId="273"/>
            <ac:picMk id="15" creationId="{AEC3E88D-44B0-4F04-A232-CD5F7ACE2BA8}"/>
          </ac:picMkLst>
        </pc:picChg>
        <pc:picChg chg="add mod ord">
          <ac:chgData name="Muhammad Abdelghaffar Awad" userId="da161ea9-ec7e-4c02-8565-eea7bd13d605" providerId="ADAL" clId="{1C3ECB2F-12F7-400F-8A86-B299FECABC98}" dt="2019-02-15T18:00:00.955" v="7590" actId="1076"/>
          <ac:picMkLst>
            <pc:docMk/>
            <pc:sldMk cId="7423904" sldId="273"/>
            <ac:picMk id="22" creationId="{E0918216-71A5-476E-922A-6576C1546362}"/>
          </ac:picMkLst>
        </pc:picChg>
        <pc:cxnChg chg="add del mod">
          <ac:chgData name="Muhammad Abdelghaffar Awad" userId="da161ea9-ec7e-4c02-8565-eea7bd13d605" providerId="ADAL" clId="{1C3ECB2F-12F7-400F-8A86-B299FECABC98}" dt="2019-02-12T23:50:40.723" v="3793" actId="478"/>
          <ac:cxnSpMkLst>
            <pc:docMk/>
            <pc:sldMk cId="7423904" sldId="273"/>
            <ac:cxnSpMk id="11" creationId="{45AEEF0F-5DF8-42AD-BC4A-33559EC4E269}"/>
          </ac:cxnSpMkLst>
        </pc:cxnChg>
        <pc:cxnChg chg="del">
          <ac:chgData name="Muhammad Abdelghaffar Awad" userId="da161ea9-ec7e-4c02-8565-eea7bd13d605" providerId="ADAL" clId="{1C3ECB2F-12F7-400F-8A86-B299FECABC98}" dt="2019-02-12T23:36:22.180" v="3457" actId="478"/>
          <ac:cxnSpMkLst>
            <pc:docMk/>
            <pc:sldMk cId="7423904" sldId="273"/>
            <ac:cxnSpMk id="12" creationId="{9FB14A13-FC28-4FC1-9B29-1C17C46CAF2E}"/>
          </ac:cxnSpMkLst>
        </pc:cxnChg>
        <pc:cxnChg chg="add mod">
          <ac:chgData name="Muhammad Abdelghaffar Awad" userId="da161ea9-ec7e-4c02-8565-eea7bd13d605" providerId="ADAL" clId="{1C3ECB2F-12F7-400F-8A86-B299FECABC98}" dt="2019-02-15T18:00:00.955" v="7590" actId="1076"/>
          <ac:cxnSpMkLst>
            <pc:docMk/>
            <pc:sldMk cId="7423904" sldId="273"/>
            <ac:cxnSpMk id="18" creationId="{352F24F3-3C68-48E5-A017-D9D1B99F9927}"/>
          </ac:cxnSpMkLst>
        </pc:cxnChg>
      </pc:sldChg>
      <pc:sldChg chg="modSp ord">
        <pc:chgData name="Muhammad Abdelghaffar Awad" userId="da161ea9-ec7e-4c02-8565-eea7bd13d605" providerId="ADAL" clId="{1C3ECB2F-12F7-400F-8A86-B299FECABC98}" dt="2019-02-15T18:11:43.122" v="8013"/>
        <pc:sldMkLst>
          <pc:docMk/>
          <pc:sldMk cId="1245847657" sldId="274"/>
        </pc:sldMkLst>
        <pc:spChg chg="mod">
          <ac:chgData name="Muhammad Abdelghaffar Awad" userId="da161ea9-ec7e-4c02-8565-eea7bd13d605" providerId="ADAL" clId="{1C3ECB2F-12F7-400F-8A86-B299FECABC98}" dt="2019-02-13T00:21:23.642" v="4160" actId="20577"/>
          <ac:spMkLst>
            <pc:docMk/>
            <pc:sldMk cId="1245847657" sldId="274"/>
            <ac:spMk id="7" creationId="{760C7807-EB1E-434D-8FF4-1E9752830539}"/>
          </ac:spMkLst>
        </pc:spChg>
      </pc:sldChg>
      <pc:sldChg chg="addSp modSp add">
        <pc:chgData name="Muhammad Abdelghaffar Awad" userId="da161ea9-ec7e-4c02-8565-eea7bd13d605" providerId="ADAL" clId="{1C3ECB2F-12F7-400F-8A86-B299FECABC98}" dt="2019-02-15T19:13:12.464" v="8203" actId="20577"/>
        <pc:sldMkLst>
          <pc:docMk/>
          <pc:sldMk cId="1100957374" sldId="276"/>
        </pc:sldMkLst>
        <pc:spChg chg="mod">
          <ac:chgData name="Muhammad Abdelghaffar Awad" userId="da161ea9-ec7e-4c02-8565-eea7bd13d605" providerId="ADAL" clId="{1C3ECB2F-12F7-400F-8A86-B299FECABC98}" dt="2019-02-15T19:11:07.898" v="8133" actId="20577"/>
          <ac:spMkLst>
            <pc:docMk/>
            <pc:sldMk cId="1100957374" sldId="276"/>
            <ac:spMk id="2" creationId="{A8F94B8B-E48F-492F-AA07-4DA12F0241CF}"/>
          </ac:spMkLst>
        </pc:spChg>
        <pc:spChg chg="mod">
          <ac:chgData name="Muhammad Abdelghaffar Awad" userId="da161ea9-ec7e-4c02-8565-eea7bd13d605" providerId="ADAL" clId="{1C3ECB2F-12F7-400F-8A86-B299FECABC98}" dt="2019-02-15T19:13:12.464" v="8203" actId="20577"/>
          <ac:spMkLst>
            <pc:docMk/>
            <pc:sldMk cId="1100957374" sldId="276"/>
            <ac:spMk id="3" creationId="{FCB429A1-CCFE-4B34-A67E-5DF54C71F02E}"/>
          </ac:spMkLst>
        </pc:spChg>
        <pc:spChg chg="add mod">
          <ac:chgData name="Muhammad Abdelghaffar Awad" userId="da161ea9-ec7e-4c02-8565-eea7bd13d605" providerId="ADAL" clId="{1C3ECB2F-12F7-400F-8A86-B299FECABC98}" dt="2019-02-13T21:24:47.312" v="5196" actId="1076"/>
          <ac:spMkLst>
            <pc:docMk/>
            <pc:sldMk cId="1100957374" sldId="276"/>
            <ac:spMk id="4" creationId="{8546811D-9A3B-4913-8A6B-BCE142393F73}"/>
          </ac:spMkLst>
        </pc:spChg>
      </pc:sldChg>
      <pc:sldChg chg="addSp modSp add">
        <pc:chgData name="Muhammad Abdelghaffar Awad" userId="da161ea9-ec7e-4c02-8565-eea7bd13d605" providerId="ADAL" clId="{1C3ECB2F-12F7-400F-8A86-B299FECABC98}" dt="2019-02-15T18:14:38.953" v="8111" actId="313"/>
        <pc:sldMkLst>
          <pc:docMk/>
          <pc:sldMk cId="3275091570" sldId="277"/>
        </pc:sldMkLst>
        <pc:spChg chg="mod">
          <ac:chgData name="Muhammad Abdelghaffar Awad" userId="da161ea9-ec7e-4c02-8565-eea7bd13d605" providerId="ADAL" clId="{1C3ECB2F-12F7-400F-8A86-B299FECABC98}" dt="2019-02-13T00:39:07.056" v="4522"/>
          <ac:spMkLst>
            <pc:docMk/>
            <pc:sldMk cId="3275091570" sldId="277"/>
            <ac:spMk id="2" creationId="{A8F80095-98BA-47AF-AD0B-4062E3C875F8}"/>
          </ac:spMkLst>
        </pc:spChg>
        <pc:spChg chg="mod">
          <ac:chgData name="Muhammad Abdelghaffar Awad" userId="da161ea9-ec7e-4c02-8565-eea7bd13d605" providerId="ADAL" clId="{1C3ECB2F-12F7-400F-8A86-B299FECABC98}" dt="2019-02-15T18:14:38.953" v="8111" actId="313"/>
          <ac:spMkLst>
            <pc:docMk/>
            <pc:sldMk cId="3275091570" sldId="277"/>
            <ac:spMk id="3" creationId="{3D6DE52D-F6B4-47EC-9AE3-4884931662A2}"/>
          </ac:spMkLst>
        </pc:spChg>
        <pc:spChg chg="add mod">
          <ac:chgData name="Muhammad Abdelghaffar Awad" userId="da161ea9-ec7e-4c02-8565-eea7bd13d605" providerId="ADAL" clId="{1C3ECB2F-12F7-400F-8A86-B299FECABC98}" dt="2019-02-15T18:13:06.893" v="8071" actId="1076"/>
          <ac:spMkLst>
            <pc:docMk/>
            <pc:sldMk cId="3275091570" sldId="277"/>
            <ac:spMk id="4" creationId="{CEB6B7D3-CFE5-4C5B-B7F6-E8AA4CE43E43}"/>
          </ac:spMkLst>
        </pc:spChg>
        <pc:spChg chg="add mod">
          <ac:chgData name="Muhammad Abdelghaffar Awad" userId="da161ea9-ec7e-4c02-8565-eea7bd13d605" providerId="ADAL" clId="{1C3ECB2F-12F7-400F-8A86-B299FECABC98}" dt="2019-02-15T18:13:20.334" v="8075" actId="1076"/>
          <ac:spMkLst>
            <pc:docMk/>
            <pc:sldMk cId="3275091570" sldId="277"/>
            <ac:spMk id="7" creationId="{9FECEBD3-03C5-4850-95DD-80A0D065D273}"/>
          </ac:spMkLst>
        </pc:spChg>
        <pc:spChg chg="add mod">
          <ac:chgData name="Muhammad Abdelghaffar Awad" userId="da161ea9-ec7e-4c02-8565-eea7bd13d605" providerId="ADAL" clId="{1C3ECB2F-12F7-400F-8A86-B299FECABC98}" dt="2019-02-15T18:13:56.948" v="8093" actId="1076"/>
          <ac:spMkLst>
            <pc:docMk/>
            <pc:sldMk cId="3275091570" sldId="277"/>
            <ac:spMk id="9" creationId="{3239F340-0CDA-4055-8A1C-D63D3B64F59A}"/>
          </ac:spMkLst>
        </pc:spChg>
        <pc:picChg chg="add mod">
          <ac:chgData name="Muhammad Abdelghaffar Awad" userId="da161ea9-ec7e-4c02-8565-eea7bd13d605" providerId="ADAL" clId="{1C3ECB2F-12F7-400F-8A86-B299FECABC98}" dt="2019-02-15T18:13:04.164" v="8070" actId="1076"/>
          <ac:picMkLst>
            <pc:docMk/>
            <pc:sldMk cId="3275091570" sldId="277"/>
            <ac:picMk id="5" creationId="{6207924B-D963-433E-B485-FA2991DC1829}"/>
          </ac:picMkLst>
        </pc:picChg>
        <pc:picChg chg="add mod ord">
          <ac:chgData name="Muhammad Abdelghaffar Awad" userId="da161ea9-ec7e-4c02-8565-eea7bd13d605" providerId="ADAL" clId="{1C3ECB2F-12F7-400F-8A86-B299FECABC98}" dt="2019-02-15T18:13:13.493" v="8074" actId="1076"/>
          <ac:picMkLst>
            <pc:docMk/>
            <pc:sldMk cId="3275091570" sldId="277"/>
            <ac:picMk id="6" creationId="{9775AC7A-8B3A-42DD-9B63-825F4EEE3419}"/>
          </ac:picMkLst>
        </pc:picChg>
        <pc:cxnChg chg="add mod">
          <ac:chgData name="Muhammad Abdelghaffar Awad" userId="da161ea9-ec7e-4c02-8565-eea7bd13d605" providerId="ADAL" clId="{1C3ECB2F-12F7-400F-8A86-B299FECABC98}" dt="2019-02-15T18:13:52.164" v="8091" actId="1076"/>
          <ac:cxnSpMkLst>
            <pc:docMk/>
            <pc:sldMk cId="3275091570" sldId="277"/>
            <ac:cxnSpMk id="8" creationId="{FB65D4BF-1FB7-4A9C-AA71-9F948BCF664B}"/>
          </ac:cxnSpMkLst>
        </pc:cxnChg>
        <pc:cxnChg chg="add mod">
          <ac:chgData name="Muhammad Abdelghaffar Awad" userId="da161ea9-ec7e-4c02-8565-eea7bd13d605" providerId="ADAL" clId="{1C3ECB2F-12F7-400F-8A86-B299FECABC98}" dt="2019-02-15T18:13:59.269" v="8094" actId="1076"/>
          <ac:cxnSpMkLst>
            <pc:docMk/>
            <pc:sldMk cId="3275091570" sldId="277"/>
            <ac:cxnSpMk id="10" creationId="{342E650C-E158-416D-97D2-64A4B2416043}"/>
          </ac:cxnSpMkLst>
        </pc:cxnChg>
      </pc:sldChg>
      <pc:sldChg chg="addSp delSp modSp add ord">
        <pc:chgData name="Muhammad Abdelghaffar Awad" userId="da161ea9-ec7e-4c02-8565-eea7bd13d605" providerId="ADAL" clId="{1C3ECB2F-12F7-400F-8A86-B299FECABC98}" dt="2019-02-15T18:11:35.929" v="8012"/>
        <pc:sldMkLst>
          <pc:docMk/>
          <pc:sldMk cId="4188523979" sldId="278"/>
        </pc:sldMkLst>
        <pc:spChg chg="mod">
          <ac:chgData name="Muhammad Abdelghaffar Awad" userId="da161ea9-ec7e-4c02-8565-eea7bd13d605" providerId="ADAL" clId="{1C3ECB2F-12F7-400F-8A86-B299FECABC98}" dt="2019-02-13T00:46:08.193" v="4848"/>
          <ac:spMkLst>
            <pc:docMk/>
            <pc:sldMk cId="4188523979" sldId="278"/>
            <ac:spMk id="2" creationId="{B2F81431-AA34-4524-A766-80B7C16C7D78}"/>
          </ac:spMkLst>
        </pc:spChg>
        <pc:spChg chg="add del mod">
          <ac:chgData name="Muhammad Abdelghaffar Awad" userId="da161ea9-ec7e-4c02-8565-eea7bd13d605" providerId="ADAL" clId="{1C3ECB2F-12F7-400F-8A86-B299FECABC98}" dt="2019-02-13T00:46:11.810" v="4857" actId="20577"/>
          <ac:spMkLst>
            <pc:docMk/>
            <pc:sldMk cId="4188523979" sldId="278"/>
            <ac:spMk id="3" creationId="{C72EB30E-F4AF-4AE1-BC29-E336FE4FDCA7}"/>
          </ac:spMkLst>
        </pc:spChg>
        <pc:graphicFrameChg chg="add mod modGraphic">
          <ac:chgData name="Muhammad Abdelghaffar Awad" userId="da161ea9-ec7e-4c02-8565-eea7bd13d605" providerId="ADAL" clId="{1C3ECB2F-12F7-400F-8A86-B299FECABC98}" dt="2019-02-13T00:45:21.634" v="4789" actId="1076"/>
          <ac:graphicFrameMkLst>
            <pc:docMk/>
            <pc:sldMk cId="4188523979" sldId="278"/>
            <ac:graphicFrameMk id="6" creationId="{EF62B534-625E-4F3B-B344-11D069898398}"/>
          </ac:graphicFrameMkLst>
        </pc:graphicFrameChg>
        <pc:picChg chg="add del mod">
          <ac:chgData name="Muhammad Abdelghaffar Awad" userId="da161ea9-ec7e-4c02-8565-eea7bd13d605" providerId="ADAL" clId="{1C3ECB2F-12F7-400F-8A86-B299FECABC98}" dt="2019-02-13T00:43:10.106" v="4707"/>
          <ac:picMkLst>
            <pc:docMk/>
            <pc:sldMk cId="4188523979" sldId="278"/>
            <ac:picMk id="4" creationId="{70A35A94-546F-4C91-AE10-B3258699AAAD}"/>
          </ac:picMkLst>
        </pc:picChg>
        <pc:picChg chg="add mod">
          <ac:chgData name="Muhammad Abdelghaffar Awad" userId="da161ea9-ec7e-4c02-8565-eea7bd13d605" providerId="ADAL" clId="{1C3ECB2F-12F7-400F-8A86-B299FECABC98}" dt="2019-02-13T00:45:51.838" v="4845" actId="1076"/>
          <ac:picMkLst>
            <pc:docMk/>
            <pc:sldMk cId="4188523979" sldId="278"/>
            <ac:picMk id="5" creationId="{636126F2-4A90-4174-B62F-129DEA63B87C}"/>
          </ac:picMkLst>
        </pc:picChg>
      </pc:sldChg>
      <pc:sldChg chg="modSp add del ord">
        <pc:chgData name="Muhammad Abdelghaffar Awad" userId="da161ea9-ec7e-4c02-8565-eea7bd13d605" providerId="ADAL" clId="{1C3ECB2F-12F7-400F-8A86-B299FECABC98}" dt="2019-02-15T17:57:37.551" v="7498"/>
        <pc:sldMkLst>
          <pc:docMk/>
          <pc:sldMk cId="1969280534" sldId="279"/>
        </pc:sldMkLst>
        <pc:spChg chg="mod">
          <ac:chgData name="Muhammad Abdelghaffar Awad" userId="da161ea9-ec7e-4c02-8565-eea7bd13d605" providerId="ADAL" clId="{1C3ECB2F-12F7-400F-8A86-B299FECABC98}" dt="2019-02-13T00:50:10.348" v="4964"/>
          <ac:spMkLst>
            <pc:docMk/>
            <pc:sldMk cId="1969280534" sldId="279"/>
            <ac:spMk id="2" creationId="{4589517C-6A4F-4959-9906-BD1FB303C5CF}"/>
          </ac:spMkLst>
        </pc:spChg>
        <pc:spChg chg="mod">
          <ac:chgData name="Muhammad Abdelghaffar Awad" userId="da161ea9-ec7e-4c02-8565-eea7bd13d605" providerId="ADAL" clId="{1C3ECB2F-12F7-400F-8A86-B299FECABC98}" dt="2019-02-13T00:50:47.804" v="4995"/>
          <ac:spMkLst>
            <pc:docMk/>
            <pc:sldMk cId="1969280534" sldId="279"/>
            <ac:spMk id="3" creationId="{66F78793-8B81-4340-B6FD-CA3ED88040C6}"/>
          </ac:spMkLst>
        </pc:spChg>
      </pc:sldChg>
      <pc:sldChg chg="add ord">
        <pc:chgData name="Muhammad Abdelghaffar Awad" userId="da161ea9-ec7e-4c02-8565-eea7bd13d605" providerId="ADAL" clId="{1C3ECB2F-12F7-400F-8A86-B299FECABC98}" dt="2019-02-15T17:57:49.511" v="7500"/>
        <pc:sldMkLst>
          <pc:docMk/>
          <pc:sldMk cId="3369370826" sldId="280"/>
        </pc:sldMkLst>
      </pc:sldChg>
      <pc:sldChg chg="addSp delSp modSp add del mod">
        <pc:chgData name="Muhammad Abdelghaffar Awad" userId="da161ea9-ec7e-4c02-8565-eea7bd13d605" providerId="ADAL" clId="{1C3ECB2F-12F7-400F-8A86-B299FECABC98}" dt="2019-02-15T15:55:15.462" v="5383" actId="2696"/>
        <pc:sldMkLst>
          <pc:docMk/>
          <pc:sldMk cId="3963442147" sldId="280"/>
        </pc:sldMkLst>
        <pc:spChg chg="mod">
          <ac:chgData name="Muhammad Abdelghaffar Awad" userId="da161ea9-ec7e-4c02-8565-eea7bd13d605" providerId="ADAL" clId="{1C3ECB2F-12F7-400F-8A86-B299FECABC98}" dt="2019-02-15T23:31:35.826" v="5201" actId="20577"/>
          <ac:spMkLst>
            <pc:docMk/>
            <pc:sldMk cId="3963442147" sldId="280"/>
            <ac:spMk id="2" creationId="{B7AD758B-39D1-47EF-914A-DAD18780C71D}"/>
          </ac:spMkLst>
        </pc:spChg>
        <pc:spChg chg="del mod">
          <ac:chgData name="Muhammad Abdelghaffar Awad" userId="da161ea9-ec7e-4c02-8565-eea7bd13d605" providerId="ADAL" clId="{1C3ECB2F-12F7-400F-8A86-B299FECABC98}" dt="2019-02-15T23:32:04.077" v="5203" actId="1957"/>
          <ac:spMkLst>
            <pc:docMk/>
            <pc:sldMk cId="3963442147" sldId="280"/>
            <ac:spMk id="3" creationId="{48F9982E-3449-46CA-B804-6FF654EAB6D2}"/>
          </ac:spMkLst>
        </pc:spChg>
        <pc:spChg chg="add del mod">
          <ac:chgData name="Muhammad Abdelghaffar Awad" userId="da161ea9-ec7e-4c02-8565-eea7bd13d605" providerId="ADAL" clId="{1C3ECB2F-12F7-400F-8A86-B299FECABC98}" dt="2019-02-15T15:48:13.466" v="5315"/>
          <ac:spMkLst>
            <pc:docMk/>
            <pc:sldMk cId="3963442147" sldId="280"/>
            <ac:spMk id="7" creationId="{E8168629-7850-48DB-84DC-CF727014DBD6}"/>
          </ac:spMkLst>
        </pc:spChg>
        <pc:spChg chg="add del mod">
          <ac:chgData name="Muhammad Abdelghaffar Awad" userId="da161ea9-ec7e-4c02-8565-eea7bd13d605" providerId="ADAL" clId="{1C3ECB2F-12F7-400F-8A86-B299FECABC98}" dt="2019-02-15T15:46:52.014" v="5292" actId="478"/>
          <ac:spMkLst>
            <pc:docMk/>
            <pc:sldMk cId="3963442147" sldId="280"/>
            <ac:spMk id="11" creationId="{7CC6A13A-0C73-4224-9E4E-481791C3E044}"/>
          </ac:spMkLst>
        </pc:spChg>
        <pc:spChg chg="add del mod">
          <ac:chgData name="Muhammad Abdelghaffar Awad" userId="da161ea9-ec7e-4c02-8565-eea7bd13d605" providerId="ADAL" clId="{1C3ECB2F-12F7-400F-8A86-B299FECABC98}" dt="2019-02-15T15:46:53.396" v="5294" actId="478"/>
          <ac:spMkLst>
            <pc:docMk/>
            <pc:sldMk cId="3963442147" sldId="280"/>
            <ac:spMk id="12" creationId="{482B5D80-3955-4549-85C5-EE25461804E2}"/>
          </ac:spMkLst>
        </pc:spChg>
        <pc:spChg chg="add mod">
          <ac:chgData name="Muhammad Abdelghaffar Awad" userId="da161ea9-ec7e-4c02-8565-eea7bd13d605" providerId="ADAL" clId="{1C3ECB2F-12F7-400F-8A86-B299FECABC98}" dt="2019-02-15T15:49:22.038" v="5319" actId="478"/>
          <ac:spMkLst>
            <pc:docMk/>
            <pc:sldMk cId="3963442147" sldId="280"/>
            <ac:spMk id="13" creationId="{05760B4F-F39C-406C-B8E2-BE523FCA303E}"/>
          </ac:spMkLst>
        </pc:spChg>
        <pc:spChg chg="add del mod">
          <ac:chgData name="Muhammad Abdelghaffar Awad" userId="da161ea9-ec7e-4c02-8565-eea7bd13d605" providerId="ADAL" clId="{1C3ECB2F-12F7-400F-8A86-B299FECABC98}" dt="2019-02-15T15:46:54.203" v="5295" actId="478"/>
          <ac:spMkLst>
            <pc:docMk/>
            <pc:sldMk cId="3963442147" sldId="280"/>
            <ac:spMk id="39" creationId="{3AFE2EDA-A860-4E01-B2DB-F3D0765DCF6F}"/>
          </ac:spMkLst>
        </pc:spChg>
        <pc:spChg chg="del">
          <ac:chgData name="Muhammad Abdelghaffar Awad" userId="da161ea9-ec7e-4c02-8565-eea7bd13d605" providerId="ADAL" clId="{1C3ECB2F-12F7-400F-8A86-B299FECABC98}" dt="2019-02-15T23:31:28.193" v="5198" actId="478"/>
          <ac:spMkLst>
            <pc:docMk/>
            <pc:sldMk cId="3963442147" sldId="280"/>
            <ac:spMk id="55" creationId="{48449E5B-C049-4242-A8D3-0B342B1B8A44}"/>
          </ac:spMkLst>
        </pc:spChg>
        <pc:spChg chg="del">
          <ac:chgData name="Muhammad Abdelghaffar Awad" userId="da161ea9-ec7e-4c02-8565-eea7bd13d605" providerId="ADAL" clId="{1C3ECB2F-12F7-400F-8A86-B299FECABC98}" dt="2019-02-15T23:31:28.193" v="5198" actId="478"/>
          <ac:spMkLst>
            <pc:docMk/>
            <pc:sldMk cId="3963442147" sldId="280"/>
            <ac:spMk id="56" creationId="{33A62867-4CD0-4BD8-A2CD-CC1F7B982918}"/>
          </ac:spMkLst>
        </pc:spChg>
        <pc:spChg chg="del">
          <ac:chgData name="Muhammad Abdelghaffar Awad" userId="da161ea9-ec7e-4c02-8565-eea7bd13d605" providerId="ADAL" clId="{1C3ECB2F-12F7-400F-8A86-B299FECABC98}" dt="2019-02-15T23:31:28.193" v="5198" actId="478"/>
          <ac:spMkLst>
            <pc:docMk/>
            <pc:sldMk cId="3963442147" sldId="280"/>
            <ac:spMk id="57" creationId="{D819677B-4A3E-4170-8961-5783C07F9087}"/>
          </ac:spMkLst>
        </pc:spChg>
        <pc:spChg chg="del">
          <ac:chgData name="Muhammad Abdelghaffar Awad" userId="da161ea9-ec7e-4c02-8565-eea7bd13d605" providerId="ADAL" clId="{1C3ECB2F-12F7-400F-8A86-B299FECABC98}" dt="2019-02-15T23:31:28.193" v="5198" actId="478"/>
          <ac:spMkLst>
            <pc:docMk/>
            <pc:sldMk cId="3963442147" sldId="280"/>
            <ac:spMk id="58" creationId="{699AFE17-6F0A-4843-9252-54E3A26EA04B}"/>
          </ac:spMkLst>
        </pc:spChg>
        <pc:spChg chg="del">
          <ac:chgData name="Muhammad Abdelghaffar Awad" userId="da161ea9-ec7e-4c02-8565-eea7bd13d605" providerId="ADAL" clId="{1C3ECB2F-12F7-400F-8A86-B299FECABC98}" dt="2019-02-15T23:31:28.193" v="5198" actId="478"/>
          <ac:spMkLst>
            <pc:docMk/>
            <pc:sldMk cId="3963442147" sldId="280"/>
            <ac:spMk id="59" creationId="{26D024B2-A541-4DD3-AFD1-344A78FF9352}"/>
          </ac:spMkLst>
        </pc:spChg>
        <pc:spChg chg="del">
          <ac:chgData name="Muhammad Abdelghaffar Awad" userId="da161ea9-ec7e-4c02-8565-eea7bd13d605" providerId="ADAL" clId="{1C3ECB2F-12F7-400F-8A86-B299FECABC98}" dt="2019-02-15T23:31:28.193" v="5198" actId="478"/>
          <ac:spMkLst>
            <pc:docMk/>
            <pc:sldMk cId="3963442147" sldId="280"/>
            <ac:spMk id="60" creationId="{C628A09B-3F90-4F5A-9B49-E3BF5E817BCE}"/>
          </ac:spMkLst>
        </pc:spChg>
        <pc:spChg chg="del">
          <ac:chgData name="Muhammad Abdelghaffar Awad" userId="da161ea9-ec7e-4c02-8565-eea7bd13d605" providerId="ADAL" clId="{1C3ECB2F-12F7-400F-8A86-B299FECABC98}" dt="2019-02-15T23:31:28.193" v="5198" actId="478"/>
          <ac:spMkLst>
            <pc:docMk/>
            <pc:sldMk cId="3963442147" sldId="280"/>
            <ac:spMk id="61" creationId="{601696D2-4638-4F1D-B1D5-575258C166E0}"/>
          </ac:spMkLst>
        </pc:spChg>
        <pc:spChg chg="del">
          <ac:chgData name="Muhammad Abdelghaffar Awad" userId="da161ea9-ec7e-4c02-8565-eea7bd13d605" providerId="ADAL" clId="{1C3ECB2F-12F7-400F-8A86-B299FECABC98}" dt="2019-02-15T23:31:28.193" v="5198" actId="478"/>
          <ac:spMkLst>
            <pc:docMk/>
            <pc:sldMk cId="3963442147" sldId="280"/>
            <ac:spMk id="62" creationId="{E29ACCDD-8EF0-4ACB-A7B9-126E36FB2EC4}"/>
          </ac:spMkLst>
        </pc:spChg>
        <pc:spChg chg="del">
          <ac:chgData name="Muhammad Abdelghaffar Awad" userId="da161ea9-ec7e-4c02-8565-eea7bd13d605" providerId="ADAL" clId="{1C3ECB2F-12F7-400F-8A86-B299FECABC98}" dt="2019-02-15T23:31:28.193" v="5198" actId="478"/>
          <ac:spMkLst>
            <pc:docMk/>
            <pc:sldMk cId="3963442147" sldId="280"/>
            <ac:spMk id="64" creationId="{5EC3B0F9-18D0-4544-9B7E-1D19BA2532DC}"/>
          </ac:spMkLst>
        </pc:spChg>
        <pc:spChg chg="del">
          <ac:chgData name="Muhammad Abdelghaffar Awad" userId="da161ea9-ec7e-4c02-8565-eea7bd13d605" providerId="ADAL" clId="{1C3ECB2F-12F7-400F-8A86-B299FECABC98}" dt="2019-02-15T23:31:28.193" v="5198" actId="478"/>
          <ac:spMkLst>
            <pc:docMk/>
            <pc:sldMk cId="3963442147" sldId="280"/>
            <ac:spMk id="65" creationId="{D3515380-DEC0-4AA2-A58F-EB9E3D8D2935}"/>
          </ac:spMkLst>
        </pc:spChg>
        <pc:spChg chg="del">
          <ac:chgData name="Muhammad Abdelghaffar Awad" userId="da161ea9-ec7e-4c02-8565-eea7bd13d605" providerId="ADAL" clId="{1C3ECB2F-12F7-400F-8A86-B299FECABC98}" dt="2019-02-15T23:31:28.193" v="5198" actId="478"/>
          <ac:spMkLst>
            <pc:docMk/>
            <pc:sldMk cId="3963442147" sldId="280"/>
            <ac:spMk id="66" creationId="{E0FEC49B-17C1-4448-B073-445A557231BB}"/>
          </ac:spMkLst>
        </pc:spChg>
        <pc:spChg chg="del">
          <ac:chgData name="Muhammad Abdelghaffar Awad" userId="da161ea9-ec7e-4c02-8565-eea7bd13d605" providerId="ADAL" clId="{1C3ECB2F-12F7-400F-8A86-B299FECABC98}" dt="2019-02-15T23:31:28.193" v="5198" actId="478"/>
          <ac:spMkLst>
            <pc:docMk/>
            <pc:sldMk cId="3963442147" sldId="280"/>
            <ac:spMk id="67" creationId="{DCEE5B94-B1A6-4179-950F-91B9A4223367}"/>
          </ac:spMkLst>
        </pc:spChg>
        <pc:spChg chg="del">
          <ac:chgData name="Muhammad Abdelghaffar Awad" userId="da161ea9-ec7e-4c02-8565-eea7bd13d605" providerId="ADAL" clId="{1C3ECB2F-12F7-400F-8A86-B299FECABC98}" dt="2019-02-15T23:31:28.193" v="5198" actId="478"/>
          <ac:spMkLst>
            <pc:docMk/>
            <pc:sldMk cId="3963442147" sldId="280"/>
            <ac:spMk id="69" creationId="{816CA33D-7764-4431-A2E2-97449EE1713E}"/>
          </ac:spMkLst>
        </pc:spChg>
        <pc:spChg chg="del">
          <ac:chgData name="Muhammad Abdelghaffar Awad" userId="da161ea9-ec7e-4c02-8565-eea7bd13d605" providerId="ADAL" clId="{1C3ECB2F-12F7-400F-8A86-B299FECABC98}" dt="2019-02-15T23:31:28.193" v="5198" actId="478"/>
          <ac:spMkLst>
            <pc:docMk/>
            <pc:sldMk cId="3963442147" sldId="280"/>
            <ac:spMk id="70" creationId="{7A30725C-F0E1-461A-9CEC-1710BDF7489C}"/>
          </ac:spMkLst>
        </pc:spChg>
        <pc:spChg chg="del">
          <ac:chgData name="Muhammad Abdelghaffar Awad" userId="da161ea9-ec7e-4c02-8565-eea7bd13d605" providerId="ADAL" clId="{1C3ECB2F-12F7-400F-8A86-B299FECABC98}" dt="2019-02-15T23:31:28.193" v="5198" actId="478"/>
          <ac:spMkLst>
            <pc:docMk/>
            <pc:sldMk cId="3963442147" sldId="280"/>
            <ac:spMk id="71" creationId="{AAA94F90-8922-491C-B17F-D2090B651A8C}"/>
          </ac:spMkLst>
        </pc:spChg>
        <pc:spChg chg="del">
          <ac:chgData name="Muhammad Abdelghaffar Awad" userId="da161ea9-ec7e-4c02-8565-eea7bd13d605" providerId="ADAL" clId="{1C3ECB2F-12F7-400F-8A86-B299FECABC98}" dt="2019-02-15T23:31:28.193" v="5198" actId="478"/>
          <ac:spMkLst>
            <pc:docMk/>
            <pc:sldMk cId="3963442147" sldId="280"/>
            <ac:spMk id="72" creationId="{97FCE929-5D61-42C7-BD5C-8861CBD2D5C6}"/>
          </ac:spMkLst>
        </pc:spChg>
        <pc:spChg chg="del">
          <ac:chgData name="Muhammad Abdelghaffar Awad" userId="da161ea9-ec7e-4c02-8565-eea7bd13d605" providerId="ADAL" clId="{1C3ECB2F-12F7-400F-8A86-B299FECABC98}" dt="2019-02-15T23:31:28.193" v="5198" actId="478"/>
          <ac:spMkLst>
            <pc:docMk/>
            <pc:sldMk cId="3963442147" sldId="280"/>
            <ac:spMk id="73" creationId="{4EBB67D1-07CD-4C90-80D5-46E29C325197}"/>
          </ac:spMkLst>
        </pc:spChg>
        <pc:spChg chg="del">
          <ac:chgData name="Muhammad Abdelghaffar Awad" userId="da161ea9-ec7e-4c02-8565-eea7bd13d605" providerId="ADAL" clId="{1C3ECB2F-12F7-400F-8A86-B299FECABC98}" dt="2019-02-15T23:31:28.193" v="5198" actId="478"/>
          <ac:spMkLst>
            <pc:docMk/>
            <pc:sldMk cId="3963442147" sldId="280"/>
            <ac:spMk id="75" creationId="{878B76FB-1BD2-4403-B9BF-60050B7E389D}"/>
          </ac:spMkLst>
        </pc:spChg>
        <pc:spChg chg="del">
          <ac:chgData name="Muhammad Abdelghaffar Awad" userId="da161ea9-ec7e-4c02-8565-eea7bd13d605" providerId="ADAL" clId="{1C3ECB2F-12F7-400F-8A86-B299FECABC98}" dt="2019-02-15T23:31:28.193" v="5198" actId="478"/>
          <ac:spMkLst>
            <pc:docMk/>
            <pc:sldMk cId="3963442147" sldId="280"/>
            <ac:spMk id="76" creationId="{714CBB05-0222-46CA-83F8-590E77CA510B}"/>
          </ac:spMkLst>
        </pc:spChg>
        <pc:spChg chg="del">
          <ac:chgData name="Muhammad Abdelghaffar Awad" userId="da161ea9-ec7e-4c02-8565-eea7bd13d605" providerId="ADAL" clId="{1C3ECB2F-12F7-400F-8A86-B299FECABC98}" dt="2019-02-15T23:31:28.193" v="5198" actId="478"/>
          <ac:spMkLst>
            <pc:docMk/>
            <pc:sldMk cId="3963442147" sldId="280"/>
            <ac:spMk id="77" creationId="{945D7C87-65C7-491F-8ABB-068106E8B4A3}"/>
          </ac:spMkLst>
        </pc:spChg>
        <pc:spChg chg="del">
          <ac:chgData name="Muhammad Abdelghaffar Awad" userId="da161ea9-ec7e-4c02-8565-eea7bd13d605" providerId="ADAL" clId="{1C3ECB2F-12F7-400F-8A86-B299FECABC98}" dt="2019-02-15T23:31:28.193" v="5198" actId="478"/>
          <ac:spMkLst>
            <pc:docMk/>
            <pc:sldMk cId="3963442147" sldId="280"/>
            <ac:spMk id="78" creationId="{FE9E1B90-970E-488B-9F99-5BA7959D619B}"/>
          </ac:spMkLst>
        </pc:spChg>
        <pc:spChg chg="del">
          <ac:chgData name="Muhammad Abdelghaffar Awad" userId="da161ea9-ec7e-4c02-8565-eea7bd13d605" providerId="ADAL" clId="{1C3ECB2F-12F7-400F-8A86-B299FECABC98}" dt="2019-02-15T23:31:28.193" v="5198" actId="478"/>
          <ac:spMkLst>
            <pc:docMk/>
            <pc:sldMk cId="3963442147" sldId="280"/>
            <ac:spMk id="80" creationId="{106E88CC-68FB-485F-9686-B372DEE3D776}"/>
          </ac:spMkLst>
        </pc:spChg>
        <pc:spChg chg="del">
          <ac:chgData name="Muhammad Abdelghaffar Awad" userId="da161ea9-ec7e-4c02-8565-eea7bd13d605" providerId="ADAL" clId="{1C3ECB2F-12F7-400F-8A86-B299FECABC98}" dt="2019-02-15T23:31:31.016" v="5199" actId="478"/>
          <ac:spMkLst>
            <pc:docMk/>
            <pc:sldMk cId="3963442147" sldId="280"/>
            <ac:spMk id="81" creationId="{F184A266-0745-4464-8496-0D985AD5D629}"/>
          </ac:spMkLst>
        </pc:spChg>
        <pc:graphicFrameChg chg="add del mod">
          <ac:chgData name="Muhammad Abdelghaffar Awad" userId="da161ea9-ec7e-4c02-8565-eea7bd13d605" providerId="ADAL" clId="{1C3ECB2F-12F7-400F-8A86-B299FECABC98}" dt="2019-02-15T23:32:32.586" v="5209" actId="478"/>
          <ac:graphicFrameMkLst>
            <pc:docMk/>
            <pc:sldMk cId="3963442147" sldId="280"/>
            <ac:graphicFrameMk id="6" creationId="{E01127F8-1D54-45A4-8D78-378BC9F088F5}"/>
          </ac:graphicFrameMkLst>
        </pc:graphicFrameChg>
        <pc:graphicFrameChg chg="add del mod">
          <ac:chgData name="Muhammad Abdelghaffar Awad" userId="da161ea9-ec7e-4c02-8565-eea7bd13d605" providerId="ADAL" clId="{1C3ECB2F-12F7-400F-8A86-B299FECABC98}" dt="2019-02-15T15:48:12.488" v="5314" actId="478"/>
          <ac:graphicFrameMkLst>
            <pc:docMk/>
            <pc:sldMk cId="3963442147" sldId="280"/>
            <ac:graphicFrameMk id="40" creationId="{B922055C-AECD-4CDE-ABDE-278AEF6FBB6F}"/>
          </ac:graphicFrameMkLst>
        </pc:graphicFrameChg>
        <pc:graphicFrameChg chg="add del mod">
          <ac:chgData name="Muhammad Abdelghaffar Awad" userId="da161ea9-ec7e-4c02-8565-eea7bd13d605" providerId="ADAL" clId="{1C3ECB2F-12F7-400F-8A86-B299FECABC98}" dt="2019-02-15T15:49:22.038" v="5319" actId="478"/>
          <ac:graphicFrameMkLst>
            <pc:docMk/>
            <pc:sldMk cId="3963442147" sldId="280"/>
            <ac:graphicFrameMk id="41" creationId="{B922055C-AECD-4CDE-ABDE-278AEF6FBB6F}"/>
          </ac:graphicFrameMkLst>
        </pc:graphicFrameChg>
        <pc:graphicFrameChg chg="add">
          <ac:chgData name="Muhammad Abdelghaffar Awad" userId="da161ea9-ec7e-4c02-8565-eea7bd13d605" providerId="ADAL" clId="{1C3ECB2F-12F7-400F-8A86-B299FECABC98}" dt="2019-02-15T15:49:16.543" v="5317"/>
          <ac:graphicFrameMkLst>
            <pc:docMk/>
            <pc:sldMk cId="3963442147" sldId="280"/>
            <ac:graphicFrameMk id="42" creationId="{B922055C-AECD-4CDE-ABDE-278AEF6FBB6F}"/>
          </ac:graphicFrameMkLst>
        </pc:graphicFrameChg>
        <pc:graphicFrameChg chg="add del">
          <ac:chgData name="Muhammad Abdelghaffar Awad" userId="da161ea9-ec7e-4c02-8565-eea7bd13d605" providerId="ADAL" clId="{1C3ECB2F-12F7-400F-8A86-B299FECABC98}" dt="2019-02-15T15:49:31.124" v="5325" actId="478"/>
          <ac:graphicFrameMkLst>
            <pc:docMk/>
            <pc:sldMk cId="3963442147" sldId="280"/>
            <ac:graphicFrameMk id="44" creationId="{B922055C-AECD-4CDE-ABDE-278AEF6FBB6F}"/>
          </ac:graphicFrameMkLst>
        </pc:graphicFrameChg>
        <pc:graphicFrameChg chg="add">
          <ac:chgData name="Muhammad Abdelghaffar Awad" userId="da161ea9-ec7e-4c02-8565-eea7bd13d605" providerId="ADAL" clId="{1C3ECB2F-12F7-400F-8A86-B299FECABC98}" dt="2019-02-15T15:49:26.493" v="5323"/>
          <ac:graphicFrameMkLst>
            <pc:docMk/>
            <pc:sldMk cId="3963442147" sldId="280"/>
            <ac:graphicFrameMk id="45" creationId="{B922055C-AECD-4CDE-ABDE-278AEF6FBB6F}"/>
          </ac:graphicFrameMkLst>
        </pc:graphicFrameChg>
        <pc:graphicFrameChg chg="add del mod">
          <ac:chgData name="Muhammad Abdelghaffar Awad" userId="da161ea9-ec7e-4c02-8565-eea7bd13d605" providerId="ADAL" clId="{1C3ECB2F-12F7-400F-8A86-B299FECABC98}" dt="2019-02-15T15:49:36.094" v="5330" actId="478"/>
          <ac:graphicFrameMkLst>
            <pc:docMk/>
            <pc:sldMk cId="3963442147" sldId="280"/>
            <ac:graphicFrameMk id="46" creationId="{B922055C-AECD-4CDE-ABDE-278AEF6FBB6F}"/>
          </ac:graphicFrameMkLst>
        </pc:graphicFrameChg>
        <pc:graphicFrameChg chg="add mod">
          <ac:chgData name="Muhammad Abdelghaffar Awad" userId="da161ea9-ec7e-4c02-8565-eea7bd13d605" providerId="ADAL" clId="{1C3ECB2F-12F7-400F-8A86-B299FECABC98}" dt="2019-02-15T15:51:49.093" v="5353" actId="1076"/>
          <ac:graphicFrameMkLst>
            <pc:docMk/>
            <pc:sldMk cId="3963442147" sldId="280"/>
            <ac:graphicFrameMk id="47" creationId="{B922055C-AECD-4CDE-ABDE-278AEF6FBB6F}"/>
          </ac:graphicFrameMkLst>
        </pc:graphicFrameChg>
        <pc:cxnChg chg="add del mod">
          <ac:chgData name="Muhammad Abdelghaffar Awad" userId="da161ea9-ec7e-4c02-8565-eea7bd13d605" providerId="ADAL" clId="{1C3ECB2F-12F7-400F-8A86-B299FECABC98}" dt="2019-02-15T15:46:52.667" v="5293" actId="478"/>
          <ac:cxnSpMkLst>
            <pc:docMk/>
            <pc:sldMk cId="3963442147" sldId="280"/>
            <ac:cxnSpMk id="9" creationId="{66B1E163-B7F4-4466-9B0B-AF20ECCC7F8F}"/>
          </ac:cxnSpMkLst>
        </pc:cxnChg>
        <pc:cxnChg chg="del mod">
          <ac:chgData name="Muhammad Abdelghaffar Awad" userId="da161ea9-ec7e-4c02-8565-eea7bd13d605" providerId="ADAL" clId="{1C3ECB2F-12F7-400F-8A86-B299FECABC98}" dt="2019-02-15T23:31:28.193" v="5198" actId="478"/>
          <ac:cxnSpMkLst>
            <pc:docMk/>
            <pc:sldMk cId="3963442147" sldId="280"/>
            <ac:cxnSpMk id="63" creationId="{23CF0FF1-5302-4FCA-B74B-2EBDB2E76FD0}"/>
          </ac:cxnSpMkLst>
        </pc:cxnChg>
        <pc:cxnChg chg="del mod">
          <ac:chgData name="Muhammad Abdelghaffar Awad" userId="da161ea9-ec7e-4c02-8565-eea7bd13d605" providerId="ADAL" clId="{1C3ECB2F-12F7-400F-8A86-B299FECABC98}" dt="2019-02-15T23:31:28.193" v="5198" actId="478"/>
          <ac:cxnSpMkLst>
            <pc:docMk/>
            <pc:sldMk cId="3963442147" sldId="280"/>
            <ac:cxnSpMk id="68" creationId="{EF45E3AF-32C0-422A-B0B5-AEC952EF4468}"/>
          </ac:cxnSpMkLst>
        </pc:cxnChg>
        <pc:cxnChg chg="del">
          <ac:chgData name="Muhammad Abdelghaffar Awad" userId="da161ea9-ec7e-4c02-8565-eea7bd13d605" providerId="ADAL" clId="{1C3ECB2F-12F7-400F-8A86-B299FECABC98}" dt="2019-02-15T23:31:28.193" v="5198" actId="478"/>
          <ac:cxnSpMkLst>
            <pc:docMk/>
            <pc:sldMk cId="3963442147" sldId="280"/>
            <ac:cxnSpMk id="74" creationId="{763677DC-0688-43BB-BB11-C8BC1FC5A561}"/>
          </ac:cxnSpMkLst>
        </pc:cxnChg>
      </pc:sldChg>
      <pc:sldChg chg="addSp delSp modSp add del mod">
        <pc:chgData name="Muhammad Abdelghaffar Awad" userId="da161ea9-ec7e-4c02-8565-eea7bd13d605" providerId="ADAL" clId="{1C3ECB2F-12F7-400F-8A86-B299FECABC98}" dt="2019-02-15T15:55:15.489" v="5384" actId="2696"/>
        <pc:sldMkLst>
          <pc:docMk/>
          <pc:sldMk cId="2081369871" sldId="281"/>
        </pc:sldMkLst>
        <pc:graphicFrameChg chg="add mod">
          <ac:chgData name="Muhammad Abdelghaffar Awad" userId="da161ea9-ec7e-4c02-8565-eea7bd13d605" providerId="ADAL" clId="{1C3ECB2F-12F7-400F-8A86-B299FECABC98}" dt="2019-02-15T15:54:47.787" v="5376"/>
          <ac:graphicFrameMkLst>
            <pc:docMk/>
            <pc:sldMk cId="2081369871" sldId="281"/>
            <ac:graphicFrameMk id="5" creationId="{66EBB91D-B552-4EA2-A63D-3DAF9BF38925}"/>
          </ac:graphicFrameMkLst>
        </pc:graphicFrameChg>
        <pc:graphicFrameChg chg="del">
          <ac:chgData name="Muhammad Abdelghaffar Awad" userId="da161ea9-ec7e-4c02-8565-eea7bd13d605" providerId="ADAL" clId="{1C3ECB2F-12F7-400F-8A86-B299FECABC98}" dt="2019-02-15T15:51:26.194" v="5340" actId="478"/>
          <ac:graphicFrameMkLst>
            <pc:docMk/>
            <pc:sldMk cId="2081369871" sldId="281"/>
            <ac:graphicFrameMk id="47" creationId="{B922055C-AECD-4CDE-ABDE-278AEF6FBB6F}"/>
          </ac:graphicFrameMkLst>
        </pc:graphicFrameChg>
      </pc:sldChg>
      <pc:sldChg chg="addSp delSp modSp add mod modNotesTx">
        <pc:chgData name="Muhammad Abdelghaffar Awad" userId="da161ea9-ec7e-4c02-8565-eea7bd13d605" providerId="ADAL" clId="{1C3ECB2F-12F7-400F-8A86-B299FECABC98}" dt="2019-02-15T16:11:40.873" v="5617" actId="1038"/>
        <pc:sldMkLst>
          <pc:docMk/>
          <pc:sldMk cId="3404877814" sldId="282"/>
        </pc:sldMkLst>
        <pc:spChg chg="add del mod">
          <ac:chgData name="Muhammad Abdelghaffar Awad" userId="da161ea9-ec7e-4c02-8565-eea7bd13d605" providerId="ADAL" clId="{1C3ECB2F-12F7-400F-8A86-B299FECABC98}" dt="2019-02-15T15:53:27.579" v="5366"/>
          <ac:spMkLst>
            <pc:docMk/>
            <pc:sldMk cId="3404877814" sldId="282"/>
            <ac:spMk id="3" creationId="{3B5D7E5C-BCA3-4684-9D46-97E7A4C47F97}"/>
          </ac:spMkLst>
        </pc:spChg>
        <pc:spChg chg="add del mod">
          <ac:chgData name="Muhammad Abdelghaffar Awad" userId="da161ea9-ec7e-4c02-8565-eea7bd13d605" providerId="ADAL" clId="{1C3ECB2F-12F7-400F-8A86-B299FECABC98}" dt="2019-02-15T15:55:38.703" v="5387"/>
          <ac:spMkLst>
            <pc:docMk/>
            <pc:sldMk cId="3404877814" sldId="282"/>
            <ac:spMk id="4" creationId="{EA90DBC7-7939-4D7E-AD06-24245BCA1561}"/>
          </ac:spMkLst>
        </pc:spChg>
        <pc:spChg chg="del">
          <ac:chgData name="Muhammad Abdelghaffar Awad" userId="da161ea9-ec7e-4c02-8565-eea7bd13d605" providerId="ADAL" clId="{1C3ECB2F-12F7-400F-8A86-B299FECABC98}" dt="2019-02-15T15:52:35.806" v="5360"/>
          <ac:spMkLst>
            <pc:docMk/>
            <pc:sldMk cId="3404877814" sldId="282"/>
            <ac:spMk id="13" creationId="{05760B4F-F39C-406C-B8E2-BE523FCA303E}"/>
          </ac:spMkLst>
        </pc:spChg>
        <pc:graphicFrameChg chg="del">
          <ac:chgData name="Muhammad Abdelghaffar Awad" userId="da161ea9-ec7e-4c02-8565-eea7bd13d605" providerId="ADAL" clId="{1C3ECB2F-12F7-400F-8A86-B299FECABC98}" dt="2019-02-15T15:52:30.127" v="5355" actId="478"/>
          <ac:graphicFrameMkLst>
            <pc:docMk/>
            <pc:sldMk cId="3404877814" sldId="282"/>
            <ac:graphicFrameMk id="5" creationId="{66EBB91D-B552-4EA2-A63D-3DAF9BF38925}"/>
          </ac:graphicFrameMkLst>
        </pc:graphicFrameChg>
        <pc:graphicFrameChg chg="add del">
          <ac:chgData name="Muhammad Abdelghaffar Awad" userId="da161ea9-ec7e-4c02-8565-eea7bd13d605" providerId="ADAL" clId="{1C3ECB2F-12F7-400F-8A86-B299FECABC98}" dt="2019-02-15T15:52:33.095" v="5358" actId="478"/>
          <ac:graphicFrameMkLst>
            <pc:docMk/>
            <pc:sldMk cId="3404877814" sldId="282"/>
            <ac:graphicFrameMk id="6" creationId="{66EBB91D-B552-4EA2-A63D-3DAF9BF38925}"/>
          </ac:graphicFrameMkLst>
        </pc:graphicFrameChg>
        <pc:graphicFrameChg chg="add del mod">
          <ac:chgData name="Muhammad Abdelghaffar Awad" userId="da161ea9-ec7e-4c02-8565-eea7bd13d605" providerId="ADAL" clId="{1C3ECB2F-12F7-400F-8A86-B299FECABC98}" dt="2019-02-15T15:53:24.424" v="5362" actId="478"/>
          <ac:graphicFrameMkLst>
            <pc:docMk/>
            <pc:sldMk cId="3404877814" sldId="282"/>
            <ac:graphicFrameMk id="7" creationId="{66EBB91D-B552-4EA2-A63D-3DAF9BF38925}"/>
          </ac:graphicFrameMkLst>
        </pc:graphicFrameChg>
        <pc:graphicFrameChg chg="add">
          <ac:chgData name="Muhammad Abdelghaffar Awad" userId="da161ea9-ec7e-4c02-8565-eea7bd13d605" providerId="ADAL" clId="{1C3ECB2F-12F7-400F-8A86-B299FECABC98}" dt="2019-02-15T15:53:25.085" v="5364"/>
          <ac:graphicFrameMkLst>
            <pc:docMk/>
            <pc:sldMk cId="3404877814" sldId="282"/>
            <ac:graphicFrameMk id="8" creationId="{66EBB91D-B552-4EA2-A63D-3DAF9BF38925}"/>
          </ac:graphicFrameMkLst>
        </pc:graphicFrameChg>
        <pc:graphicFrameChg chg="add del mod">
          <ac:chgData name="Muhammad Abdelghaffar Awad" userId="da161ea9-ec7e-4c02-8565-eea7bd13d605" providerId="ADAL" clId="{1C3ECB2F-12F7-400F-8A86-B299FECABC98}" dt="2019-02-15T15:55:26.035" v="5385" actId="478"/>
          <ac:graphicFrameMkLst>
            <pc:docMk/>
            <pc:sldMk cId="3404877814" sldId="282"/>
            <ac:graphicFrameMk id="9" creationId="{66EBB91D-B552-4EA2-A63D-3DAF9BF38925}"/>
          </ac:graphicFrameMkLst>
        </pc:graphicFrameChg>
        <pc:graphicFrameChg chg="add mod">
          <ac:chgData name="Muhammad Abdelghaffar Awad" userId="da161ea9-ec7e-4c02-8565-eea7bd13d605" providerId="ADAL" clId="{1C3ECB2F-12F7-400F-8A86-B299FECABC98}" dt="2019-02-15T16:11:40.873" v="5617" actId="1038"/>
          <ac:graphicFrameMkLst>
            <pc:docMk/>
            <pc:sldMk cId="3404877814" sldId="282"/>
            <ac:graphicFrameMk id="11" creationId="{B922055C-AECD-4CDE-ABDE-278AEF6FBB6F}"/>
          </ac:graphicFrameMkLst>
        </pc:graphicFrameChg>
      </pc:sldChg>
      <pc:sldChg chg="modSp add modNotesTx">
        <pc:chgData name="Muhammad Abdelghaffar Awad" userId="da161ea9-ec7e-4c02-8565-eea7bd13d605" providerId="ADAL" clId="{1C3ECB2F-12F7-400F-8A86-B299FECABC98}" dt="2019-02-15T15:58:40.488" v="5400" actId="20577"/>
        <pc:sldMkLst>
          <pc:docMk/>
          <pc:sldMk cId="595006543" sldId="283"/>
        </pc:sldMkLst>
        <pc:graphicFrameChg chg="mod">
          <ac:chgData name="Muhammad Abdelghaffar Awad" userId="da161ea9-ec7e-4c02-8565-eea7bd13d605" providerId="ADAL" clId="{1C3ECB2F-12F7-400F-8A86-B299FECABC98}" dt="2019-02-15T15:56:37.435" v="5393"/>
          <ac:graphicFrameMkLst>
            <pc:docMk/>
            <pc:sldMk cId="595006543" sldId="283"/>
            <ac:graphicFrameMk id="9" creationId="{66EBB91D-B552-4EA2-A63D-3DAF9BF38925}"/>
          </ac:graphicFrameMkLst>
        </pc:graphicFrameChg>
      </pc:sldChg>
      <pc:sldChg chg="modSp add del">
        <pc:chgData name="Muhammad Abdelghaffar Awad" userId="da161ea9-ec7e-4c02-8565-eea7bd13d605" providerId="ADAL" clId="{1C3ECB2F-12F7-400F-8A86-B299FECABC98}" dt="2019-02-15T17:08:14.099" v="6550" actId="2696"/>
        <pc:sldMkLst>
          <pc:docMk/>
          <pc:sldMk cId="3475427685" sldId="284"/>
        </pc:sldMkLst>
        <pc:spChg chg="mod">
          <ac:chgData name="Muhammad Abdelghaffar Awad" userId="da161ea9-ec7e-4c02-8565-eea7bd13d605" providerId="ADAL" clId="{1C3ECB2F-12F7-400F-8A86-B299FECABC98}" dt="2019-02-15T17:07:24.438" v="6546" actId="20577"/>
          <ac:spMkLst>
            <pc:docMk/>
            <pc:sldMk cId="3475427685" sldId="284"/>
            <ac:spMk id="2" creationId="{B7AD758B-39D1-47EF-914A-DAD18780C71D}"/>
          </ac:spMkLst>
        </pc:spChg>
      </pc:sldChg>
      <pc:sldChg chg="delSp modSp add ord">
        <pc:chgData name="Muhammad Abdelghaffar Awad" userId="da161ea9-ec7e-4c02-8565-eea7bd13d605" providerId="ADAL" clId="{1C3ECB2F-12F7-400F-8A86-B299FECABC98}" dt="2019-02-15T16:10:36.263" v="5615" actId="20577"/>
        <pc:sldMkLst>
          <pc:docMk/>
          <pc:sldMk cId="3961450518" sldId="285"/>
        </pc:sldMkLst>
        <pc:spChg chg="mod">
          <ac:chgData name="Muhammad Abdelghaffar Awad" userId="da161ea9-ec7e-4c02-8565-eea7bd13d605" providerId="ADAL" clId="{1C3ECB2F-12F7-400F-8A86-B299FECABC98}" dt="2019-02-15T16:08:51.685" v="5533" actId="20577"/>
          <ac:spMkLst>
            <pc:docMk/>
            <pc:sldMk cId="3961450518" sldId="285"/>
            <ac:spMk id="2" creationId="{B7AD758B-39D1-47EF-914A-DAD18780C71D}"/>
          </ac:spMkLst>
        </pc:spChg>
        <pc:spChg chg="mod">
          <ac:chgData name="Muhammad Abdelghaffar Awad" userId="da161ea9-ec7e-4c02-8565-eea7bd13d605" providerId="ADAL" clId="{1C3ECB2F-12F7-400F-8A86-B299FECABC98}" dt="2019-02-15T16:10:36.263" v="5615" actId="20577"/>
          <ac:spMkLst>
            <pc:docMk/>
            <pc:sldMk cId="3961450518" sldId="285"/>
            <ac:spMk id="3" creationId="{48F9982E-3449-46CA-B804-6FF654EAB6D2}"/>
          </ac:spMkLst>
        </pc:spChg>
        <pc:spChg chg="del mod">
          <ac:chgData name="Muhammad Abdelghaffar Awad" userId="da161ea9-ec7e-4c02-8565-eea7bd13d605" providerId="ADAL" clId="{1C3ECB2F-12F7-400F-8A86-B299FECABC98}" dt="2019-02-15T16:02:46.400" v="5480"/>
          <ac:spMkLst>
            <pc:docMk/>
            <pc:sldMk cId="3961450518" sldId="285"/>
            <ac:spMk id="5" creationId="{CF7DD16C-3AE6-4B15-AF5F-A2FBB326F682}"/>
          </ac:spMkLst>
        </pc:spChg>
      </pc:sldChg>
      <pc:sldChg chg="modSp add">
        <pc:chgData name="Muhammad Abdelghaffar Awad" userId="da161ea9-ec7e-4c02-8565-eea7bd13d605" providerId="ADAL" clId="{1C3ECB2F-12F7-400F-8A86-B299FECABC98}" dt="2019-02-15T16:32:46.951" v="6019" actId="20577"/>
        <pc:sldMkLst>
          <pc:docMk/>
          <pc:sldMk cId="2362603654" sldId="286"/>
        </pc:sldMkLst>
        <pc:spChg chg="mod">
          <ac:chgData name="Muhammad Abdelghaffar Awad" userId="da161ea9-ec7e-4c02-8565-eea7bd13d605" providerId="ADAL" clId="{1C3ECB2F-12F7-400F-8A86-B299FECABC98}" dt="2019-02-15T16:32:46.951" v="6019" actId="20577"/>
          <ac:spMkLst>
            <pc:docMk/>
            <pc:sldMk cId="2362603654" sldId="286"/>
            <ac:spMk id="2" creationId="{8F4569AB-3FED-4250-9097-BD649C105406}"/>
          </ac:spMkLst>
        </pc:spChg>
        <pc:spChg chg="mod">
          <ac:chgData name="Muhammad Abdelghaffar Awad" userId="da161ea9-ec7e-4c02-8565-eea7bd13d605" providerId="ADAL" clId="{1C3ECB2F-12F7-400F-8A86-B299FECABC98}" dt="2019-02-15T16:30:59.857" v="5967" actId="20577"/>
          <ac:spMkLst>
            <pc:docMk/>
            <pc:sldMk cId="2362603654" sldId="286"/>
            <ac:spMk id="3" creationId="{FAC627C2-0375-42D6-B185-3E5B4978A8FD}"/>
          </ac:spMkLst>
        </pc:spChg>
      </pc:sldChg>
      <pc:sldChg chg="addSp delSp modSp add">
        <pc:chgData name="Muhammad Abdelghaffar Awad" userId="da161ea9-ec7e-4c02-8565-eea7bd13d605" providerId="ADAL" clId="{1C3ECB2F-12F7-400F-8A86-B299FECABC98}" dt="2019-02-15T17:05:40.539" v="6526" actId="20577"/>
        <pc:sldMkLst>
          <pc:docMk/>
          <pc:sldMk cId="261631315" sldId="287"/>
        </pc:sldMkLst>
        <pc:spChg chg="mod">
          <ac:chgData name="Muhammad Abdelghaffar Awad" userId="da161ea9-ec7e-4c02-8565-eea7bd13d605" providerId="ADAL" clId="{1C3ECB2F-12F7-400F-8A86-B299FECABC98}" dt="2019-02-15T16:32:51.010" v="6021" actId="20577"/>
          <ac:spMkLst>
            <pc:docMk/>
            <pc:sldMk cId="261631315" sldId="287"/>
            <ac:spMk id="2" creationId="{8F4569AB-3FED-4250-9097-BD649C105406}"/>
          </ac:spMkLst>
        </pc:spChg>
        <pc:spChg chg="mod">
          <ac:chgData name="Muhammad Abdelghaffar Awad" userId="da161ea9-ec7e-4c02-8565-eea7bd13d605" providerId="ADAL" clId="{1C3ECB2F-12F7-400F-8A86-B299FECABC98}" dt="2019-02-15T17:05:40.539" v="6526" actId="20577"/>
          <ac:spMkLst>
            <pc:docMk/>
            <pc:sldMk cId="261631315" sldId="287"/>
            <ac:spMk id="3" creationId="{FAC627C2-0375-42D6-B185-3E5B4978A8FD}"/>
          </ac:spMkLst>
        </pc:spChg>
        <pc:spChg chg="add">
          <ac:chgData name="Muhammad Abdelghaffar Awad" userId="da161ea9-ec7e-4c02-8565-eea7bd13d605" providerId="ADAL" clId="{1C3ECB2F-12F7-400F-8A86-B299FECABC98}" dt="2019-02-15T16:33:04.174" v="6022"/>
          <ac:spMkLst>
            <pc:docMk/>
            <pc:sldMk cId="261631315" sldId="287"/>
            <ac:spMk id="4" creationId="{288320C8-325C-4F7D-BBC9-656D94886568}"/>
          </ac:spMkLst>
        </pc:spChg>
        <pc:spChg chg="add">
          <ac:chgData name="Muhammad Abdelghaffar Awad" userId="da161ea9-ec7e-4c02-8565-eea7bd13d605" providerId="ADAL" clId="{1C3ECB2F-12F7-400F-8A86-B299FECABC98}" dt="2019-02-15T16:33:04.174" v="6022"/>
          <ac:spMkLst>
            <pc:docMk/>
            <pc:sldMk cId="261631315" sldId="287"/>
            <ac:spMk id="5" creationId="{A0EAFE59-AAB4-4495-897B-5A3D5BA81265}"/>
          </ac:spMkLst>
        </pc:spChg>
        <pc:spChg chg="add">
          <ac:chgData name="Muhammad Abdelghaffar Awad" userId="da161ea9-ec7e-4c02-8565-eea7bd13d605" providerId="ADAL" clId="{1C3ECB2F-12F7-400F-8A86-B299FECABC98}" dt="2019-02-15T16:33:04.174" v="6022"/>
          <ac:spMkLst>
            <pc:docMk/>
            <pc:sldMk cId="261631315" sldId="287"/>
            <ac:spMk id="6" creationId="{742304FE-55FE-4A3B-9274-40793B051D7C}"/>
          </ac:spMkLst>
        </pc:spChg>
        <pc:spChg chg="add">
          <ac:chgData name="Muhammad Abdelghaffar Awad" userId="da161ea9-ec7e-4c02-8565-eea7bd13d605" providerId="ADAL" clId="{1C3ECB2F-12F7-400F-8A86-B299FECABC98}" dt="2019-02-15T16:33:04.174" v="6022"/>
          <ac:spMkLst>
            <pc:docMk/>
            <pc:sldMk cId="261631315" sldId="287"/>
            <ac:spMk id="7" creationId="{84C9A4D8-4FA0-4FBF-AFE2-6F08D5C72636}"/>
          </ac:spMkLst>
        </pc:spChg>
        <pc:spChg chg="add">
          <ac:chgData name="Muhammad Abdelghaffar Awad" userId="da161ea9-ec7e-4c02-8565-eea7bd13d605" providerId="ADAL" clId="{1C3ECB2F-12F7-400F-8A86-B299FECABC98}" dt="2019-02-15T16:33:04.174" v="6022"/>
          <ac:spMkLst>
            <pc:docMk/>
            <pc:sldMk cId="261631315" sldId="287"/>
            <ac:spMk id="8" creationId="{F2D532D4-83BC-44BB-97B6-5563FF4FCB7D}"/>
          </ac:spMkLst>
        </pc:spChg>
        <pc:spChg chg="add">
          <ac:chgData name="Muhammad Abdelghaffar Awad" userId="da161ea9-ec7e-4c02-8565-eea7bd13d605" providerId="ADAL" clId="{1C3ECB2F-12F7-400F-8A86-B299FECABC98}" dt="2019-02-15T16:33:04.174" v="6022"/>
          <ac:spMkLst>
            <pc:docMk/>
            <pc:sldMk cId="261631315" sldId="287"/>
            <ac:spMk id="9" creationId="{6C4ECBAE-D40E-49CC-A17E-88476FC4CA7B}"/>
          </ac:spMkLst>
        </pc:spChg>
        <pc:spChg chg="add">
          <ac:chgData name="Muhammad Abdelghaffar Awad" userId="da161ea9-ec7e-4c02-8565-eea7bd13d605" providerId="ADAL" clId="{1C3ECB2F-12F7-400F-8A86-B299FECABC98}" dt="2019-02-15T16:33:04.174" v="6022"/>
          <ac:spMkLst>
            <pc:docMk/>
            <pc:sldMk cId="261631315" sldId="287"/>
            <ac:spMk id="10" creationId="{11CAC0AF-BA8D-4FA4-A09A-6A8C0C8B01E5}"/>
          </ac:spMkLst>
        </pc:spChg>
        <pc:spChg chg="add">
          <ac:chgData name="Muhammad Abdelghaffar Awad" userId="da161ea9-ec7e-4c02-8565-eea7bd13d605" providerId="ADAL" clId="{1C3ECB2F-12F7-400F-8A86-B299FECABC98}" dt="2019-02-15T16:33:04.174" v="6022"/>
          <ac:spMkLst>
            <pc:docMk/>
            <pc:sldMk cId="261631315" sldId="287"/>
            <ac:spMk id="11" creationId="{D6375CDA-D9F9-4399-9274-DD57CF5701E9}"/>
          </ac:spMkLst>
        </pc:spChg>
        <pc:spChg chg="add">
          <ac:chgData name="Muhammad Abdelghaffar Awad" userId="da161ea9-ec7e-4c02-8565-eea7bd13d605" providerId="ADAL" clId="{1C3ECB2F-12F7-400F-8A86-B299FECABC98}" dt="2019-02-15T16:33:04.174" v="6022"/>
          <ac:spMkLst>
            <pc:docMk/>
            <pc:sldMk cId="261631315" sldId="287"/>
            <ac:spMk id="13" creationId="{749E6C7B-A946-41DF-8259-E16FF2127ECA}"/>
          </ac:spMkLst>
        </pc:spChg>
        <pc:spChg chg="add">
          <ac:chgData name="Muhammad Abdelghaffar Awad" userId="da161ea9-ec7e-4c02-8565-eea7bd13d605" providerId="ADAL" clId="{1C3ECB2F-12F7-400F-8A86-B299FECABC98}" dt="2019-02-15T16:33:04.174" v="6022"/>
          <ac:spMkLst>
            <pc:docMk/>
            <pc:sldMk cId="261631315" sldId="287"/>
            <ac:spMk id="14" creationId="{0D950810-DE13-4DB0-8495-FE91D181AD78}"/>
          </ac:spMkLst>
        </pc:spChg>
        <pc:spChg chg="add">
          <ac:chgData name="Muhammad Abdelghaffar Awad" userId="da161ea9-ec7e-4c02-8565-eea7bd13d605" providerId="ADAL" clId="{1C3ECB2F-12F7-400F-8A86-B299FECABC98}" dt="2019-02-15T16:33:04.174" v="6022"/>
          <ac:spMkLst>
            <pc:docMk/>
            <pc:sldMk cId="261631315" sldId="287"/>
            <ac:spMk id="15" creationId="{BD61A143-7434-4798-BBC3-C7F92361C89A}"/>
          </ac:spMkLst>
        </pc:spChg>
        <pc:spChg chg="add">
          <ac:chgData name="Muhammad Abdelghaffar Awad" userId="da161ea9-ec7e-4c02-8565-eea7bd13d605" providerId="ADAL" clId="{1C3ECB2F-12F7-400F-8A86-B299FECABC98}" dt="2019-02-15T16:33:04.174" v="6022"/>
          <ac:spMkLst>
            <pc:docMk/>
            <pc:sldMk cId="261631315" sldId="287"/>
            <ac:spMk id="16" creationId="{982543DE-911F-46A5-B6AA-49DE9DCDCDA9}"/>
          </ac:spMkLst>
        </pc:spChg>
        <pc:spChg chg="add del">
          <ac:chgData name="Muhammad Abdelghaffar Awad" userId="da161ea9-ec7e-4c02-8565-eea7bd13d605" providerId="ADAL" clId="{1C3ECB2F-12F7-400F-8A86-B299FECABC98}" dt="2019-02-15T16:33:58.237" v="6081" actId="478"/>
          <ac:spMkLst>
            <pc:docMk/>
            <pc:sldMk cId="261631315" sldId="287"/>
            <ac:spMk id="18" creationId="{A6EF90DA-9C88-4C28-A528-9B69E14C31AC}"/>
          </ac:spMkLst>
        </pc:spChg>
        <pc:spChg chg="add">
          <ac:chgData name="Muhammad Abdelghaffar Awad" userId="da161ea9-ec7e-4c02-8565-eea7bd13d605" providerId="ADAL" clId="{1C3ECB2F-12F7-400F-8A86-B299FECABC98}" dt="2019-02-15T16:33:04.174" v="6022"/>
          <ac:spMkLst>
            <pc:docMk/>
            <pc:sldMk cId="261631315" sldId="287"/>
            <ac:spMk id="19" creationId="{C4169396-F848-4403-894D-8A946AA40733}"/>
          </ac:spMkLst>
        </pc:spChg>
        <pc:spChg chg="add">
          <ac:chgData name="Muhammad Abdelghaffar Awad" userId="da161ea9-ec7e-4c02-8565-eea7bd13d605" providerId="ADAL" clId="{1C3ECB2F-12F7-400F-8A86-B299FECABC98}" dt="2019-02-15T16:33:04.174" v="6022"/>
          <ac:spMkLst>
            <pc:docMk/>
            <pc:sldMk cId="261631315" sldId="287"/>
            <ac:spMk id="20" creationId="{172C94CB-6336-4023-8716-49DF41D2A948}"/>
          </ac:spMkLst>
        </pc:spChg>
        <pc:spChg chg="add">
          <ac:chgData name="Muhammad Abdelghaffar Awad" userId="da161ea9-ec7e-4c02-8565-eea7bd13d605" providerId="ADAL" clId="{1C3ECB2F-12F7-400F-8A86-B299FECABC98}" dt="2019-02-15T16:33:04.174" v="6022"/>
          <ac:spMkLst>
            <pc:docMk/>
            <pc:sldMk cId="261631315" sldId="287"/>
            <ac:spMk id="21" creationId="{664CECFA-7A73-403E-9BBD-DF3B76EFF826}"/>
          </ac:spMkLst>
        </pc:spChg>
        <pc:spChg chg="add">
          <ac:chgData name="Muhammad Abdelghaffar Awad" userId="da161ea9-ec7e-4c02-8565-eea7bd13d605" providerId="ADAL" clId="{1C3ECB2F-12F7-400F-8A86-B299FECABC98}" dt="2019-02-15T16:33:04.174" v="6022"/>
          <ac:spMkLst>
            <pc:docMk/>
            <pc:sldMk cId="261631315" sldId="287"/>
            <ac:spMk id="22" creationId="{A98E5C16-DCAC-42F7-A867-21AE85BDB6A8}"/>
          </ac:spMkLst>
        </pc:spChg>
        <pc:spChg chg="add">
          <ac:chgData name="Muhammad Abdelghaffar Awad" userId="da161ea9-ec7e-4c02-8565-eea7bd13d605" providerId="ADAL" clId="{1C3ECB2F-12F7-400F-8A86-B299FECABC98}" dt="2019-02-15T16:33:04.174" v="6022"/>
          <ac:spMkLst>
            <pc:docMk/>
            <pc:sldMk cId="261631315" sldId="287"/>
            <ac:spMk id="24" creationId="{B192620F-0EA2-4C83-AF02-5BD60C53E4E2}"/>
          </ac:spMkLst>
        </pc:spChg>
        <pc:spChg chg="add">
          <ac:chgData name="Muhammad Abdelghaffar Awad" userId="da161ea9-ec7e-4c02-8565-eea7bd13d605" providerId="ADAL" clId="{1C3ECB2F-12F7-400F-8A86-B299FECABC98}" dt="2019-02-15T16:33:04.174" v="6022"/>
          <ac:spMkLst>
            <pc:docMk/>
            <pc:sldMk cId="261631315" sldId="287"/>
            <ac:spMk id="25" creationId="{6DFAC41E-0EB5-4BB9-9CA6-1B90884F7808}"/>
          </ac:spMkLst>
        </pc:spChg>
        <pc:spChg chg="add">
          <ac:chgData name="Muhammad Abdelghaffar Awad" userId="da161ea9-ec7e-4c02-8565-eea7bd13d605" providerId="ADAL" clId="{1C3ECB2F-12F7-400F-8A86-B299FECABC98}" dt="2019-02-15T16:33:04.174" v="6022"/>
          <ac:spMkLst>
            <pc:docMk/>
            <pc:sldMk cId="261631315" sldId="287"/>
            <ac:spMk id="26" creationId="{C026DA2D-8248-4CF3-8DDF-C8E28E43C78D}"/>
          </ac:spMkLst>
        </pc:spChg>
        <pc:spChg chg="add">
          <ac:chgData name="Muhammad Abdelghaffar Awad" userId="da161ea9-ec7e-4c02-8565-eea7bd13d605" providerId="ADAL" clId="{1C3ECB2F-12F7-400F-8A86-B299FECABC98}" dt="2019-02-15T16:33:04.174" v="6022"/>
          <ac:spMkLst>
            <pc:docMk/>
            <pc:sldMk cId="261631315" sldId="287"/>
            <ac:spMk id="27" creationId="{55F626A3-45FC-40D4-B8EA-C5C48F2B982D}"/>
          </ac:spMkLst>
        </pc:spChg>
        <pc:spChg chg="add">
          <ac:chgData name="Muhammad Abdelghaffar Awad" userId="da161ea9-ec7e-4c02-8565-eea7bd13d605" providerId="ADAL" clId="{1C3ECB2F-12F7-400F-8A86-B299FECABC98}" dt="2019-02-15T16:33:04.174" v="6022"/>
          <ac:spMkLst>
            <pc:docMk/>
            <pc:sldMk cId="261631315" sldId="287"/>
            <ac:spMk id="28" creationId="{2C79C1C9-BF2A-4FF7-B15E-D0C59BBFA0CA}"/>
          </ac:spMkLst>
        </pc:spChg>
        <pc:spChg chg="add">
          <ac:chgData name="Muhammad Abdelghaffar Awad" userId="da161ea9-ec7e-4c02-8565-eea7bd13d605" providerId="ADAL" clId="{1C3ECB2F-12F7-400F-8A86-B299FECABC98}" dt="2019-02-15T16:33:04.174" v="6022"/>
          <ac:spMkLst>
            <pc:docMk/>
            <pc:sldMk cId="261631315" sldId="287"/>
            <ac:spMk id="29" creationId="{C8E50F7D-080F-4DA8-A43E-C7B889012FBE}"/>
          </ac:spMkLst>
        </pc:spChg>
        <pc:cxnChg chg="add">
          <ac:chgData name="Muhammad Abdelghaffar Awad" userId="da161ea9-ec7e-4c02-8565-eea7bd13d605" providerId="ADAL" clId="{1C3ECB2F-12F7-400F-8A86-B299FECABC98}" dt="2019-02-15T16:33:04.174" v="6022"/>
          <ac:cxnSpMkLst>
            <pc:docMk/>
            <pc:sldMk cId="261631315" sldId="287"/>
            <ac:cxnSpMk id="12" creationId="{29EA5D41-5C30-4A2B-BDE9-37AB0CA869B4}"/>
          </ac:cxnSpMkLst>
        </pc:cxnChg>
        <pc:cxnChg chg="add">
          <ac:chgData name="Muhammad Abdelghaffar Awad" userId="da161ea9-ec7e-4c02-8565-eea7bd13d605" providerId="ADAL" clId="{1C3ECB2F-12F7-400F-8A86-B299FECABC98}" dt="2019-02-15T16:33:04.174" v="6022"/>
          <ac:cxnSpMkLst>
            <pc:docMk/>
            <pc:sldMk cId="261631315" sldId="287"/>
            <ac:cxnSpMk id="17" creationId="{FC419D26-C70C-4591-99AE-5EC59E5AF38C}"/>
          </ac:cxnSpMkLst>
        </pc:cxnChg>
        <pc:cxnChg chg="add">
          <ac:chgData name="Muhammad Abdelghaffar Awad" userId="da161ea9-ec7e-4c02-8565-eea7bd13d605" providerId="ADAL" clId="{1C3ECB2F-12F7-400F-8A86-B299FECABC98}" dt="2019-02-15T16:33:04.174" v="6022"/>
          <ac:cxnSpMkLst>
            <pc:docMk/>
            <pc:sldMk cId="261631315" sldId="287"/>
            <ac:cxnSpMk id="23" creationId="{6B2D29A8-D7C2-4B46-BDE5-09BE9293190A}"/>
          </ac:cxnSpMkLst>
        </pc:cxnChg>
      </pc:sldChg>
      <pc:sldChg chg="addSp delSp modSp add ord">
        <pc:chgData name="Muhammad Abdelghaffar Awad" userId="da161ea9-ec7e-4c02-8565-eea7bd13d605" providerId="ADAL" clId="{1C3ECB2F-12F7-400F-8A86-B299FECABC98}" dt="2019-02-15T17:05:30.726" v="6517"/>
        <pc:sldMkLst>
          <pc:docMk/>
          <pc:sldMk cId="1524977773" sldId="288"/>
        </pc:sldMkLst>
        <pc:spChg chg="mod">
          <ac:chgData name="Muhammad Abdelghaffar Awad" userId="da161ea9-ec7e-4c02-8565-eea7bd13d605" providerId="ADAL" clId="{1C3ECB2F-12F7-400F-8A86-B299FECABC98}" dt="2019-02-15T17:05:30.726" v="6517"/>
          <ac:spMkLst>
            <pc:docMk/>
            <pc:sldMk cId="1524977773" sldId="288"/>
            <ac:spMk id="3" creationId="{FAC627C2-0375-42D6-B185-3E5B4978A8FD}"/>
          </ac:spMkLst>
        </pc:spChg>
        <pc:spChg chg="del">
          <ac:chgData name="Muhammad Abdelghaffar Awad" userId="da161ea9-ec7e-4c02-8565-eea7bd13d605" providerId="ADAL" clId="{1C3ECB2F-12F7-400F-8A86-B299FECABC98}" dt="2019-02-15T16:34:00.579" v="6082" actId="478"/>
          <ac:spMkLst>
            <pc:docMk/>
            <pc:sldMk cId="1524977773" sldId="288"/>
            <ac:spMk id="18" creationId="{A6EF90DA-9C88-4C28-A528-9B69E14C31AC}"/>
          </ac:spMkLst>
        </pc:spChg>
        <pc:spChg chg="add del">
          <ac:chgData name="Muhammad Abdelghaffar Awad" userId="da161ea9-ec7e-4c02-8565-eea7bd13d605" providerId="ADAL" clId="{1C3ECB2F-12F7-400F-8A86-B299FECABC98}" dt="2019-02-15T16:37:42.221" v="6162"/>
          <ac:spMkLst>
            <pc:docMk/>
            <pc:sldMk cId="1524977773" sldId="288"/>
            <ac:spMk id="45" creationId="{932C44AE-A314-4AA7-890E-9D36458C8C63}"/>
          </ac:spMkLst>
        </pc:spChg>
        <pc:spChg chg="add del mod">
          <ac:chgData name="Muhammad Abdelghaffar Awad" userId="da161ea9-ec7e-4c02-8565-eea7bd13d605" providerId="ADAL" clId="{1C3ECB2F-12F7-400F-8A86-B299FECABC98}" dt="2019-02-15T16:59:38.510" v="6473"/>
          <ac:spMkLst>
            <pc:docMk/>
            <pc:sldMk cId="1524977773" sldId="288"/>
            <ac:spMk id="46" creationId="{6871C43B-2201-4B19-A63A-08EF4E7B5BA0}"/>
          </ac:spMkLst>
        </pc:spChg>
        <pc:cxnChg chg="add mod">
          <ac:chgData name="Muhammad Abdelghaffar Awad" userId="da161ea9-ec7e-4c02-8565-eea7bd13d605" providerId="ADAL" clId="{1C3ECB2F-12F7-400F-8A86-B299FECABC98}" dt="2019-02-15T16:34:40.674" v="6090" actId="208"/>
          <ac:cxnSpMkLst>
            <pc:docMk/>
            <pc:sldMk cId="1524977773" sldId="288"/>
            <ac:cxnSpMk id="31" creationId="{24BD5EC7-FC6D-46CA-92EC-7523E3EAD12A}"/>
          </ac:cxnSpMkLst>
        </pc:cxnChg>
        <pc:cxnChg chg="add mod">
          <ac:chgData name="Muhammad Abdelghaffar Awad" userId="da161ea9-ec7e-4c02-8565-eea7bd13d605" providerId="ADAL" clId="{1C3ECB2F-12F7-400F-8A86-B299FECABC98}" dt="2019-02-15T16:34:45.240" v="6092" actId="1076"/>
          <ac:cxnSpMkLst>
            <pc:docMk/>
            <pc:sldMk cId="1524977773" sldId="288"/>
            <ac:cxnSpMk id="34" creationId="{87EEC7C8-1340-4EA4-A732-D469E3799513}"/>
          </ac:cxnSpMkLst>
        </pc:cxnChg>
        <pc:cxnChg chg="add mod">
          <ac:chgData name="Muhammad Abdelghaffar Awad" userId="da161ea9-ec7e-4c02-8565-eea7bd13d605" providerId="ADAL" clId="{1C3ECB2F-12F7-400F-8A86-B299FECABC98}" dt="2019-02-15T16:35:30.672" v="6105" actId="208"/>
          <ac:cxnSpMkLst>
            <pc:docMk/>
            <pc:sldMk cId="1524977773" sldId="288"/>
            <ac:cxnSpMk id="35" creationId="{70557C8A-D6CD-4196-9F83-C2A24CA0A2E7}"/>
          </ac:cxnSpMkLst>
        </pc:cxnChg>
        <pc:cxnChg chg="add mod">
          <ac:chgData name="Muhammad Abdelghaffar Awad" userId="da161ea9-ec7e-4c02-8565-eea7bd13d605" providerId="ADAL" clId="{1C3ECB2F-12F7-400F-8A86-B299FECABC98}" dt="2019-02-15T16:35:39.433" v="6108" actId="1076"/>
          <ac:cxnSpMkLst>
            <pc:docMk/>
            <pc:sldMk cId="1524977773" sldId="288"/>
            <ac:cxnSpMk id="44" creationId="{553F5BAD-9F87-4C6C-A283-2CAA52E2A245}"/>
          </ac:cxnSpMkLst>
        </pc:cxnChg>
        <pc:cxnChg chg="add del">
          <ac:chgData name="Muhammad Abdelghaffar Awad" userId="da161ea9-ec7e-4c02-8565-eea7bd13d605" providerId="ADAL" clId="{1C3ECB2F-12F7-400F-8A86-B299FECABC98}" dt="2019-02-15T16:58:32.468" v="6420"/>
          <ac:cxnSpMkLst>
            <pc:docMk/>
            <pc:sldMk cId="1524977773" sldId="288"/>
            <ac:cxnSpMk id="47" creationId="{BAF231B1-7AB2-4298-8E5C-65D2E8ABC895}"/>
          </ac:cxnSpMkLst>
        </pc:cxnChg>
        <pc:cxnChg chg="add del mod">
          <ac:chgData name="Muhammad Abdelghaffar Awad" userId="da161ea9-ec7e-4c02-8565-eea7bd13d605" providerId="ADAL" clId="{1C3ECB2F-12F7-400F-8A86-B299FECABC98}" dt="2019-02-15T16:59:39.205" v="6474" actId="478"/>
          <ac:cxnSpMkLst>
            <pc:docMk/>
            <pc:sldMk cId="1524977773" sldId="288"/>
            <ac:cxnSpMk id="48" creationId="{8AC44439-AB68-4469-8A62-A88AA8989044}"/>
          </ac:cxnSpMkLst>
        </pc:cxnChg>
        <pc:cxnChg chg="add del mod">
          <ac:chgData name="Muhammad Abdelghaffar Awad" userId="da161ea9-ec7e-4c02-8565-eea7bd13d605" providerId="ADAL" clId="{1C3ECB2F-12F7-400F-8A86-B299FECABC98}" dt="2019-02-15T16:59:38.509" v="6471" actId="478"/>
          <ac:cxnSpMkLst>
            <pc:docMk/>
            <pc:sldMk cId="1524977773" sldId="288"/>
            <ac:cxnSpMk id="53" creationId="{0D29295C-A4F0-41F7-B9D1-3ED02D506470}"/>
          </ac:cxnSpMkLst>
        </pc:cxnChg>
      </pc:sldChg>
      <pc:sldChg chg="modSp add">
        <pc:chgData name="Muhammad Abdelghaffar Awad" userId="da161ea9-ec7e-4c02-8565-eea7bd13d605" providerId="ADAL" clId="{1C3ECB2F-12F7-400F-8A86-B299FECABC98}" dt="2019-02-15T17:05:16.231" v="6507"/>
        <pc:sldMkLst>
          <pc:docMk/>
          <pc:sldMk cId="2398189105" sldId="289"/>
        </pc:sldMkLst>
        <pc:spChg chg="mod">
          <ac:chgData name="Muhammad Abdelghaffar Awad" userId="da161ea9-ec7e-4c02-8565-eea7bd13d605" providerId="ADAL" clId="{1C3ECB2F-12F7-400F-8A86-B299FECABC98}" dt="2019-02-15T17:05:16.231" v="6507"/>
          <ac:spMkLst>
            <pc:docMk/>
            <pc:sldMk cId="2398189105" sldId="289"/>
            <ac:spMk id="3" creationId="{FAC627C2-0375-42D6-B185-3E5B4978A8FD}"/>
          </ac:spMkLst>
        </pc:spChg>
      </pc:sldChg>
      <pc:sldChg chg="addSp delSp modSp add">
        <pc:chgData name="Muhammad Abdelghaffar Awad" userId="da161ea9-ec7e-4c02-8565-eea7bd13d605" providerId="ADAL" clId="{1C3ECB2F-12F7-400F-8A86-B299FECABC98}" dt="2019-02-15T17:05:39.026" v="6524" actId="1076"/>
        <pc:sldMkLst>
          <pc:docMk/>
          <pc:sldMk cId="3561939097" sldId="290"/>
        </pc:sldMkLst>
        <pc:spChg chg="mod">
          <ac:chgData name="Muhammad Abdelghaffar Awad" userId="da161ea9-ec7e-4c02-8565-eea7bd13d605" providerId="ADAL" clId="{1C3ECB2F-12F7-400F-8A86-B299FECABC98}" dt="2019-02-15T17:04:01.820" v="6497" actId="108"/>
          <ac:spMkLst>
            <pc:docMk/>
            <pc:sldMk cId="3561939097" sldId="290"/>
            <ac:spMk id="3" creationId="{48F9982E-3449-46CA-B804-6FF654EAB6D2}"/>
          </ac:spMkLst>
        </pc:spChg>
        <pc:spChg chg="add mod">
          <ac:chgData name="Muhammad Abdelghaffar Awad" userId="da161ea9-ec7e-4c02-8565-eea7bd13d605" providerId="ADAL" clId="{1C3ECB2F-12F7-400F-8A86-B299FECABC98}" dt="2019-02-15T17:03:13.205" v="6490" actId="208"/>
          <ac:spMkLst>
            <pc:docMk/>
            <pc:sldMk cId="3561939097" sldId="290"/>
            <ac:spMk id="4" creationId="{9D33D57C-45FA-462B-9569-810DAE703331}"/>
          </ac:spMkLst>
        </pc:spChg>
        <pc:spChg chg="add del mod">
          <ac:chgData name="Muhammad Abdelghaffar Awad" userId="da161ea9-ec7e-4c02-8565-eea7bd13d605" providerId="ADAL" clId="{1C3ECB2F-12F7-400F-8A86-B299FECABC98}" dt="2019-02-15T17:02:34.975" v="6483" actId="11529"/>
          <ac:spMkLst>
            <pc:docMk/>
            <pc:sldMk cId="3561939097" sldId="290"/>
            <ac:spMk id="5" creationId="{39B6E85C-4123-439A-A77E-3B47E9ED457A}"/>
          </ac:spMkLst>
        </pc:spChg>
        <pc:spChg chg="add mod">
          <ac:chgData name="Muhammad Abdelghaffar Awad" userId="da161ea9-ec7e-4c02-8565-eea7bd13d605" providerId="ADAL" clId="{1C3ECB2F-12F7-400F-8A86-B299FECABC98}" dt="2019-02-15T17:05:39.026" v="6524" actId="1076"/>
          <ac:spMkLst>
            <pc:docMk/>
            <pc:sldMk cId="3561939097" sldId="290"/>
            <ac:spMk id="6" creationId="{304FCCB2-7014-44D6-96C6-5F4FFFA08212}"/>
          </ac:spMkLst>
        </pc:spChg>
      </pc:sldChg>
      <pc:sldChg chg="addSp delSp modSp add">
        <pc:chgData name="Muhammad Abdelghaffar Awad" userId="da161ea9-ec7e-4c02-8565-eea7bd13d605" providerId="ADAL" clId="{1C3ECB2F-12F7-400F-8A86-B299FECABC98}" dt="2019-02-15T17:14:54.891" v="6598" actId="1076"/>
        <pc:sldMkLst>
          <pc:docMk/>
          <pc:sldMk cId="1557903103" sldId="291"/>
        </pc:sldMkLst>
        <pc:spChg chg="mod">
          <ac:chgData name="Muhammad Abdelghaffar Awad" userId="da161ea9-ec7e-4c02-8565-eea7bd13d605" providerId="ADAL" clId="{1C3ECB2F-12F7-400F-8A86-B299FECABC98}" dt="2019-02-15T17:13:23.023" v="6582" actId="20577"/>
          <ac:spMkLst>
            <pc:docMk/>
            <pc:sldMk cId="1557903103" sldId="291"/>
            <ac:spMk id="3" creationId="{48F9982E-3449-46CA-B804-6FF654EAB6D2}"/>
          </ac:spMkLst>
        </pc:spChg>
        <pc:spChg chg="mod">
          <ac:chgData name="Muhammad Abdelghaffar Awad" userId="da161ea9-ec7e-4c02-8565-eea7bd13d605" providerId="ADAL" clId="{1C3ECB2F-12F7-400F-8A86-B299FECABC98}" dt="2019-02-15T17:13:33.616" v="6586" actId="1076"/>
          <ac:spMkLst>
            <pc:docMk/>
            <pc:sldMk cId="1557903103" sldId="291"/>
            <ac:spMk id="9" creationId="{70F46077-BFED-4309-8F21-830BE169CD33}"/>
          </ac:spMkLst>
        </pc:spChg>
        <pc:picChg chg="add mod">
          <ac:chgData name="Muhammad Abdelghaffar Awad" userId="da161ea9-ec7e-4c02-8565-eea7bd13d605" providerId="ADAL" clId="{1C3ECB2F-12F7-400F-8A86-B299FECABC98}" dt="2019-02-15T17:14:54.891" v="6598" actId="1076"/>
          <ac:picMkLst>
            <pc:docMk/>
            <pc:sldMk cId="1557903103" sldId="291"/>
            <ac:picMk id="35" creationId="{3F7CFBB0-BCFF-474D-A9EE-9426E5CE9EFF}"/>
          </ac:picMkLst>
        </pc:picChg>
        <pc:picChg chg="del mod">
          <ac:chgData name="Muhammad Abdelghaffar Awad" userId="da161ea9-ec7e-4c02-8565-eea7bd13d605" providerId="ADAL" clId="{1C3ECB2F-12F7-400F-8A86-B299FECABC98}" dt="2019-02-15T17:14:50.237" v="6595" actId="478"/>
          <ac:picMkLst>
            <pc:docMk/>
            <pc:sldMk cId="1557903103" sldId="291"/>
            <ac:picMk id="38" creationId="{FC628DDB-355C-49BE-AD0E-5751B5FA0A35}"/>
          </ac:picMkLst>
        </pc:picChg>
        <pc:cxnChg chg="add del">
          <ac:chgData name="Muhammad Abdelghaffar Awad" userId="da161ea9-ec7e-4c02-8565-eea7bd13d605" providerId="ADAL" clId="{1C3ECB2F-12F7-400F-8A86-B299FECABC98}" dt="2019-02-15T17:13:43.809" v="6589"/>
          <ac:cxnSpMkLst>
            <pc:docMk/>
            <pc:sldMk cId="1557903103" sldId="291"/>
            <ac:cxnSpMk id="33" creationId="{7487282B-76A5-4663-B953-8481051E0C1A}"/>
          </ac:cxnSpMkLst>
        </pc:cxnChg>
        <pc:cxnChg chg="add del">
          <ac:chgData name="Muhammad Abdelghaffar Awad" userId="da161ea9-ec7e-4c02-8565-eea7bd13d605" providerId="ADAL" clId="{1C3ECB2F-12F7-400F-8A86-B299FECABC98}" dt="2019-02-15T17:13:43.809" v="6589"/>
          <ac:cxnSpMkLst>
            <pc:docMk/>
            <pc:sldMk cId="1557903103" sldId="291"/>
            <ac:cxnSpMk id="34" creationId="{DC2D1ED5-B858-4B68-AA59-05512DCF1B27}"/>
          </ac:cxnSpMkLst>
        </pc:cxnChg>
      </pc:sldChg>
      <pc:sldChg chg="delSp modSp add">
        <pc:chgData name="Muhammad Abdelghaffar Awad" userId="da161ea9-ec7e-4c02-8565-eea7bd13d605" providerId="ADAL" clId="{1C3ECB2F-12F7-400F-8A86-B299FECABC98}" dt="2019-02-15T17:46:53.861" v="7320" actId="5793"/>
        <pc:sldMkLst>
          <pc:docMk/>
          <pc:sldMk cId="2884034083" sldId="292"/>
        </pc:sldMkLst>
        <pc:spChg chg="mod">
          <ac:chgData name="Muhammad Abdelghaffar Awad" userId="da161ea9-ec7e-4c02-8565-eea7bd13d605" providerId="ADAL" clId="{1C3ECB2F-12F7-400F-8A86-B299FECABC98}" dt="2019-02-15T17:35:27.336" v="6803" actId="20577"/>
          <ac:spMkLst>
            <pc:docMk/>
            <pc:sldMk cId="2884034083" sldId="292"/>
            <ac:spMk id="2" creationId="{B7AD758B-39D1-47EF-914A-DAD18780C71D}"/>
          </ac:spMkLst>
        </pc:spChg>
        <pc:spChg chg="mod">
          <ac:chgData name="Muhammad Abdelghaffar Awad" userId="da161ea9-ec7e-4c02-8565-eea7bd13d605" providerId="ADAL" clId="{1C3ECB2F-12F7-400F-8A86-B299FECABC98}" dt="2019-02-15T17:46:53.861" v="7320" actId="5793"/>
          <ac:spMkLst>
            <pc:docMk/>
            <pc:sldMk cId="2884034083" sldId="292"/>
            <ac:spMk id="3" creationId="{48F9982E-3449-46CA-B804-6FF654EAB6D2}"/>
          </ac:spMkLst>
        </pc:spChg>
        <pc:spChg chg="del mod">
          <ac:chgData name="Muhammad Abdelghaffar Awad" userId="da161ea9-ec7e-4c02-8565-eea7bd13d605" providerId="ADAL" clId="{1C3ECB2F-12F7-400F-8A86-B299FECABC98}" dt="2019-02-15T17:42:39.544" v="7065" actId="478"/>
          <ac:spMkLst>
            <pc:docMk/>
            <pc:sldMk cId="2884034083" sldId="292"/>
            <ac:spMk id="30" creationId="{9EF9F095-388C-4E0A-9D67-257E756B1A8C}"/>
          </ac:spMkLst>
        </pc:spChg>
        <pc:spChg chg="del">
          <ac:chgData name="Muhammad Abdelghaffar Awad" userId="da161ea9-ec7e-4c02-8565-eea7bd13d605" providerId="ADAL" clId="{1C3ECB2F-12F7-400F-8A86-B299FECABC98}" dt="2019-02-15T17:35:43.991" v="6828" actId="478"/>
          <ac:spMkLst>
            <pc:docMk/>
            <pc:sldMk cId="2884034083" sldId="292"/>
            <ac:spMk id="31" creationId="{7FCFF5DD-106B-4E0E-8306-EDC2E80A78D2}"/>
          </ac:spMkLst>
        </pc:spChg>
        <pc:spChg chg="del">
          <ac:chgData name="Muhammad Abdelghaffar Awad" userId="da161ea9-ec7e-4c02-8565-eea7bd13d605" providerId="ADAL" clId="{1C3ECB2F-12F7-400F-8A86-B299FECABC98}" dt="2019-02-15T17:35:43.991" v="6828" actId="478"/>
          <ac:spMkLst>
            <pc:docMk/>
            <pc:sldMk cId="2884034083" sldId="292"/>
            <ac:spMk id="32" creationId="{8F741467-5FE9-47C9-A5C6-379FF0F597ED}"/>
          </ac:spMkLst>
        </pc:spChg>
        <pc:spChg chg="del">
          <ac:chgData name="Muhammad Abdelghaffar Awad" userId="da161ea9-ec7e-4c02-8565-eea7bd13d605" providerId="ADAL" clId="{1C3ECB2F-12F7-400F-8A86-B299FECABC98}" dt="2019-02-15T17:35:43.991" v="6828" actId="478"/>
          <ac:spMkLst>
            <pc:docMk/>
            <pc:sldMk cId="2884034083" sldId="292"/>
            <ac:spMk id="33" creationId="{C3BFC407-4872-4B96-B2EF-8D4B890CB4BA}"/>
          </ac:spMkLst>
        </pc:spChg>
        <pc:spChg chg="del">
          <ac:chgData name="Muhammad Abdelghaffar Awad" userId="da161ea9-ec7e-4c02-8565-eea7bd13d605" providerId="ADAL" clId="{1C3ECB2F-12F7-400F-8A86-B299FECABC98}" dt="2019-02-15T17:35:43.991" v="6828" actId="478"/>
          <ac:spMkLst>
            <pc:docMk/>
            <pc:sldMk cId="2884034083" sldId="292"/>
            <ac:spMk id="34" creationId="{5DE36B08-581C-40D8-9984-2AF39DA1BD52}"/>
          </ac:spMkLst>
        </pc:spChg>
        <pc:spChg chg="del">
          <ac:chgData name="Muhammad Abdelghaffar Awad" userId="da161ea9-ec7e-4c02-8565-eea7bd13d605" providerId="ADAL" clId="{1C3ECB2F-12F7-400F-8A86-B299FECABC98}" dt="2019-02-15T17:35:43.991" v="6828" actId="478"/>
          <ac:spMkLst>
            <pc:docMk/>
            <pc:sldMk cId="2884034083" sldId="292"/>
            <ac:spMk id="35" creationId="{BC0491F4-D23E-457D-98DE-2A6DF8A1F75E}"/>
          </ac:spMkLst>
        </pc:spChg>
        <pc:spChg chg="del">
          <ac:chgData name="Muhammad Abdelghaffar Awad" userId="da161ea9-ec7e-4c02-8565-eea7bd13d605" providerId="ADAL" clId="{1C3ECB2F-12F7-400F-8A86-B299FECABC98}" dt="2019-02-15T17:35:43.991" v="6828" actId="478"/>
          <ac:spMkLst>
            <pc:docMk/>
            <pc:sldMk cId="2884034083" sldId="292"/>
            <ac:spMk id="36" creationId="{4AB72D39-7C12-4236-85C3-A1A56BE3BFDC}"/>
          </ac:spMkLst>
        </pc:spChg>
        <pc:spChg chg="del">
          <ac:chgData name="Muhammad Abdelghaffar Awad" userId="da161ea9-ec7e-4c02-8565-eea7bd13d605" providerId="ADAL" clId="{1C3ECB2F-12F7-400F-8A86-B299FECABC98}" dt="2019-02-15T17:35:43.991" v="6828" actId="478"/>
          <ac:spMkLst>
            <pc:docMk/>
            <pc:sldMk cId="2884034083" sldId="292"/>
            <ac:spMk id="37" creationId="{6413402B-7ACF-469A-92F9-DBD4E09ED452}"/>
          </ac:spMkLst>
        </pc:spChg>
        <pc:spChg chg="del">
          <ac:chgData name="Muhammad Abdelghaffar Awad" userId="da161ea9-ec7e-4c02-8565-eea7bd13d605" providerId="ADAL" clId="{1C3ECB2F-12F7-400F-8A86-B299FECABC98}" dt="2019-02-15T17:35:43.991" v="6828" actId="478"/>
          <ac:spMkLst>
            <pc:docMk/>
            <pc:sldMk cId="2884034083" sldId="292"/>
            <ac:spMk id="38" creationId="{387371D5-7C99-4BB0-B4C7-51511BC91D06}"/>
          </ac:spMkLst>
        </pc:spChg>
        <pc:spChg chg="del">
          <ac:chgData name="Muhammad Abdelghaffar Awad" userId="da161ea9-ec7e-4c02-8565-eea7bd13d605" providerId="ADAL" clId="{1C3ECB2F-12F7-400F-8A86-B299FECABC98}" dt="2019-02-15T17:35:43.991" v="6828" actId="478"/>
          <ac:spMkLst>
            <pc:docMk/>
            <pc:sldMk cId="2884034083" sldId="292"/>
            <ac:spMk id="40" creationId="{61A1D9D0-7E01-4D48-BBC1-FDA30533405F}"/>
          </ac:spMkLst>
        </pc:spChg>
        <pc:spChg chg="del">
          <ac:chgData name="Muhammad Abdelghaffar Awad" userId="da161ea9-ec7e-4c02-8565-eea7bd13d605" providerId="ADAL" clId="{1C3ECB2F-12F7-400F-8A86-B299FECABC98}" dt="2019-02-15T17:35:43.991" v="6828" actId="478"/>
          <ac:spMkLst>
            <pc:docMk/>
            <pc:sldMk cId="2884034083" sldId="292"/>
            <ac:spMk id="41" creationId="{8DE1B856-9CB7-4AD5-9092-2D6A1ABDDCB8}"/>
          </ac:spMkLst>
        </pc:spChg>
        <pc:spChg chg="del">
          <ac:chgData name="Muhammad Abdelghaffar Awad" userId="da161ea9-ec7e-4c02-8565-eea7bd13d605" providerId="ADAL" clId="{1C3ECB2F-12F7-400F-8A86-B299FECABC98}" dt="2019-02-15T17:35:43.991" v="6828" actId="478"/>
          <ac:spMkLst>
            <pc:docMk/>
            <pc:sldMk cId="2884034083" sldId="292"/>
            <ac:spMk id="42" creationId="{A5E13994-C2BB-4BE4-BB73-A8D44816E262}"/>
          </ac:spMkLst>
        </pc:spChg>
        <pc:spChg chg="del">
          <ac:chgData name="Muhammad Abdelghaffar Awad" userId="da161ea9-ec7e-4c02-8565-eea7bd13d605" providerId="ADAL" clId="{1C3ECB2F-12F7-400F-8A86-B299FECABC98}" dt="2019-02-15T17:35:43.991" v="6828" actId="478"/>
          <ac:spMkLst>
            <pc:docMk/>
            <pc:sldMk cId="2884034083" sldId="292"/>
            <ac:spMk id="43" creationId="{E2689B2C-016F-41C0-B918-B06B1696E4E5}"/>
          </ac:spMkLst>
        </pc:spChg>
        <pc:spChg chg="del">
          <ac:chgData name="Muhammad Abdelghaffar Awad" userId="da161ea9-ec7e-4c02-8565-eea7bd13d605" providerId="ADAL" clId="{1C3ECB2F-12F7-400F-8A86-B299FECABC98}" dt="2019-02-15T17:35:43.991" v="6828" actId="478"/>
          <ac:spMkLst>
            <pc:docMk/>
            <pc:sldMk cId="2884034083" sldId="292"/>
            <ac:spMk id="45" creationId="{54FFDBEF-E631-4884-B4CD-B84EC59CB408}"/>
          </ac:spMkLst>
        </pc:spChg>
        <pc:spChg chg="del">
          <ac:chgData name="Muhammad Abdelghaffar Awad" userId="da161ea9-ec7e-4c02-8565-eea7bd13d605" providerId="ADAL" clId="{1C3ECB2F-12F7-400F-8A86-B299FECABC98}" dt="2019-02-15T17:35:43.991" v="6828" actId="478"/>
          <ac:spMkLst>
            <pc:docMk/>
            <pc:sldMk cId="2884034083" sldId="292"/>
            <ac:spMk id="46" creationId="{DB36E8F6-11D8-4E1F-9F54-EDD7F07BB7DD}"/>
          </ac:spMkLst>
        </pc:spChg>
        <pc:spChg chg="del">
          <ac:chgData name="Muhammad Abdelghaffar Awad" userId="da161ea9-ec7e-4c02-8565-eea7bd13d605" providerId="ADAL" clId="{1C3ECB2F-12F7-400F-8A86-B299FECABC98}" dt="2019-02-15T17:35:43.991" v="6828" actId="478"/>
          <ac:spMkLst>
            <pc:docMk/>
            <pc:sldMk cId="2884034083" sldId="292"/>
            <ac:spMk id="47" creationId="{E0916EB9-1F5E-4B60-BFED-6AC1F3061A99}"/>
          </ac:spMkLst>
        </pc:spChg>
        <pc:spChg chg="del">
          <ac:chgData name="Muhammad Abdelghaffar Awad" userId="da161ea9-ec7e-4c02-8565-eea7bd13d605" providerId="ADAL" clId="{1C3ECB2F-12F7-400F-8A86-B299FECABC98}" dt="2019-02-15T17:35:43.991" v="6828" actId="478"/>
          <ac:spMkLst>
            <pc:docMk/>
            <pc:sldMk cId="2884034083" sldId="292"/>
            <ac:spMk id="48" creationId="{EC162F45-97DD-412C-BE74-44B619915C7E}"/>
          </ac:spMkLst>
        </pc:spChg>
        <pc:spChg chg="del">
          <ac:chgData name="Muhammad Abdelghaffar Awad" userId="da161ea9-ec7e-4c02-8565-eea7bd13d605" providerId="ADAL" clId="{1C3ECB2F-12F7-400F-8A86-B299FECABC98}" dt="2019-02-15T17:35:43.991" v="6828" actId="478"/>
          <ac:spMkLst>
            <pc:docMk/>
            <pc:sldMk cId="2884034083" sldId="292"/>
            <ac:spMk id="49" creationId="{0B879074-D697-44AD-A9EF-A745E328C99F}"/>
          </ac:spMkLst>
        </pc:spChg>
        <pc:spChg chg="del">
          <ac:chgData name="Muhammad Abdelghaffar Awad" userId="da161ea9-ec7e-4c02-8565-eea7bd13d605" providerId="ADAL" clId="{1C3ECB2F-12F7-400F-8A86-B299FECABC98}" dt="2019-02-15T17:35:43.991" v="6828" actId="478"/>
          <ac:spMkLst>
            <pc:docMk/>
            <pc:sldMk cId="2884034083" sldId="292"/>
            <ac:spMk id="51" creationId="{49940AAB-6D82-4DEA-804D-323DA2483E59}"/>
          </ac:spMkLst>
        </pc:spChg>
        <pc:spChg chg="del">
          <ac:chgData name="Muhammad Abdelghaffar Awad" userId="da161ea9-ec7e-4c02-8565-eea7bd13d605" providerId="ADAL" clId="{1C3ECB2F-12F7-400F-8A86-B299FECABC98}" dt="2019-02-15T17:35:43.991" v="6828" actId="478"/>
          <ac:spMkLst>
            <pc:docMk/>
            <pc:sldMk cId="2884034083" sldId="292"/>
            <ac:spMk id="52" creationId="{5EC0E37F-35E7-44EF-973E-FE5CF2102EF4}"/>
          </ac:spMkLst>
        </pc:spChg>
        <pc:spChg chg="del">
          <ac:chgData name="Muhammad Abdelghaffar Awad" userId="da161ea9-ec7e-4c02-8565-eea7bd13d605" providerId="ADAL" clId="{1C3ECB2F-12F7-400F-8A86-B299FECABC98}" dt="2019-02-15T17:35:43.991" v="6828" actId="478"/>
          <ac:spMkLst>
            <pc:docMk/>
            <pc:sldMk cId="2884034083" sldId="292"/>
            <ac:spMk id="53" creationId="{DC4333F5-9ED1-4C30-98F2-6FBD57F9BA90}"/>
          </ac:spMkLst>
        </pc:spChg>
        <pc:spChg chg="del">
          <ac:chgData name="Muhammad Abdelghaffar Awad" userId="da161ea9-ec7e-4c02-8565-eea7bd13d605" providerId="ADAL" clId="{1C3ECB2F-12F7-400F-8A86-B299FECABC98}" dt="2019-02-15T17:35:43.991" v="6828" actId="478"/>
          <ac:spMkLst>
            <pc:docMk/>
            <pc:sldMk cId="2884034083" sldId="292"/>
            <ac:spMk id="54" creationId="{2B19F679-61D8-4BE3-B6DE-346FA12B073C}"/>
          </ac:spMkLst>
        </pc:spChg>
        <pc:spChg chg="del">
          <ac:chgData name="Muhammad Abdelghaffar Awad" userId="da161ea9-ec7e-4c02-8565-eea7bd13d605" providerId="ADAL" clId="{1C3ECB2F-12F7-400F-8A86-B299FECABC98}" dt="2019-02-15T17:35:48.596" v="6829" actId="478"/>
          <ac:spMkLst>
            <pc:docMk/>
            <pc:sldMk cId="2884034083" sldId="292"/>
            <ac:spMk id="81" creationId="{F184A266-0745-4464-8496-0D985AD5D629}"/>
          </ac:spMkLst>
        </pc:spChg>
        <pc:spChg chg="del">
          <ac:chgData name="Muhammad Abdelghaffar Awad" userId="da161ea9-ec7e-4c02-8565-eea7bd13d605" providerId="ADAL" clId="{1C3ECB2F-12F7-400F-8A86-B299FECABC98}" dt="2019-02-15T17:35:43.991" v="6828" actId="478"/>
          <ac:spMkLst>
            <pc:docMk/>
            <pc:sldMk cId="2884034083" sldId="292"/>
            <ac:spMk id="82" creationId="{BD9DD587-103C-4CBF-B44B-5E536203CA61}"/>
          </ac:spMkLst>
        </pc:spChg>
        <pc:cxnChg chg="del mod">
          <ac:chgData name="Muhammad Abdelghaffar Awad" userId="da161ea9-ec7e-4c02-8565-eea7bd13d605" providerId="ADAL" clId="{1C3ECB2F-12F7-400F-8A86-B299FECABC98}" dt="2019-02-15T17:35:43.991" v="6828" actId="478"/>
          <ac:cxnSpMkLst>
            <pc:docMk/>
            <pc:sldMk cId="2884034083" sldId="292"/>
            <ac:cxnSpMk id="39" creationId="{1045E044-62F2-4283-ADF9-85889C1BF881}"/>
          </ac:cxnSpMkLst>
        </pc:cxnChg>
        <pc:cxnChg chg="del mod">
          <ac:chgData name="Muhammad Abdelghaffar Awad" userId="da161ea9-ec7e-4c02-8565-eea7bd13d605" providerId="ADAL" clId="{1C3ECB2F-12F7-400F-8A86-B299FECABC98}" dt="2019-02-15T17:35:43.991" v="6828" actId="478"/>
          <ac:cxnSpMkLst>
            <pc:docMk/>
            <pc:sldMk cId="2884034083" sldId="292"/>
            <ac:cxnSpMk id="44" creationId="{ACFEFA47-0B96-419F-B508-4F24A1280F4A}"/>
          </ac:cxnSpMkLst>
        </pc:cxnChg>
        <pc:cxnChg chg="del">
          <ac:chgData name="Muhammad Abdelghaffar Awad" userId="da161ea9-ec7e-4c02-8565-eea7bd13d605" providerId="ADAL" clId="{1C3ECB2F-12F7-400F-8A86-B299FECABC98}" dt="2019-02-15T17:35:43.991" v="6828" actId="478"/>
          <ac:cxnSpMkLst>
            <pc:docMk/>
            <pc:sldMk cId="2884034083" sldId="292"/>
            <ac:cxnSpMk id="50" creationId="{E1FD6FDC-7175-4EBC-A96D-815C096F8659}"/>
          </ac:cxnSpMkLst>
        </pc:cxnChg>
        <pc:cxnChg chg="del">
          <ac:chgData name="Muhammad Abdelghaffar Awad" userId="da161ea9-ec7e-4c02-8565-eea7bd13d605" providerId="ADAL" clId="{1C3ECB2F-12F7-400F-8A86-B299FECABC98}" dt="2019-02-15T17:35:43.991" v="6828" actId="478"/>
          <ac:cxnSpMkLst>
            <pc:docMk/>
            <pc:sldMk cId="2884034083" sldId="292"/>
            <ac:cxnSpMk id="55" creationId="{03D7CCA7-4EEE-4D35-A8F1-CE65A665D0E4}"/>
          </ac:cxnSpMkLst>
        </pc:cxnChg>
        <pc:cxnChg chg="del">
          <ac:chgData name="Muhammad Abdelghaffar Awad" userId="da161ea9-ec7e-4c02-8565-eea7bd13d605" providerId="ADAL" clId="{1C3ECB2F-12F7-400F-8A86-B299FECABC98}" dt="2019-02-15T17:35:43.991" v="6828" actId="478"/>
          <ac:cxnSpMkLst>
            <pc:docMk/>
            <pc:sldMk cId="2884034083" sldId="292"/>
            <ac:cxnSpMk id="56" creationId="{4A5D8C6F-982D-48F7-9876-033B06060395}"/>
          </ac:cxnSpMkLst>
        </pc:cxnChg>
      </pc:sldChg>
      <pc:sldChg chg="addSp modSp add">
        <pc:chgData name="Muhammad Abdelghaffar Awad" userId="da161ea9-ec7e-4c02-8565-eea7bd13d605" providerId="ADAL" clId="{1C3ECB2F-12F7-400F-8A86-B299FECABC98}" dt="2019-02-15T17:55:27.162" v="7491" actId="113"/>
        <pc:sldMkLst>
          <pc:docMk/>
          <pc:sldMk cId="1672966350" sldId="293"/>
        </pc:sldMkLst>
        <pc:spChg chg="mod">
          <ac:chgData name="Muhammad Abdelghaffar Awad" userId="da161ea9-ec7e-4c02-8565-eea7bd13d605" providerId="ADAL" clId="{1C3ECB2F-12F7-400F-8A86-B299FECABC98}" dt="2019-02-15T17:55:27.162" v="7491" actId="113"/>
          <ac:spMkLst>
            <pc:docMk/>
            <pc:sldMk cId="1672966350" sldId="293"/>
            <ac:spMk id="3" creationId="{48F9982E-3449-46CA-B804-6FF654EAB6D2}"/>
          </ac:spMkLst>
        </pc:spChg>
        <pc:spChg chg="add">
          <ac:chgData name="Muhammad Abdelghaffar Awad" userId="da161ea9-ec7e-4c02-8565-eea7bd13d605" providerId="ADAL" clId="{1C3ECB2F-12F7-400F-8A86-B299FECABC98}" dt="2019-02-15T17:51:13.024" v="7418"/>
          <ac:spMkLst>
            <pc:docMk/>
            <pc:sldMk cId="1672966350" sldId="293"/>
            <ac:spMk id="4" creationId="{AC33DF77-49EB-475A-AE1B-657A8E037C15}"/>
          </ac:spMkLst>
        </pc:spChg>
        <pc:spChg chg="add">
          <ac:chgData name="Muhammad Abdelghaffar Awad" userId="da161ea9-ec7e-4c02-8565-eea7bd13d605" providerId="ADAL" clId="{1C3ECB2F-12F7-400F-8A86-B299FECABC98}" dt="2019-02-15T17:51:13.024" v="7418"/>
          <ac:spMkLst>
            <pc:docMk/>
            <pc:sldMk cId="1672966350" sldId="293"/>
            <ac:spMk id="5" creationId="{357F4C96-271D-4A9F-B802-24DE22485AA9}"/>
          </ac:spMkLst>
        </pc:spChg>
        <pc:spChg chg="add mod">
          <ac:chgData name="Muhammad Abdelghaffar Awad" userId="da161ea9-ec7e-4c02-8565-eea7bd13d605" providerId="ADAL" clId="{1C3ECB2F-12F7-400F-8A86-B299FECABC98}" dt="2019-02-15T17:53:34.265" v="7453" actId="208"/>
          <ac:spMkLst>
            <pc:docMk/>
            <pc:sldMk cId="1672966350" sldId="293"/>
            <ac:spMk id="6" creationId="{68BEFEBA-CBA9-4AC3-8C13-5DC15BBFAA3C}"/>
          </ac:spMkLst>
        </pc:spChg>
        <pc:spChg chg="add mod">
          <ac:chgData name="Muhammad Abdelghaffar Awad" userId="da161ea9-ec7e-4c02-8565-eea7bd13d605" providerId="ADAL" clId="{1C3ECB2F-12F7-400F-8A86-B299FECABC98}" dt="2019-02-15T17:53:19.096" v="7452" actId="207"/>
          <ac:spMkLst>
            <pc:docMk/>
            <pc:sldMk cId="1672966350" sldId="293"/>
            <ac:spMk id="7" creationId="{B37CA6E7-9CDA-4AE4-B332-495E70D4D960}"/>
          </ac:spMkLst>
        </pc:spChg>
        <pc:spChg chg="add mod">
          <ac:chgData name="Muhammad Abdelghaffar Awad" userId="da161ea9-ec7e-4c02-8565-eea7bd13d605" providerId="ADAL" clId="{1C3ECB2F-12F7-400F-8A86-B299FECABC98}" dt="2019-02-15T17:52:55.213" v="7450" actId="207"/>
          <ac:spMkLst>
            <pc:docMk/>
            <pc:sldMk cId="1672966350" sldId="293"/>
            <ac:spMk id="8" creationId="{B4187FB6-BCD9-42BC-9BEE-54A30189669D}"/>
          </ac:spMkLst>
        </pc:spChg>
      </pc:sldChg>
      <pc:sldChg chg="add del">
        <pc:chgData name="Muhammad Abdelghaffar Awad" userId="da161ea9-ec7e-4c02-8565-eea7bd13d605" providerId="ADAL" clId="{1C3ECB2F-12F7-400F-8A86-B299FECABC98}" dt="2019-02-15T17:53:46.159" v="7454" actId="2696"/>
        <pc:sldMkLst>
          <pc:docMk/>
          <pc:sldMk cId="424579593" sldId="294"/>
        </pc:sldMkLst>
      </pc:sldChg>
      <pc:sldChg chg="add">
        <pc:chgData name="Muhammad Abdelghaffar Awad" userId="da161ea9-ec7e-4c02-8565-eea7bd13d605" providerId="ADAL" clId="{1C3ECB2F-12F7-400F-8A86-B299FECABC98}" dt="2019-02-15T17:56:50.226" v="7495"/>
        <pc:sldMkLst>
          <pc:docMk/>
          <pc:sldMk cId="1089134616" sldId="294"/>
        </pc:sldMkLst>
      </pc:sldChg>
      <pc:sldChg chg="modSp add del">
        <pc:chgData name="Muhammad Abdelghaffar Awad" userId="da161ea9-ec7e-4c02-8565-eea7bd13d605" providerId="ADAL" clId="{1C3ECB2F-12F7-400F-8A86-B299FECABC98}" dt="2019-02-15T18:11:30.963" v="8011" actId="2696"/>
        <pc:sldMkLst>
          <pc:docMk/>
          <pc:sldMk cId="1803921092" sldId="295"/>
        </pc:sldMkLst>
        <pc:spChg chg="mod">
          <ac:chgData name="Muhammad Abdelghaffar Awad" userId="da161ea9-ec7e-4c02-8565-eea7bd13d605" providerId="ADAL" clId="{1C3ECB2F-12F7-400F-8A86-B299FECABC98}" dt="2019-02-15T18:11:14.854" v="8010" actId="207"/>
          <ac:spMkLst>
            <pc:docMk/>
            <pc:sldMk cId="1803921092" sldId="295"/>
            <ac:spMk id="3" creationId="{38835E99-937B-43AB-A9C7-E9B30C9CB01E}"/>
          </ac:spMkLst>
        </pc:spChg>
        <pc:picChg chg="mod">
          <ac:chgData name="Muhammad Abdelghaffar Awad" userId="da161ea9-ec7e-4c02-8565-eea7bd13d605" providerId="ADAL" clId="{1C3ECB2F-12F7-400F-8A86-B299FECABC98}" dt="2019-02-15T18:10:58.470" v="8008"/>
          <ac:picMkLst>
            <pc:docMk/>
            <pc:sldMk cId="1803921092" sldId="295"/>
            <ac:picMk id="17" creationId="{610369AC-97EF-4428-9609-7AEE4AFD91C3}"/>
          </ac:picMkLst>
        </pc:picChg>
        <pc:picChg chg="mod">
          <ac:chgData name="Muhammad Abdelghaffar Awad" userId="da161ea9-ec7e-4c02-8565-eea7bd13d605" providerId="ADAL" clId="{1C3ECB2F-12F7-400F-8A86-B299FECABC98}" dt="2019-02-15T18:10:58.470" v="8008"/>
          <ac:picMkLst>
            <pc:docMk/>
            <pc:sldMk cId="1803921092" sldId="295"/>
            <ac:picMk id="18" creationId="{D03C2F38-D422-40F4-91CE-5B62BAC834CE}"/>
          </ac:picMkLst>
        </pc:picChg>
      </pc:sldChg>
      <pc:sldMasterChg chg="modSldLayout">
        <pc:chgData name="Muhammad Abdelghaffar Awad" userId="da161ea9-ec7e-4c02-8565-eea7bd13d605" providerId="ADAL" clId="{1C3ECB2F-12F7-400F-8A86-B299FECABC98}" dt="2019-02-12T19:40:36.076" v="120" actId="14100"/>
        <pc:sldMasterMkLst>
          <pc:docMk/>
          <pc:sldMasterMk cId="3078712343" sldId="2147483648"/>
        </pc:sldMasterMkLst>
        <pc:sldLayoutChg chg="modSp">
          <pc:chgData name="Muhammad Abdelghaffar Awad" userId="da161ea9-ec7e-4c02-8565-eea7bd13d605" providerId="ADAL" clId="{1C3ECB2F-12F7-400F-8A86-B299FECABC98}" dt="2019-02-12T19:40:36.076" v="120" actId="14100"/>
          <pc:sldLayoutMkLst>
            <pc:docMk/>
            <pc:sldMasterMk cId="3078712343" sldId="2147483648"/>
            <pc:sldLayoutMk cId="3479907217" sldId="2147483650"/>
          </pc:sldLayoutMkLst>
          <pc:spChg chg="mod">
            <ac:chgData name="Muhammad Abdelghaffar Awad" userId="da161ea9-ec7e-4c02-8565-eea7bd13d605" providerId="ADAL" clId="{1C3ECB2F-12F7-400F-8A86-B299FECABC98}" dt="2019-02-12T19:40:34.180" v="119" actId="14100"/>
            <ac:spMkLst>
              <pc:docMk/>
              <pc:sldMasterMk cId="3078712343" sldId="2147483648"/>
              <pc:sldLayoutMk cId="3479907217" sldId="2147483650"/>
              <ac:spMk id="2" creationId="{00000000-0000-0000-0000-000000000000}"/>
            </ac:spMkLst>
          </pc:spChg>
          <pc:spChg chg="mod">
            <ac:chgData name="Muhammad Abdelghaffar Awad" userId="da161ea9-ec7e-4c02-8565-eea7bd13d605" providerId="ADAL" clId="{1C3ECB2F-12F7-400F-8A86-B299FECABC98}" dt="2019-02-12T19:40:36.076" v="120" actId="14100"/>
            <ac:spMkLst>
              <pc:docMk/>
              <pc:sldMasterMk cId="3078712343" sldId="2147483648"/>
              <pc:sldLayoutMk cId="3479907217" sldId="2147483650"/>
              <ac:spMk id="3" creationId="{00000000-0000-0000-0000-000000000000}"/>
            </ac:spMkLst>
          </pc:spChg>
        </pc:sldLayoutChg>
        <pc:sldLayoutChg chg="modSp">
          <pc:chgData name="Muhammad Abdelghaffar Awad" userId="da161ea9-ec7e-4c02-8565-eea7bd13d605" providerId="ADAL" clId="{1C3ECB2F-12F7-400F-8A86-B299FECABC98}" dt="2019-02-12T19:39:13.313" v="101" actId="113"/>
          <pc:sldLayoutMkLst>
            <pc:docMk/>
            <pc:sldMasterMk cId="3078712343" sldId="2147483648"/>
            <pc:sldLayoutMk cId="913320085" sldId="2147483654"/>
          </pc:sldLayoutMkLst>
          <pc:spChg chg="mod">
            <ac:chgData name="Muhammad Abdelghaffar Awad" userId="da161ea9-ec7e-4c02-8565-eea7bd13d605" providerId="ADAL" clId="{1C3ECB2F-12F7-400F-8A86-B299FECABC98}" dt="2019-02-12T19:39:13.313" v="101" actId="113"/>
            <ac:spMkLst>
              <pc:docMk/>
              <pc:sldMasterMk cId="3078712343" sldId="2147483648"/>
              <pc:sldLayoutMk cId="913320085" sldId="2147483654"/>
              <ac:spMk id="2" creationId="{00000000-0000-0000-0000-000000000000}"/>
            </ac:spMkLst>
          </pc:spChg>
        </pc:sldLayoutChg>
      </pc:sldMasterChg>
    </pc:docChg>
  </pc:docChgLst>
  <pc:docChgLst>
    <pc:chgData name="Muhammad Awad" userId="36125a135335be74" providerId="LiveId" clId="{85EBD444-BDCA-4D3A-B0A7-2AFE884EE5DE}"/>
    <pc:docChg chg="undo redo custSel addSld delSld modSld sldOrd modMainMaster">
      <pc:chgData name="Muhammad Awad" userId="36125a135335be74" providerId="LiveId" clId="{85EBD444-BDCA-4D3A-B0A7-2AFE884EE5DE}" dt="2020-05-06T08:32:11.881" v="15029" actId="20577"/>
      <pc:docMkLst>
        <pc:docMk/>
      </pc:docMkLst>
      <pc:sldChg chg="addSp delSp modSp mod modNotesTx">
        <pc:chgData name="Muhammad Awad" userId="36125a135335be74" providerId="LiveId" clId="{85EBD444-BDCA-4D3A-B0A7-2AFE884EE5DE}" dt="2020-05-06T06:37:20.368" v="4963" actId="20577"/>
        <pc:sldMkLst>
          <pc:docMk/>
          <pc:sldMk cId="1257913596" sldId="256"/>
        </pc:sldMkLst>
        <pc:spChg chg="mod">
          <ac:chgData name="Muhammad Awad" userId="36125a135335be74" providerId="LiveId" clId="{85EBD444-BDCA-4D3A-B0A7-2AFE884EE5DE}" dt="2020-05-05T05:08:11.807" v="78" actId="20577"/>
          <ac:spMkLst>
            <pc:docMk/>
            <pc:sldMk cId="1257913596" sldId="256"/>
            <ac:spMk id="2" creationId="{00000000-0000-0000-0000-000000000000}"/>
          </ac:spMkLst>
        </pc:spChg>
        <pc:spChg chg="del mod">
          <ac:chgData name="Muhammad Awad" userId="36125a135335be74" providerId="LiveId" clId="{85EBD444-BDCA-4D3A-B0A7-2AFE884EE5DE}" dt="2020-05-05T05:03:53.464" v="21" actId="478"/>
          <ac:spMkLst>
            <pc:docMk/>
            <pc:sldMk cId="1257913596" sldId="256"/>
            <ac:spMk id="3" creationId="{00000000-0000-0000-0000-000000000000}"/>
          </ac:spMkLst>
        </pc:spChg>
        <pc:spChg chg="mod">
          <ac:chgData name="Muhammad Awad" userId="36125a135335be74" providerId="LiveId" clId="{85EBD444-BDCA-4D3A-B0A7-2AFE884EE5DE}" dt="2020-05-05T05:07:44.895" v="67" actId="1076"/>
          <ac:spMkLst>
            <pc:docMk/>
            <pc:sldMk cId="1257913596" sldId="256"/>
            <ac:spMk id="5" creationId="{00000000-0000-0000-0000-000000000000}"/>
          </ac:spMkLst>
        </pc:spChg>
        <pc:spChg chg="mod">
          <ac:chgData name="Muhammad Awad" userId="36125a135335be74" providerId="LiveId" clId="{85EBD444-BDCA-4D3A-B0A7-2AFE884EE5DE}" dt="2020-05-05T05:07:24.200" v="56" actId="14100"/>
          <ac:spMkLst>
            <pc:docMk/>
            <pc:sldMk cId="1257913596" sldId="256"/>
            <ac:spMk id="6" creationId="{00000000-0000-0000-0000-000000000000}"/>
          </ac:spMkLst>
        </pc:spChg>
        <pc:spChg chg="add mod">
          <ac:chgData name="Muhammad Awad" userId="36125a135335be74" providerId="LiveId" clId="{85EBD444-BDCA-4D3A-B0A7-2AFE884EE5DE}" dt="2020-05-05T08:22:22.033" v="2983" actId="207"/>
          <ac:spMkLst>
            <pc:docMk/>
            <pc:sldMk cId="1257913596" sldId="256"/>
            <ac:spMk id="12" creationId="{816308D0-8674-41E3-95EF-0A8527B708FA}"/>
          </ac:spMkLst>
        </pc:spChg>
        <pc:picChg chg="mod">
          <ac:chgData name="Muhammad Awad" userId="36125a135335be74" providerId="LiveId" clId="{85EBD444-BDCA-4D3A-B0A7-2AFE884EE5DE}" dt="2020-05-05T05:08:06.699" v="75" actId="1076"/>
          <ac:picMkLst>
            <pc:docMk/>
            <pc:sldMk cId="1257913596" sldId="256"/>
            <ac:picMk id="4" creationId="{00000000-0000-0000-0000-000000000000}"/>
          </ac:picMkLst>
        </pc:picChg>
        <pc:picChg chg="add del mod">
          <ac:chgData name="Muhammad Awad" userId="36125a135335be74" providerId="LiveId" clId="{85EBD444-BDCA-4D3A-B0A7-2AFE884EE5DE}" dt="2020-05-05T05:07:25.838" v="57"/>
          <ac:picMkLst>
            <pc:docMk/>
            <pc:sldMk cId="1257913596" sldId="256"/>
            <ac:picMk id="7" creationId="{24888FF6-AEF2-4D16-A5CC-30B0F03B28F7}"/>
          </ac:picMkLst>
        </pc:picChg>
        <pc:picChg chg="add del">
          <ac:chgData name="Muhammad Awad" userId="36125a135335be74" providerId="LiveId" clId="{85EBD444-BDCA-4D3A-B0A7-2AFE884EE5DE}" dt="2020-05-05T05:07:28.916" v="59"/>
          <ac:picMkLst>
            <pc:docMk/>
            <pc:sldMk cId="1257913596" sldId="256"/>
            <ac:picMk id="8" creationId="{B1287015-378D-4B65-905A-AC7D2BF93A62}"/>
          </ac:picMkLst>
        </pc:picChg>
        <pc:picChg chg="del">
          <ac:chgData name="Muhammad Awad" userId="36125a135335be74" providerId="LiveId" clId="{85EBD444-BDCA-4D3A-B0A7-2AFE884EE5DE}" dt="2020-05-05T05:03:40.376" v="16" actId="478"/>
          <ac:picMkLst>
            <pc:docMk/>
            <pc:sldMk cId="1257913596" sldId="256"/>
            <ac:picMk id="1026" creationId="{4A6894D2-04A7-42DE-9BA4-1B5DA350A2E6}"/>
          </ac:picMkLst>
        </pc:picChg>
        <pc:picChg chg="del">
          <ac:chgData name="Muhammad Awad" userId="36125a135335be74" providerId="LiveId" clId="{85EBD444-BDCA-4D3A-B0A7-2AFE884EE5DE}" dt="2020-05-05T05:03:42.390" v="17" actId="478"/>
          <ac:picMkLst>
            <pc:docMk/>
            <pc:sldMk cId="1257913596" sldId="256"/>
            <ac:picMk id="1028" creationId="{B1DA01B3-6D8B-4CE9-8DAC-032D519739E2}"/>
          </ac:picMkLst>
        </pc:picChg>
        <pc:picChg chg="add mod">
          <ac:chgData name="Muhammad Awad" userId="36125a135335be74" providerId="LiveId" clId="{85EBD444-BDCA-4D3A-B0A7-2AFE884EE5DE}" dt="2020-05-05T05:07:56.669" v="72" actId="1076"/>
          <ac:picMkLst>
            <pc:docMk/>
            <pc:sldMk cId="1257913596" sldId="256"/>
            <ac:picMk id="1030" creationId="{D09F77B7-5709-4B65-98DF-DFC374AFB5A7}"/>
          </ac:picMkLst>
        </pc:picChg>
      </pc:sldChg>
      <pc:sldChg chg="addSp delSp modSp mod modNotesTx">
        <pc:chgData name="Muhammad Awad" userId="36125a135335be74" providerId="LiveId" clId="{85EBD444-BDCA-4D3A-B0A7-2AFE884EE5DE}" dt="2020-05-06T06:43:51.623" v="5977" actId="20577"/>
        <pc:sldMkLst>
          <pc:docMk/>
          <pc:sldMk cId="1577083125" sldId="257"/>
        </pc:sldMkLst>
        <pc:spChg chg="mod">
          <ac:chgData name="Muhammad Awad" userId="36125a135335be74" providerId="LiveId" clId="{85EBD444-BDCA-4D3A-B0A7-2AFE884EE5DE}" dt="2020-05-05T15:26:57.278" v="4353"/>
          <ac:spMkLst>
            <pc:docMk/>
            <pc:sldMk cId="1577083125" sldId="257"/>
            <ac:spMk id="2" creationId="{40B548E6-ED2B-499A-9404-530A2FBA4E1A}"/>
          </ac:spMkLst>
        </pc:spChg>
        <pc:spChg chg="mod">
          <ac:chgData name="Muhammad Awad" userId="36125a135335be74" providerId="LiveId" clId="{85EBD444-BDCA-4D3A-B0A7-2AFE884EE5DE}" dt="2020-05-06T06:35:59.350" v="4834" actId="20577"/>
          <ac:spMkLst>
            <pc:docMk/>
            <pc:sldMk cId="1577083125" sldId="257"/>
            <ac:spMk id="3" creationId="{4DC2ADC2-5D25-4D37-9811-548A9B9FD69E}"/>
          </ac:spMkLst>
        </pc:spChg>
        <pc:spChg chg="del">
          <ac:chgData name="Muhammad Awad" userId="36125a135335be74" providerId="LiveId" clId="{85EBD444-BDCA-4D3A-B0A7-2AFE884EE5DE}" dt="2020-05-05T05:12:43.009" v="123" actId="478"/>
          <ac:spMkLst>
            <pc:docMk/>
            <pc:sldMk cId="1577083125" sldId="257"/>
            <ac:spMk id="5" creationId="{383B99F1-6DFA-4378-8C78-688785F0D918}"/>
          </ac:spMkLst>
        </pc:spChg>
        <pc:spChg chg="mod">
          <ac:chgData name="Muhammad Awad" userId="36125a135335be74" providerId="LiveId" clId="{85EBD444-BDCA-4D3A-B0A7-2AFE884EE5DE}" dt="2020-05-05T15:26:57.278" v="4353"/>
          <ac:spMkLst>
            <pc:docMk/>
            <pc:sldMk cId="1577083125" sldId="257"/>
            <ac:spMk id="5" creationId="{970F812A-E7D9-4238-B1A5-A3965BB80C15}"/>
          </ac:spMkLst>
        </pc:spChg>
        <pc:spChg chg="del">
          <ac:chgData name="Muhammad Awad" userId="36125a135335be74" providerId="LiveId" clId="{85EBD444-BDCA-4D3A-B0A7-2AFE884EE5DE}" dt="2020-05-05T05:12:46.461" v="124" actId="478"/>
          <ac:spMkLst>
            <pc:docMk/>
            <pc:sldMk cId="1577083125" sldId="257"/>
            <ac:spMk id="6" creationId="{07524C26-0FA3-4FBA-80A2-7DFBCA5DF29D}"/>
          </ac:spMkLst>
        </pc:spChg>
        <pc:spChg chg="add del mod">
          <ac:chgData name="Muhammad Awad" userId="36125a135335be74" providerId="LiveId" clId="{85EBD444-BDCA-4D3A-B0A7-2AFE884EE5DE}" dt="2020-05-05T15:26:52.216" v="4347"/>
          <ac:spMkLst>
            <pc:docMk/>
            <pc:sldMk cId="1577083125" sldId="257"/>
            <ac:spMk id="6" creationId="{18600B16-F5A3-467D-8492-52CE1BBB2A0A}"/>
          </ac:spMkLst>
        </pc:spChg>
        <pc:spChg chg="add del mod">
          <ac:chgData name="Muhammad Awad" userId="36125a135335be74" providerId="LiveId" clId="{85EBD444-BDCA-4D3A-B0A7-2AFE884EE5DE}" dt="2020-05-05T15:26:52.216" v="4347"/>
          <ac:spMkLst>
            <pc:docMk/>
            <pc:sldMk cId="1577083125" sldId="257"/>
            <ac:spMk id="7" creationId="{000C3D1B-8CBF-4A42-B7C7-EC963EF42C8E}"/>
          </ac:spMkLst>
        </pc:spChg>
        <pc:spChg chg="add del mod">
          <ac:chgData name="Muhammad Awad" userId="36125a135335be74" providerId="LiveId" clId="{85EBD444-BDCA-4D3A-B0A7-2AFE884EE5DE}" dt="2020-05-05T15:26:52.216" v="4347"/>
          <ac:spMkLst>
            <pc:docMk/>
            <pc:sldMk cId="1577083125" sldId="257"/>
            <ac:spMk id="8" creationId="{BA967072-351A-4A45-BFA0-B2989490510A}"/>
          </ac:spMkLst>
        </pc:spChg>
        <pc:picChg chg="mod">
          <ac:chgData name="Muhammad Awad" userId="36125a135335be74" providerId="LiveId" clId="{85EBD444-BDCA-4D3A-B0A7-2AFE884EE5DE}" dt="2020-05-06T06:30:20.268" v="4650" actId="1076"/>
          <ac:picMkLst>
            <pc:docMk/>
            <pc:sldMk cId="1577083125" sldId="257"/>
            <ac:picMk id="4" creationId="{4DF91B9B-2E1E-4E69-970A-2BC181887E63}"/>
          </ac:picMkLst>
        </pc:picChg>
      </pc:sldChg>
      <pc:sldChg chg="addSp delSp modSp mod ord modNotesTx">
        <pc:chgData name="Muhammad Awad" userId="36125a135335be74" providerId="LiveId" clId="{85EBD444-BDCA-4D3A-B0A7-2AFE884EE5DE}" dt="2020-05-06T06:47:55.381" v="6625" actId="20577"/>
        <pc:sldMkLst>
          <pc:docMk/>
          <pc:sldMk cId="1220543196" sldId="258"/>
        </pc:sldMkLst>
        <pc:spChg chg="mod">
          <ac:chgData name="Muhammad Awad" userId="36125a135335be74" providerId="LiveId" clId="{85EBD444-BDCA-4D3A-B0A7-2AFE884EE5DE}" dt="2020-05-05T15:26:57.278" v="4353"/>
          <ac:spMkLst>
            <pc:docMk/>
            <pc:sldMk cId="1220543196" sldId="258"/>
            <ac:spMk id="2" creationId="{F34D93FE-7BF6-4245-BE9B-014C250277D3}"/>
          </ac:spMkLst>
        </pc:spChg>
        <pc:spChg chg="mod">
          <ac:chgData name="Muhammad Awad" userId="36125a135335be74" providerId="LiveId" clId="{85EBD444-BDCA-4D3A-B0A7-2AFE884EE5DE}" dt="2020-05-05T15:26:57.278" v="4353"/>
          <ac:spMkLst>
            <pc:docMk/>
            <pc:sldMk cId="1220543196" sldId="258"/>
            <ac:spMk id="3" creationId="{85800142-3388-4AD8-998B-2EE50D6F200F}"/>
          </ac:spMkLst>
        </pc:spChg>
        <pc:spChg chg="add del mod">
          <ac:chgData name="Muhammad Awad" userId="36125a135335be74" providerId="LiveId" clId="{85EBD444-BDCA-4D3A-B0A7-2AFE884EE5DE}" dt="2020-05-05T15:26:57.278" v="4353"/>
          <ac:spMkLst>
            <pc:docMk/>
            <pc:sldMk cId="1220543196" sldId="258"/>
            <ac:spMk id="4" creationId="{4F40674F-BE05-4F00-A93B-62CAB1060485}"/>
          </ac:spMkLst>
        </pc:spChg>
        <pc:spChg chg="add del mod">
          <ac:chgData name="Muhammad Awad" userId="36125a135335be74" providerId="LiveId" clId="{85EBD444-BDCA-4D3A-B0A7-2AFE884EE5DE}" dt="2020-05-05T15:26:52.216" v="4347"/>
          <ac:spMkLst>
            <pc:docMk/>
            <pc:sldMk cId="1220543196" sldId="258"/>
            <ac:spMk id="11" creationId="{54D7CD43-E62F-4E73-A84A-192DFC069E45}"/>
          </ac:spMkLst>
        </pc:spChg>
        <pc:spChg chg="add del mod">
          <ac:chgData name="Muhammad Awad" userId="36125a135335be74" providerId="LiveId" clId="{85EBD444-BDCA-4D3A-B0A7-2AFE884EE5DE}" dt="2020-05-05T15:26:52.216" v="4347"/>
          <ac:spMkLst>
            <pc:docMk/>
            <pc:sldMk cId="1220543196" sldId="258"/>
            <ac:spMk id="12" creationId="{A9864DC1-15D6-4708-8E69-D1246DECFA3B}"/>
          </ac:spMkLst>
        </pc:spChg>
        <pc:spChg chg="add del mod">
          <ac:chgData name="Muhammad Awad" userId="36125a135335be74" providerId="LiveId" clId="{85EBD444-BDCA-4D3A-B0A7-2AFE884EE5DE}" dt="2020-05-05T15:26:52.216" v="4347"/>
          <ac:spMkLst>
            <pc:docMk/>
            <pc:sldMk cId="1220543196" sldId="258"/>
            <ac:spMk id="13" creationId="{A368A201-B10F-443A-AF99-FD937C73251E}"/>
          </ac:spMkLst>
        </pc:spChg>
        <pc:spChg chg="add mod">
          <ac:chgData name="Muhammad Awad" userId="36125a135335be74" providerId="LiveId" clId="{85EBD444-BDCA-4D3A-B0A7-2AFE884EE5DE}" dt="2020-05-05T05:31:48.275" v="830" actId="1076"/>
          <ac:spMkLst>
            <pc:docMk/>
            <pc:sldMk cId="1220543196" sldId="258"/>
            <ac:spMk id="24" creationId="{C98685F5-CD6E-4FAC-B66B-0484BC7DD673}"/>
          </ac:spMkLst>
        </pc:spChg>
        <pc:spChg chg="del">
          <ac:chgData name="Muhammad Awad" userId="36125a135335be74" providerId="LiveId" clId="{85EBD444-BDCA-4D3A-B0A7-2AFE884EE5DE}" dt="2020-05-05T05:30:59.956" v="818" actId="478"/>
          <ac:spMkLst>
            <pc:docMk/>
            <pc:sldMk cId="1220543196" sldId="258"/>
            <ac:spMk id="38" creationId="{D06EF5AB-F779-4E4F-85BB-D693B8810675}"/>
          </ac:spMkLst>
        </pc:spChg>
      </pc:sldChg>
      <pc:sldChg chg="addSp delSp modSp mod modNotesTx">
        <pc:chgData name="Muhammad Awad" userId="36125a135335be74" providerId="LiveId" clId="{85EBD444-BDCA-4D3A-B0A7-2AFE884EE5DE}" dt="2020-05-06T06:52:01.419" v="7081" actId="20577"/>
        <pc:sldMkLst>
          <pc:docMk/>
          <pc:sldMk cId="2008189113" sldId="259"/>
        </pc:sldMkLst>
        <pc:spChg chg="mod">
          <ac:chgData name="Muhammad Awad" userId="36125a135335be74" providerId="LiveId" clId="{85EBD444-BDCA-4D3A-B0A7-2AFE884EE5DE}" dt="2020-05-05T15:26:57.278" v="4353"/>
          <ac:spMkLst>
            <pc:docMk/>
            <pc:sldMk cId="2008189113" sldId="259"/>
            <ac:spMk id="2" creationId="{F34D93FE-7BF6-4245-BE9B-014C250277D3}"/>
          </ac:spMkLst>
        </pc:spChg>
        <pc:spChg chg="mod">
          <ac:chgData name="Muhammad Awad" userId="36125a135335be74" providerId="LiveId" clId="{85EBD444-BDCA-4D3A-B0A7-2AFE884EE5DE}" dt="2020-05-05T15:26:57.278" v="4353"/>
          <ac:spMkLst>
            <pc:docMk/>
            <pc:sldMk cId="2008189113" sldId="259"/>
            <ac:spMk id="3" creationId="{31386592-4DD7-45D6-9119-B941DB849E92}"/>
          </ac:spMkLst>
        </pc:spChg>
        <pc:spChg chg="add del mod">
          <ac:chgData name="Muhammad Awad" userId="36125a135335be74" providerId="LiveId" clId="{85EBD444-BDCA-4D3A-B0A7-2AFE884EE5DE}" dt="2020-05-05T15:26:57.278" v="4353"/>
          <ac:spMkLst>
            <pc:docMk/>
            <pc:sldMk cId="2008189113" sldId="259"/>
            <ac:spMk id="4" creationId="{3CE85310-C066-4190-882E-5138240A928F}"/>
          </ac:spMkLst>
        </pc:spChg>
        <pc:spChg chg="add del mod">
          <ac:chgData name="Muhammad Awad" userId="36125a135335be74" providerId="LiveId" clId="{85EBD444-BDCA-4D3A-B0A7-2AFE884EE5DE}" dt="2020-05-05T15:26:52.216" v="4347"/>
          <ac:spMkLst>
            <pc:docMk/>
            <pc:sldMk cId="2008189113" sldId="259"/>
            <ac:spMk id="11" creationId="{90581DAB-C430-4553-8F78-42502B84EF15}"/>
          </ac:spMkLst>
        </pc:spChg>
        <pc:spChg chg="add del mod">
          <ac:chgData name="Muhammad Awad" userId="36125a135335be74" providerId="LiveId" clId="{85EBD444-BDCA-4D3A-B0A7-2AFE884EE5DE}" dt="2020-05-05T15:26:52.216" v="4347"/>
          <ac:spMkLst>
            <pc:docMk/>
            <pc:sldMk cId="2008189113" sldId="259"/>
            <ac:spMk id="12" creationId="{F06CA90C-20D8-4BE1-B051-687AB2E5B776}"/>
          </ac:spMkLst>
        </pc:spChg>
        <pc:spChg chg="add del mod">
          <ac:chgData name="Muhammad Awad" userId="36125a135335be74" providerId="LiveId" clId="{85EBD444-BDCA-4D3A-B0A7-2AFE884EE5DE}" dt="2020-05-05T15:26:52.216" v="4347"/>
          <ac:spMkLst>
            <pc:docMk/>
            <pc:sldMk cId="2008189113" sldId="259"/>
            <ac:spMk id="13" creationId="{92DA58B9-A3C7-47A0-A9BC-26468F9925F4}"/>
          </ac:spMkLst>
        </pc:spChg>
        <pc:spChg chg="del mod">
          <ac:chgData name="Muhammad Awad" userId="36125a135335be74" providerId="LiveId" clId="{85EBD444-BDCA-4D3A-B0A7-2AFE884EE5DE}" dt="2020-05-05T05:30:22.728" v="814" actId="478"/>
          <ac:spMkLst>
            <pc:docMk/>
            <pc:sldMk cId="2008189113" sldId="259"/>
            <ac:spMk id="35" creationId="{E2B83CD0-9DB6-4F91-BA4E-E6CE01A808B2}"/>
          </ac:spMkLst>
        </pc:spChg>
        <pc:spChg chg="del">
          <ac:chgData name="Muhammad Awad" userId="36125a135335be74" providerId="LiveId" clId="{85EBD444-BDCA-4D3A-B0A7-2AFE884EE5DE}" dt="2020-05-05T05:30:22.728" v="814" actId="478"/>
          <ac:spMkLst>
            <pc:docMk/>
            <pc:sldMk cId="2008189113" sldId="259"/>
            <ac:spMk id="38" creationId="{D06EF5AB-F779-4E4F-85BB-D693B8810675}"/>
          </ac:spMkLst>
        </pc:spChg>
        <pc:spChg chg="add del mod">
          <ac:chgData name="Muhammad Awad" userId="36125a135335be74" providerId="LiveId" clId="{85EBD444-BDCA-4D3A-B0A7-2AFE884EE5DE}" dt="2020-05-05T05:31:52.966" v="831" actId="478"/>
          <ac:spMkLst>
            <pc:docMk/>
            <pc:sldMk cId="2008189113" sldId="259"/>
            <ac:spMk id="39" creationId="{B4A16CA4-A00B-4C59-9FA8-01547A22332F}"/>
          </ac:spMkLst>
        </pc:spChg>
        <pc:spChg chg="add mod">
          <ac:chgData name="Muhammad Awad" userId="36125a135335be74" providerId="LiveId" clId="{85EBD444-BDCA-4D3A-B0A7-2AFE884EE5DE}" dt="2020-05-05T05:31:55.747" v="832" actId="1076"/>
          <ac:spMkLst>
            <pc:docMk/>
            <pc:sldMk cId="2008189113" sldId="259"/>
            <ac:spMk id="40" creationId="{D1B9FD75-4C5C-4D72-BF2F-C7E45B884C16}"/>
          </ac:spMkLst>
        </pc:spChg>
        <pc:spChg chg="add del mod">
          <ac:chgData name="Muhammad Awad" userId="36125a135335be74" providerId="LiveId" clId="{85EBD444-BDCA-4D3A-B0A7-2AFE884EE5DE}" dt="2020-05-05T05:31:13.649" v="820" actId="478"/>
          <ac:spMkLst>
            <pc:docMk/>
            <pc:sldMk cId="2008189113" sldId="259"/>
            <ac:spMk id="41" creationId="{B59BFF5E-E5E2-4A19-84F7-412F6A943C6C}"/>
          </ac:spMkLst>
        </pc:spChg>
        <pc:spChg chg="add mod">
          <ac:chgData name="Muhammad Awad" userId="36125a135335be74" providerId="LiveId" clId="{85EBD444-BDCA-4D3A-B0A7-2AFE884EE5DE}" dt="2020-05-05T05:31:59.480" v="833"/>
          <ac:spMkLst>
            <pc:docMk/>
            <pc:sldMk cId="2008189113" sldId="259"/>
            <ac:spMk id="42" creationId="{23C356E9-B654-48D6-B88F-1D3915082F53}"/>
          </ac:spMkLst>
        </pc:spChg>
      </pc:sldChg>
      <pc:sldChg chg="addSp delSp modSp mod modNotesTx">
        <pc:chgData name="Muhammad Awad" userId="36125a135335be74" providerId="LiveId" clId="{85EBD444-BDCA-4D3A-B0A7-2AFE884EE5DE}" dt="2020-05-06T06:53:59.658" v="7390" actId="20577"/>
        <pc:sldMkLst>
          <pc:docMk/>
          <pc:sldMk cId="3620551206" sldId="260"/>
        </pc:sldMkLst>
        <pc:spChg chg="mod">
          <ac:chgData name="Muhammad Awad" userId="36125a135335be74" providerId="LiveId" clId="{85EBD444-BDCA-4D3A-B0A7-2AFE884EE5DE}" dt="2020-05-05T15:26:57.278" v="4353"/>
          <ac:spMkLst>
            <pc:docMk/>
            <pc:sldMk cId="3620551206" sldId="260"/>
            <ac:spMk id="2" creationId="{F34D93FE-7BF6-4245-BE9B-014C250277D3}"/>
          </ac:spMkLst>
        </pc:spChg>
        <pc:spChg chg="mod">
          <ac:chgData name="Muhammad Awad" userId="36125a135335be74" providerId="LiveId" clId="{85EBD444-BDCA-4D3A-B0A7-2AFE884EE5DE}" dt="2020-05-05T15:26:57.278" v="4353"/>
          <ac:spMkLst>
            <pc:docMk/>
            <pc:sldMk cId="3620551206" sldId="260"/>
            <ac:spMk id="3" creationId="{5E07BAEF-4B28-4E5D-AD05-63D99950A3C9}"/>
          </ac:spMkLst>
        </pc:spChg>
        <pc:spChg chg="add del mod">
          <ac:chgData name="Muhammad Awad" userId="36125a135335be74" providerId="LiveId" clId="{85EBD444-BDCA-4D3A-B0A7-2AFE884EE5DE}" dt="2020-05-05T15:26:57.278" v="4353"/>
          <ac:spMkLst>
            <pc:docMk/>
            <pc:sldMk cId="3620551206" sldId="260"/>
            <ac:spMk id="11" creationId="{17695596-F99F-43E2-AAC1-D3FB9BD0E1C1}"/>
          </ac:spMkLst>
        </pc:spChg>
        <pc:spChg chg="add del mod">
          <ac:chgData name="Muhammad Awad" userId="36125a135335be74" providerId="LiveId" clId="{85EBD444-BDCA-4D3A-B0A7-2AFE884EE5DE}" dt="2020-05-05T15:26:52.216" v="4347"/>
          <ac:spMkLst>
            <pc:docMk/>
            <pc:sldMk cId="3620551206" sldId="260"/>
            <ac:spMk id="12" creationId="{0F3E2485-4622-49BC-AA96-5A91C82BF604}"/>
          </ac:spMkLst>
        </pc:spChg>
        <pc:spChg chg="add del mod">
          <ac:chgData name="Muhammad Awad" userId="36125a135335be74" providerId="LiveId" clId="{85EBD444-BDCA-4D3A-B0A7-2AFE884EE5DE}" dt="2020-05-05T15:26:52.216" v="4347"/>
          <ac:spMkLst>
            <pc:docMk/>
            <pc:sldMk cId="3620551206" sldId="260"/>
            <ac:spMk id="13" creationId="{22D9DFC9-33C2-4C47-B17B-9FBBCE837923}"/>
          </ac:spMkLst>
        </pc:spChg>
        <pc:spChg chg="add del mod">
          <ac:chgData name="Muhammad Awad" userId="36125a135335be74" providerId="LiveId" clId="{85EBD444-BDCA-4D3A-B0A7-2AFE884EE5DE}" dt="2020-05-05T15:26:52.216" v="4347"/>
          <ac:spMkLst>
            <pc:docMk/>
            <pc:sldMk cId="3620551206" sldId="260"/>
            <ac:spMk id="14" creationId="{BDBE5349-6D5B-4741-82CF-DEA9CBD708FE}"/>
          </ac:spMkLst>
        </pc:spChg>
        <pc:spChg chg="del mod">
          <ac:chgData name="Muhammad Awad" userId="36125a135335be74" providerId="LiveId" clId="{85EBD444-BDCA-4D3A-B0A7-2AFE884EE5DE}" dt="2020-05-05T05:32:09.277" v="835" actId="478"/>
          <ac:spMkLst>
            <pc:docMk/>
            <pc:sldMk cId="3620551206" sldId="260"/>
            <ac:spMk id="35" creationId="{E2B83CD0-9DB6-4F91-BA4E-E6CE01A808B2}"/>
          </ac:spMkLst>
        </pc:spChg>
        <pc:spChg chg="del mod">
          <ac:chgData name="Muhammad Awad" userId="36125a135335be74" providerId="LiveId" clId="{85EBD444-BDCA-4D3A-B0A7-2AFE884EE5DE}" dt="2020-05-05T05:32:09.277" v="835" actId="478"/>
          <ac:spMkLst>
            <pc:docMk/>
            <pc:sldMk cId="3620551206" sldId="260"/>
            <ac:spMk id="38" creationId="{D06EF5AB-F779-4E4F-85BB-D693B8810675}"/>
          </ac:spMkLst>
        </pc:spChg>
        <pc:spChg chg="mod">
          <ac:chgData name="Muhammad Awad" userId="36125a135335be74" providerId="LiveId" clId="{85EBD444-BDCA-4D3A-B0A7-2AFE884EE5DE}" dt="2020-05-05T05:14:03.548" v="140" actId="20577"/>
          <ac:spMkLst>
            <pc:docMk/>
            <pc:sldMk cId="3620551206" sldId="260"/>
            <ac:spMk id="39" creationId="{D3448AE6-A3F7-4510-8128-6F5BCCF04615}"/>
          </ac:spMkLst>
        </pc:spChg>
        <pc:spChg chg="mod">
          <ac:chgData name="Muhammad Awad" userId="36125a135335be74" providerId="LiveId" clId="{85EBD444-BDCA-4D3A-B0A7-2AFE884EE5DE}" dt="2020-05-05T05:32:25.362" v="838" actId="20577"/>
          <ac:spMkLst>
            <pc:docMk/>
            <pc:sldMk cId="3620551206" sldId="260"/>
            <ac:spMk id="45" creationId="{EB114917-15AA-429E-876F-20B08E17FC5D}"/>
          </ac:spMkLst>
        </pc:spChg>
        <pc:spChg chg="mod">
          <ac:chgData name="Muhammad Awad" userId="36125a135335be74" providerId="LiveId" clId="{85EBD444-BDCA-4D3A-B0A7-2AFE884EE5DE}" dt="2020-05-05T05:14:04.897" v="141" actId="20577"/>
          <ac:spMkLst>
            <pc:docMk/>
            <pc:sldMk cId="3620551206" sldId="260"/>
            <ac:spMk id="47" creationId="{3473AD07-BD1D-4B63-80EB-0271D97E5948}"/>
          </ac:spMkLst>
        </pc:spChg>
        <pc:spChg chg="add mod">
          <ac:chgData name="Muhammad Awad" userId="36125a135335be74" providerId="LiveId" clId="{85EBD444-BDCA-4D3A-B0A7-2AFE884EE5DE}" dt="2020-05-05T05:32:13.771" v="836"/>
          <ac:spMkLst>
            <pc:docMk/>
            <pc:sldMk cId="3620551206" sldId="260"/>
            <ac:spMk id="51" creationId="{703B5999-C4A1-4A2B-9AE8-0799D0A6D1BE}"/>
          </ac:spMkLst>
        </pc:spChg>
        <pc:spChg chg="add mod">
          <ac:chgData name="Muhammad Awad" userId="36125a135335be74" providerId="LiveId" clId="{85EBD444-BDCA-4D3A-B0A7-2AFE884EE5DE}" dt="2020-05-05T05:32:13.771" v="836"/>
          <ac:spMkLst>
            <pc:docMk/>
            <pc:sldMk cId="3620551206" sldId="260"/>
            <ac:spMk id="52" creationId="{290B0A23-EB1C-4A49-8A9C-41FD70606739}"/>
          </ac:spMkLst>
        </pc:spChg>
        <pc:spChg chg="mod">
          <ac:chgData name="Muhammad Awad" userId="36125a135335be74" providerId="LiveId" clId="{85EBD444-BDCA-4D3A-B0A7-2AFE884EE5DE}" dt="2020-05-05T05:14:06.350" v="142" actId="20577"/>
          <ac:spMkLst>
            <pc:docMk/>
            <pc:sldMk cId="3620551206" sldId="260"/>
            <ac:spMk id="55" creationId="{90378689-F8E0-41FF-B2DC-1F8D80CD7096}"/>
          </ac:spMkLst>
        </pc:spChg>
        <pc:spChg chg="mod">
          <ac:chgData name="Muhammad Awad" userId="36125a135335be74" providerId="LiveId" clId="{85EBD444-BDCA-4D3A-B0A7-2AFE884EE5DE}" dt="2020-05-05T05:14:07.740" v="143" actId="20577"/>
          <ac:spMkLst>
            <pc:docMk/>
            <pc:sldMk cId="3620551206" sldId="260"/>
            <ac:spMk id="56" creationId="{6E060DE0-3AF4-41CF-8730-2FC81ED46517}"/>
          </ac:spMkLst>
        </pc:spChg>
        <pc:spChg chg="mod">
          <ac:chgData name="Muhammad Awad" userId="36125a135335be74" providerId="LiveId" clId="{85EBD444-BDCA-4D3A-B0A7-2AFE884EE5DE}" dt="2020-05-05T05:14:09.488" v="144" actId="20577"/>
          <ac:spMkLst>
            <pc:docMk/>
            <pc:sldMk cId="3620551206" sldId="260"/>
            <ac:spMk id="58" creationId="{D5BFE6A0-3938-41E5-8DE1-8A182763D08F}"/>
          </ac:spMkLst>
        </pc:spChg>
        <pc:spChg chg="mod">
          <ac:chgData name="Muhammad Awad" userId="36125a135335be74" providerId="LiveId" clId="{85EBD444-BDCA-4D3A-B0A7-2AFE884EE5DE}" dt="2020-05-05T05:14:10.901" v="145" actId="20577"/>
          <ac:spMkLst>
            <pc:docMk/>
            <pc:sldMk cId="3620551206" sldId="260"/>
            <ac:spMk id="59" creationId="{704FFBF6-1A21-407A-AFFF-CDED509BA76E}"/>
          </ac:spMkLst>
        </pc:spChg>
        <pc:spChg chg="mod">
          <ac:chgData name="Muhammad Awad" userId="36125a135335be74" providerId="LiveId" clId="{85EBD444-BDCA-4D3A-B0A7-2AFE884EE5DE}" dt="2020-05-05T05:14:13.547" v="146" actId="20577"/>
          <ac:spMkLst>
            <pc:docMk/>
            <pc:sldMk cId="3620551206" sldId="260"/>
            <ac:spMk id="61" creationId="{2238CD74-FA71-4029-8908-91FF8377765F}"/>
          </ac:spMkLst>
        </pc:spChg>
        <pc:spChg chg="mod">
          <ac:chgData name="Muhammad Awad" userId="36125a135335be74" providerId="LiveId" clId="{85EBD444-BDCA-4D3A-B0A7-2AFE884EE5DE}" dt="2020-05-05T05:14:14.871" v="147" actId="20577"/>
          <ac:spMkLst>
            <pc:docMk/>
            <pc:sldMk cId="3620551206" sldId="260"/>
            <ac:spMk id="62" creationId="{8335CA47-ADDD-42C2-AE05-4B68B2AF1F58}"/>
          </ac:spMkLst>
        </pc:spChg>
        <pc:spChg chg="mod">
          <ac:chgData name="Muhammad Awad" userId="36125a135335be74" providerId="LiveId" clId="{85EBD444-BDCA-4D3A-B0A7-2AFE884EE5DE}" dt="2020-05-05T05:14:16.316" v="148" actId="20577"/>
          <ac:spMkLst>
            <pc:docMk/>
            <pc:sldMk cId="3620551206" sldId="260"/>
            <ac:spMk id="64" creationId="{66D57832-39E7-483F-B1BE-7B17342E5B47}"/>
          </ac:spMkLst>
        </pc:spChg>
        <pc:spChg chg="mod">
          <ac:chgData name="Muhammad Awad" userId="36125a135335be74" providerId="LiveId" clId="{85EBD444-BDCA-4D3A-B0A7-2AFE884EE5DE}" dt="2020-05-05T05:14:17.456" v="149" actId="20577"/>
          <ac:spMkLst>
            <pc:docMk/>
            <pc:sldMk cId="3620551206" sldId="260"/>
            <ac:spMk id="65" creationId="{BF4C0A6F-2AFB-4E3C-B1E5-CE9242FC887D}"/>
          </ac:spMkLst>
        </pc:spChg>
        <pc:spChg chg="mod">
          <ac:chgData name="Muhammad Awad" userId="36125a135335be74" providerId="LiveId" clId="{85EBD444-BDCA-4D3A-B0A7-2AFE884EE5DE}" dt="2020-05-05T05:14:18.969" v="150" actId="20577"/>
          <ac:spMkLst>
            <pc:docMk/>
            <pc:sldMk cId="3620551206" sldId="260"/>
            <ac:spMk id="67" creationId="{476A6730-38E7-4219-8957-9C79E6D0CC6B}"/>
          </ac:spMkLst>
        </pc:spChg>
        <pc:spChg chg="mod">
          <ac:chgData name="Muhammad Awad" userId="36125a135335be74" providerId="LiveId" clId="{85EBD444-BDCA-4D3A-B0A7-2AFE884EE5DE}" dt="2020-05-05T05:14:21.318" v="151" actId="20577"/>
          <ac:spMkLst>
            <pc:docMk/>
            <pc:sldMk cId="3620551206" sldId="260"/>
            <ac:spMk id="68" creationId="{02D30EE7-A54C-4364-B5E5-16B6EFAE1906}"/>
          </ac:spMkLst>
        </pc:spChg>
        <pc:spChg chg="mod">
          <ac:chgData name="Muhammad Awad" userId="36125a135335be74" providerId="LiveId" clId="{85EBD444-BDCA-4D3A-B0A7-2AFE884EE5DE}" dt="2020-05-05T05:14:23.803" v="152" actId="20577"/>
          <ac:spMkLst>
            <pc:docMk/>
            <pc:sldMk cId="3620551206" sldId="260"/>
            <ac:spMk id="70" creationId="{39ADD4C9-1921-40B3-95D6-ECF9EB395D9D}"/>
          </ac:spMkLst>
        </pc:spChg>
      </pc:sldChg>
      <pc:sldChg chg="del">
        <pc:chgData name="Muhammad Awad" userId="36125a135335be74" providerId="LiveId" clId="{85EBD444-BDCA-4D3A-B0A7-2AFE884EE5DE}" dt="2020-05-05T08:33:47.049" v="3120" actId="47"/>
        <pc:sldMkLst>
          <pc:docMk/>
          <pc:sldMk cId="2314984647" sldId="261"/>
        </pc:sldMkLst>
      </pc:sldChg>
      <pc:sldChg chg="del">
        <pc:chgData name="Muhammad Awad" userId="36125a135335be74" providerId="LiveId" clId="{85EBD444-BDCA-4D3A-B0A7-2AFE884EE5DE}" dt="2020-05-05T08:33:47.049" v="3120" actId="47"/>
        <pc:sldMkLst>
          <pc:docMk/>
          <pc:sldMk cId="467088069" sldId="262"/>
        </pc:sldMkLst>
      </pc:sldChg>
      <pc:sldChg chg="del">
        <pc:chgData name="Muhammad Awad" userId="36125a135335be74" providerId="LiveId" clId="{85EBD444-BDCA-4D3A-B0A7-2AFE884EE5DE}" dt="2020-05-05T08:33:47.049" v="3120" actId="47"/>
        <pc:sldMkLst>
          <pc:docMk/>
          <pc:sldMk cId="3749966816" sldId="263"/>
        </pc:sldMkLst>
      </pc:sldChg>
      <pc:sldChg chg="del">
        <pc:chgData name="Muhammad Awad" userId="36125a135335be74" providerId="LiveId" clId="{85EBD444-BDCA-4D3A-B0A7-2AFE884EE5DE}" dt="2020-05-05T08:33:47.049" v="3120" actId="47"/>
        <pc:sldMkLst>
          <pc:docMk/>
          <pc:sldMk cId="3818317865" sldId="264"/>
        </pc:sldMkLst>
      </pc:sldChg>
      <pc:sldChg chg="addSp delSp modSp mod modNotesTx">
        <pc:chgData name="Muhammad Awad" userId="36125a135335be74" providerId="LiveId" clId="{85EBD444-BDCA-4D3A-B0A7-2AFE884EE5DE}" dt="2020-05-06T08:24:09.296" v="13703" actId="20577"/>
        <pc:sldMkLst>
          <pc:docMk/>
          <pc:sldMk cId="460319761" sldId="265"/>
        </pc:sldMkLst>
        <pc:spChg chg="mod">
          <ac:chgData name="Muhammad Awad" userId="36125a135335be74" providerId="LiveId" clId="{85EBD444-BDCA-4D3A-B0A7-2AFE884EE5DE}" dt="2020-05-05T15:26:57.278" v="4353"/>
          <ac:spMkLst>
            <pc:docMk/>
            <pc:sldMk cId="460319761" sldId="265"/>
            <ac:spMk id="2" creationId="{B24A6796-62F0-4949-8136-7A07C044B3DC}"/>
          </ac:spMkLst>
        </pc:spChg>
        <pc:spChg chg="mod">
          <ac:chgData name="Muhammad Awad" userId="36125a135335be74" providerId="LiveId" clId="{85EBD444-BDCA-4D3A-B0A7-2AFE884EE5DE}" dt="2020-05-06T08:22:57.696" v="13536" actId="27636"/>
          <ac:spMkLst>
            <pc:docMk/>
            <pc:sldMk cId="460319761" sldId="265"/>
            <ac:spMk id="3" creationId="{E286E344-6C2F-40CE-8704-99244E86B152}"/>
          </ac:spMkLst>
        </pc:spChg>
        <pc:spChg chg="mod">
          <ac:chgData name="Muhammad Awad" userId="36125a135335be74" providerId="LiveId" clId="{85EBD444-BDCA-4D3A-B0A7-2AFE884EE5DE}" dt="2020-05-05T15:26:57.278" v="4353"/>
          <ac:spMkLst>
            <pc:docMk/>
            <pc:sldMk cId="460319761" sldId="265"/>
            <ac:spMk id="4" creationId="{8D92CCD2-8DD1-4A91-84E6-C774F6902535}"/>
          </ac:spMkLst>
        </pc:spChg>
        <pc:spChg chg="del mod">
          <ac:chgData name="Muhammad Awad" userId="36125a135335be74" providerId="LiveId" clId="{85EBD444-BDCA-4D3A-B0A7-2AFE884EE5DE}" dt="2020-05-05T08:44:49.636" v="3972" actId="478"/>
          <ac:spMkLst>
            <pc:docMk/>
            <pc:sldMk cId="460319761" sldId="265"/>
            <ac:spMk id="4" creationId="{A3EAEE09-F028-4EA2-8EF6-8F90E186481D}"/>
          </ac:spMkLst>
        </pc:spChg>
        <pc:spChg chg="add del mod">
          <ac:chgData name="Muhammad Awad" userId="36125a135335be74" providerId="LiveId" clId="{85EBD444-BDCA-4D3A-B0A7-2AFE884EE5DE}" dt="2020-05-05T15:26:52.216" v="4347"/>
          <ac:spMkLst>
            <pc:docMk/>
            <pc:sldMk cId="460319761" sldId="265"/>
            <ac:spMk id="5" creationId="{F78DCFDD-9617-458A-B5D5-D83A03ECE598}"/>
          </ac:spMkLst>
        </pc:spChg>
        <pc:spChg chg="add del mod">
          <ac:chgData name="Muhammad Awad" userId="36125a135335be74" providerId="LiveId" clId="{85EBD444-BDCA-4D3A-B0A7-2AFE884EE5DE}" dt="2020-05-05T15:26:52.216" v="4347"/>
          <ac:spMkLst>
            <pc:docMk/>
            <pc:sldMk cId="460319761" sldId="265"/>
            <ac:spMk id="6" creationId="{159B2C82-56AD-4E7B-9011-8CB2B4D88F95}"/>
          </ac:spMkLst>
        </pc:spChg>
        <pc:spChg chg="add del mod">
          <ac:chgData name="Muhammad Awad" userId="36125a135335be74" providerId="LiveId" clId="{85EBD444-BDCA-4D3A-B0A7-2AFE884EE5DE}" dt="2020-05-05T15:26:52.216" v="4347"/>
          <ac:spMkLst>
            <pc:docMk/>
            <pc:sldMk cId="460319761" sldId="265"/>
            <ac:spMk id="7" creationId="{A31883AF-4A3A-4F30-9704-AD484231552F}"/>
          </ac:spMkLst>
        </pc:spChg>
      </pc:sldChg>
      <pc:sldChg chg="del">
        <pc:chgData name="Muhammad Awad" userId="36125a135335be74" providerId="LiveId" clId="{85EBD444-BDCA-4D3A-B0A7-2AFE884EE5DE}" dt="2020-05-05T08:33:47.049" v="3120" actId="47"/>
        <pc:sldMkLst>
          <pc:docMk/>
          <pc:sldMk cId="1854502774" sldId="266"/>
        </pc:sldMkLst>
      </pc:sldChg>
      <pc:sldChg chg="del">
        <pc:chgData name="Muhammad Awad" userId="36125a135335be74" providerId="LiveId" clId="{85EBD444-BDCA-4D3A-B0A7-2AFE884EE5DE}" dt="2020-05-05T08:33:47.049" v="3120" actId="47"/>
        <pc:sldMkLst>
          <pc:docMk/>
          <pc:sldMk cId="4067844612" sldId="267"/>
        </pc:sldMkLst>
      </pc:sldChg>
      <pc:sldChg chg="del">
        <pc:chgData name="Muhammad Awad" userId="36125a135335be74" providerId="LiveId" clId="{85EBD444-BDCA-4D3A-B0A7-2AFE884EE5DE}" dt="2020-05-05T08:33:47.049" v="3120" actId="47"/>
        <pc:sldMkLst>
          <pc:docMk/>
          <pc:sldMk cId="1531064798" sldId="268"/>
        </pc:sldMkLst>
      </pc:sldChg>
      <pc:sldChg chg="del">
        <pc:chgData name="Muhammad Awad" userId="36125a135335be74" providerId="LiveId" clId="{85EBD444-BDCA-4D3A-B0A7-2AFE884EE5DE}" dt="2020-05-05T08:33:47.049" v="3120" actId="47"/>
        <pc:sldMkLst>
          <pc:docMk/>
          <pc:sldMk cId="2753252292" sldId="269"/>
        </pc:sldMkLst>
      </pc:sldChg>
      <pc:sldChg chg="del">
        <pc:chgData name="Muhammad Awad" userId="36125a135335be74" providerId="LiveId" clId="{85EBD444-BDCA-4D3A-B0A7-2AFE884EE5DE}" dt="2020-05-05T08:33:47.049" v="3120" actId="47"/>
        <pc:sldMkLst>
          <pc:docMk/>
          <pc:sldMk cId="3476471902" sldId="270"/>
        </pc:sldMkLst>
      </pc:sldChg>
      <pc:sldChg chg="del">
        <pc:chgData name="Muhammad Awad" userId="36125a135335be74" providerId="LiveId" clId="{85EBD444-BDCA-4D3A-B0A7-2AFE884EE5DE}" dt="2020-05-05T08:33:47.049" v="3120" actId="47"/>
        <pc:sldMkLst>
          <pc:docMk/>
          <pc:sldMk cId="3281178682" sldId="271"/>
        </pc:sldMkLst>
      </pc:sldChg>
      <pc:sldChg chg="del">
        <pc:chgData name="Muhammad Awad" userId="36125a135335be74" providerId="LiveId" clId="{85EBD444-BDCA-4D3A-B0A7-2AFE884EE5DE}" dt="2020-05-05T08:33:47.049" v="3120" actId="47"/>
        <pc:sldMkLst>
          <pc:docMk/>
          <pc:sldMk cId="390597758" sldId="272"/>
        </pc:sldMkLst>
      </pc:sldChg>
      <pc:sldChg chg="del">
        <pc:chgData name="Muhammad Awad" userId="36125a135335be74" providerId="LiveId" clId="{85EBD444-BDCA-4D3A-B0A7-2AFE884EE5DE}" dt="2020-05-05T08:33:47.049" v="3120" actId="47"/>
        <pc:sldMkLst>
          <pc:docMk/>
          <pc:sldMk cId="1245847657" sldId="274"/>
        </pc:sldMkLst>
      </pc:sldChg>
      <pc:sldChg chg="del">
        <pc:chgData name="Muhammad Awad" userId="36125a135335be74" providerId="LiveId" clId="{85EBD444-BDCA-4D3A-B0A7-2AFE884EE5DE}" dt="2020-05-05T08:33:47.049" v="3120" actId="47"/>
        <pc:sldMkLst>
          <pc:docMk/>
          <pc:sldMk cId="1100957374" sldId="276"/>
        </pc:sldMkLst>
      </pc:sldChg>
      <pc:sldChg chg="del">
        <pc:chgData name="Muhammad Awad" userId="36125a135335be74" providerId="LiveId" clId="{85EBD444-BDCA-4D3A-B0A7-2AFE884EE5DE}" dt="2020-05-05T08:33:47.049" v="3120" actId="47"/>
        <pc:sldMkLst>
          <pc:docMk/>
          <pc:sldMk cId="3275091570" sldId="277"/>
        </pc:sldMkLst>
      </pc:sldChg>
      <pc:sldChg chg="del">
        <pc:chgData name="Muhammad Awad" userId="36125a135335be74" providerId="LiveId" clId="{85EBD444-BDCA-4D3A-B0A7-2AFE884EE5DE}" dt="2020-05-05T08:33:47.049" v="3120" actId="47"/>
        <pc:sldMkLst>
          <pc:docMk/>
          <pc:sldMk cId="4188523979" sldId="278"/>
        </pc:sldMkLst>
      </pc:sldChg>
      <pc:sldChg chg="del">
        <pc:chgData name="Muhammad Awad" userId="36125a135335be74" providerId="LiveId" clId="{85EBD444-BDCA-4D3A-B0A7-2AFE884EE5DE}" dt="2020-05-05T08:33:47.049" v="3120" actId="47"/>
        <pc:sldMkLst>
          <pc:docMk/>
          <pc:sldMk cId="1969280534" sldId="279"/>
        </pc:sldMkLst>
      </pc:sldChg>
      <pc:sldChg chg="del">
        <pc:chgData name="Muhammad Awad" userId="36125a135335be74" providerId="LiveId" clId="{85EBD444-BDCA-4D3A-B0A7-2AFE884EE5DE}" dt="2020-05-05T08:33:47.049" v="3120" actId="47"/>
        <pc:sldMkLst>
          <pc:docMk/>
          <pc:sldMk cId="3369370826" sldId="280"/>
        </pc:sldMkLst>
      </pc:sldChg>
      <pc:sldChg chg="del">
        <pc:chgData name="Muhammad Awad" userId="36125a135335be74" providerId="LiveId" clId="{85EBD444-BDCA-4D3A-B0A7-2AFE884EE5DE}" dt="2020-05-05T08:33:47.049" v="3120" actId="47"/>
        <pc:sldMkLst>
          <pc:docMk/>
          <pc:sldMk cId="3961450518" sldId="285"/>
        </pc:sldMkLst>
      </pc:sldChg>
      <pc:sldChg chg="del">
        <pc:chgData name="Muhammad Awad" userId="36125a135335be74" providerId="LiveId" clId="{85EBD444-BDCA-4D3A-B0A7-2AFE884EE5DE}" dt="2020-05-05T08:33:47.049" v="3120" actId="47"/>
        <pc:sldMkLst>
          <pc:docMk/>
          <pc:sldMk cId="2362603654" sldId="286"/>
        </pc:sldMkLst>
      </pc:sldChg>
      <pc:sldChg chg="del">
        <pc:chgData name="Muhammad Awad" userId="36125a135335be74" providerId="LiveId" clId="{85EBD444-BDCA-4D3A-B0A7-2AFE884EE5DE}" dt="2020-05-05T08:33:47.049" v="3120" actId="47"/>
        <pc:sldMkLst>
          <pc:docMk/>
          <pc:sldMk cId="261631315" sldId="287"/>
        </pc:sldMkLst>
      </pc:sldChg>
      <pc:sldChg chg="del">
        <pc:chgData name="Muhammad Awad" userId="36125a135335be74" providerId="LiveId" clId="{85EBD444-BDCA-4D3A-B0A7-2AFE884EE5DE}" dt="2020-05-05T08:33:47.049" v="3120" actId="47"/>
        <pc:sldMkLst>
          <pc:docMk/>
          <pc:sldMk cId="1524977773" sldId="288"/>
        </pc:sldMkLst>
      </pc:sldChg>
      <pc:sldChg chg="del">
        <pc:chgData name="Muhammad Awad" userId="36125a135335be74" providerId="LiveId" clId="{85EBD444-BDCA-4D3A-B0A7-2AFE884EE5DE}" dt="2020-05-05T08:33:47.049" v="3120" actId="47"/>
        <pc:sldMkLst>
          <pc:docMk/>
          <pc:sldMk cId="2398189105" sldId="289"/>
        </pc:sldMkLst>
      </pc:sldChg>
      <pc:sldChg chg="del">
        <pc:chgData name="Muhammad Awad" userId="36125a135335be74" providerId="LiveId" clId="{85EBD444-BDCA-4D3A-B0A7-2AFE884EE5DE}" dt="2020-05-05T08:33:47.049" v="3120" actId="47"/>
        <pc:sldMkLst>
          <pc:docMk/>
          <pc:sldMk cId="3561939097" sldId="290"/>
        </pc:sldMkLst>
      </pc:sldChg>
      <pc:sldChg chg="del">
        <pc:chgData name="Muhammad Awad" userId="36125a135335be74" providerId="LiveId" clId="{85EBD444-BDCA-4D3A-B0A7-2AFE884EE5DE}" dt="2020-05-05T08:33:47.049" v="3120" actId="47"/>
        <pc:sldMkLst>
          <pc:docMk/>
          <pc:sldMk cId="1557903103" sldId="291"/>
        </pc:sldMkLst>
      </pc:sldChg>
      <pc:sldChg chg="del">
        <pc:chgData name="Muhammad Awad" userId="36125a135335be74" providerId="LiveId" clId="{85EBD444-BDCA-4D3A-B0A7-2AFE884EE5DE}" dt="2020-05-05T08:33:47.049" v="3120" actId="47"/>
        <pc:sldMkLst>
          <pc:docMk/>
          <pc:sldMk cId="1672966350" sldId="293"/>
        </pc:sldMkLst>
      </pc:sldChg>
      <pc:sldChg chg="del">
        <pc:chgData name="Muhammad Awad" userId="36125a135335be74" providerId="LiveId" clId="{85EBD444-BDCA-4D3A-B0A7-2AFE884EE5DE}" dt="2020-05-05T08:33:47.049" v="3120" actId="47"/>
        <pc:sldMkLst>
          <pc:docMk/>
          <pc:sldMk cId="1089134616" sldId="294"/>
        </pc:sldMkLst>
      </pc:sldChg>
      <pc:sldChg chg="del">
        <pc:chgData name="Muhammad Awad" userId="36125a135335be74" providerId="LiveId" clId="{85EBD444-BDCA-4D3A-B0A7-2AFE884EE5DE}" dt="2020-05-05T08:33:47.049" v="3120" actId="47"/>
        <pc:sldMkLst>
          <pc:docMk/>
          <pc:sldMk cId="1084581291" sldId="295"/>
        </pc:sldMkLst>
      </pc:sldChg>
      <pc:sldChg chg="del">
        <pc:chgData name="Muhammad Awad" userId="36125a135335be74" providerId="LiveId" clId="{85EBD444-BDCA-4D3A-B0A7-2AFE884EE5DE}" dt="2020-05-05T08:33:47.049" v="3120" actId="47"/>
        <pc:sldMkLst>
          <pc:docMk/>
          <pc:sldMk cId="910478493" sldId="299"/>
        </pc:sldMkLst>
      </pc:sldChg>
      <pc:sldChg chg="del">
        <pc:chgData name="Muhammad Awad" userId="36125a135335be74" providerId="LiveId" clId="{85EBD444-BDCA-4D3A-B0A7-2AFE884EE5DE}" dt="2020-05-05T08:33:47.049" v="3120" actId="47"/>
        <pc:sldMkLst>
          <pc:docMk/>
          <pc:sldMk cId="106005881" sldId="301"/>
        </pc:sldMkLst>
      </pc:sldChg>
      <pc:sldChg chg="del">
        <pc:chgData name="Muhammad Awad" userId="36125a135335be74" providerId="LiveId" clId="{85EBD444-BDCA-4D3A-B0A7-2AFE884EE5DE}" dt="2020-05-05T08:33:47.049" v="3120" actId="47"/>
        <pc:sldMkLst>
          <pc:docMk/>
          <pc:sldMk cId="1993090" sldId="302"/>
        </pc:sldMkLst>
      </pc:sldChg>
      <pc:sldChg chg="del">
        <pc:chgData name="Muhammad Awad" userId="36125a135335be74" providerId="LiveId" clId="{85EBD444-BDCA-4D3A-B0A7-2AFE884EE5DE}" dt="2020-05-05T08:33:47.049" v="3120" actId="47"/>
        <pc:sldMkLst>
          <pc:docMk/>
          <pc:sldMk cId="3693698279" sldId="303"/>
        </pc:sldMkLst>
      </pc:sldChg>
      <pc:sldChg chg="del">
        <pc:chgData name="Muhammad Awad" userId="36125a135335be74" providerId="LiveId" clId="{85EBD444-BDCA-4D3A-B0A7-2AFE884EE5DE}" dt="2020-05-05T08:33:47.049" v="3120" actId="47"/>
        <pc:sldMkLst>
          <pc:docMk/>
          <pc:sldMk cId="985559525" sldId="304"/>
        </pc:sldMkLst>
      </pc:sldChg>
      <pc:sldChg chg="del">
        <pc:chgData name="Muhammad Awad" userId="36125a135335be74" providerId="LiveId" clId="{85EBD444-BDCA-4D3A-B0A7-2AFE884EE5DE}" dt="2020-05-05T08:33:47.049" v="3120" actId="47"/>
        <pc:sldMkLst>
          <pc:docMk/>
          <pc:sldMk cId="2479559536" sldId="305"/>
        </pc:sldMkLst>
      </pc:sldChg>
      <pc:sldChg chg="del">
        <pc:chgData name="Muhammad Awad" userId="36125a135335be74" providerId="LiveId" clId="{85EBD444-BDCA-4D3A-B0A7-2AFE884EE5DE}" dt="2020-05-05T08:33:47.049" v="3120" actId="47"/>
        <pc:sldMkLst>
          <pc:docMk/>
          <pc:sldMk cId="892615213" sldId="306"/>
        </pc:sldMkLst>
      </pc:sldChg>
      <pc:sldChg chg="del">
        <pc:chgData name="Muhammad Awad" userId="36125a135335be74" providerId="LiveId" clId="{85EBD444-BDCA-4D3A-B0A7-2AFE884EE5DE}" dt="2020-05-05T05:11:29.142" v="116" actId="47"/>
        <pc:sldMkLst>
          <pc:docMk/>
          <pc:sldMk cId="105712870" sldId="308"/>
        </pc:sldMkLst>
      </pc:sldChg>
      <pc:sldChg chg="del">
        <pc:chgData name="Muhammad Awad" userId="36125a135335be74" providerId="LiveId" clId="{85EBD444-BDCA-4D3A-B0A7-2AFE884EE5DE}" dt="2020-05-05T05:11:29.142" v="116" actId="47"/>
        <pc:sldMkLst>
          <pc:docMk/>
          <pc:sldMk cId="3738965349" sldId="309"/>
        </pc:sldMkLst>
      </pc:sldChg>
      <pc:sldChg chg="del">
        <pc:chgData name="Muhammad Awad" userId="36125a135335be74" providerId="LiveId" clId="{85EBD444-BDCA-4D3A-B0A7-2AFE884EE5DE}" dt="2020-05-05T08:33:47.049" v="3120" actId="47"/>
        <pc:sldMkLst>
          <pc:docMk/>
          <pc:sldMk cId="2017102039" sldId="310"/>
        </pc:sldMkLst>
      </pc:sldChg>
      <pc:sldChg chg="modSp del mod">
        <pc:chgData name="Muhammad Awad" userId="36125a135335be74" providerId="LiveId" clId="{85EBD444-BDCA-4D3A-B0A7-2AFE884EE5DE}" dt="2020-05-05T05:16:04.433" v="158" actId="47"/>
        <pc:sldMkLst>
          <pc:docMk/>
          <pc:sldMk cId="3362249431" sldId="311"/>
        </pc:sldMkLst>
        <pc:spChg chg="mod">
          <ac:chgData name="Muhammad Awad" userId="36125a135335be74" providerId="LiveId" clId="{85EBD444-BDCA-4D3A-B0A7-2AFE884EE5DE}" dt="2020-05-05T05:12:04.566" v="122" actId="108"/>
          <ac:spMkLst>
            <pc:docMk/>
            <pc:sldMk cId="3362249431" sldId="311"/>
            <ac:spMk id="2" creationId="{B7AD758B-39D1-47EF-914A-DAD18780C71D}"/>
          </ac:spMkLst>
        </pc:spChg>
      </pc:sldChg>
      <pc:sldChg chg="del">
        <pc:chgData name="Muhammad Awad" userId="36125a135335be74" providerId="LiveId" clId="{85EBD444-BDCA-4D3A-B0A7-2AFE884EE5DE}" dt="2020-05-05T08:33:47.049" v="3120" actId="47"/>
        <pc:sldMkLst>
          <pc:docMk/>
          <pc:sldMk cId="3500311461" sldId="312"/>
        </pc:sldMkLst>
      </pc:sldChg>
      <pc:sldChg chg="del">
        <pc:chgData name="Muhammad Awad" userId="36125a135335be74" providerId="LiveId" clId="{85EBD444-BDCA-4D3A-B0A7-2AFE884EE5DE}" dt="2020-05-05T08:33:47.049" v="3120" actId="47"/>
        <pc:sldMkLst>
          <pc:docMk/>
          <pc:sldMk cId="2758091911" sldId="313"/>
        </pc:sldMkLst>
      </pc:sldChg>
      <pc:sldChg chg="del">
        <pc:chgData name="Muhammad Awad" userId="36125a135335be74" providerId="LiveId" clId="{85EBD444-BDCA-4D3A-B0A7-2AFE884EE5DE}" dt="2020-05-05T08:33:47.049" v="3120" actId="47"/>
        <pc:sldMkLst>
          <pc:docMk/>
          <pc:sldMk cId="3053340013" sldId="314"/>
        </pc:sldMkLst>
      </pc:sldChg>
      <pc:sldChg chg="addSp delSp modSp mod modNotesTx">
        <pc:chgData name="Muhammad Awad" userId="36125a135335be74" providerId="LiveId" clId="{85EBD444-BDCA-4D3A-B0A7-2AFE884EE5DE}" dt="2020-05-06T06:59:00.990" v="7832" actId="33524"/>
        <pc:sldMkLst>
          <pc:docMk/>
          <pc:sldMk cId="1412128106" sldId="315"/>
        </pc:sldMkLst>
        <pc:spChg chg="mod">
          <ac:chgData name="Muhammad Awad" userId="36125a135335be74" providerId="LiveId" clId="{85EBD444-BDCA-4D3A-B0A7-2AFE884EE5DE}" dt="2020-05-05T15:26:57.278" v="4353"/>
          <ac:spMkLst>
            <pc:docMk/>
            <pc:sldMk cId="1412128106" sldId="315"/>
            <ac:spMk id="2" creationId="{F34D93FE-7BF6-4245-BE9B-014C250277D3}"/>
          </ac:spMkLst>
        </pc:spChg>
        <pc:spChg chg="mod">
          <ac:chgData name="Muhammad Awad" userId="36125a135335be74" providerId="LiveId" clId="{85EBD444-BDCA-4D3A-B0A7-2AFE884EE5DE}" dt="2020-05-05T15:26:57.278" v="4353"/>
          <ac:spMkLst>
            <pc:docMk/>
            <pc:sldMk cId="1412128106" sldId="315"/>
            <ac:spMk id="3" creationId="{5D230AFC-6EB9-48CD-9F31-050D68282591}"/>
          </ac:spMkLst>
        </pc:spChg>
        <pc:spChg chg="add del mod">
          <ac:chgData name="Muhammad Awad" userId="36125a135335be74" providerId="LiveId" clId="{85EBD444-BDCA-4D3A-B0A7-2AFE884EE5DE}" dt="2020-05-05T15:26:57.278" v="4353"/>
          <ac:spMkLst>
            <pc:docMk/>
            <pc:sldMk cId="1412128106" sldId="315"/>
            <ac:spMk id="6" creationId="{7693A545-3151-47F1-9389-63A075531BFF}"/>
          </ac:spMkLst>
        </pc:spChg>
        <pc:spChg chg="add del mod">
          <ac:chgData name="Muhammad Awad" userId="36125a135335be74" providerId="LiveId" clId="{85EBD444-BDCA-4D3A-B0A7-2AFE884EE5DE}" dt="2020-05-05T15:26:52.216" v="4347"/>
          <ac:spMkLst>
            <pc:docMk/>
            <pc:sldMk cId="1412128106" sldId="315"/>
            <ac:spMk id="7" creationId="{0E6FC7F4-085D-4FE8-B9F0-F1849AB17FDB}"/>
          </ac:spMkLst>
        </pc:spChg>
        <pc:spChg chg="add del mod">
          <ac:chgData name="Muhammad Awad" userId="36125a135335be74" providerId="LiveId" clId="{85EBD444-BDCA-4D3A-B0A7-2AFE884EE5DE}" dt="2020-05-05T15:26:52.216" v="4347"/>
          <ac:spMkLst>
            <pc:docMk/>
            <pc:sldMk cId="1412128106" sldId="315"/>
            <ac:spMk id="8" creationId="{C1C41594-61AB-4B7F-B9BD-06A0C4BD78DF}"/>
          </ac:spMkLst>
        </pc:spChg>
        <pc:spChg chg="add del mod">
          <ac:chgData name="Muhammad Awad" userId="36125a135335be74" providerId="LiveId" clId="{85EBD444-BDCA-4D3A-B0A7-2AFE884EE5DE}" dt="2020-05-05T15:26:52.216" v="4347"/>
          <ac:spMkLst>
            <pc:docMk/>
            <pc:sldMk cId="1412128106" sldId="315"/>
            <ac:spMk id="9" creationId="{154A954C-CDFF-46FE-982C-247B866923FE}"/>
          </ac:spMkLst>
        </pc:spChg>
        <pc:spChg chg="add del mod">
          <ac:chgData name="Muhammad Awad" userId="36125a135335be74" providerId="LiveId" clId="{85EBD444-BDCA-4D3A-B0A7-2AFE884EE5DE}" dt="2020-05-05T05:32:36.667" v="839" actId="478"/>
          <ac:spMkLst>
            <pc:docMk/>
            <pc:sldMk cId="1412128106" sldId="315"/>
            <ac:spMk id="15" creationId="{FA7A3439-7389-44AB-8874-B4DB549627CD}"/>
          </ac:spMkLst>
        </pc:spChg>
        <pc:spChg chg="add del mod">
          <ac:chgData name="Muhammad Awad" userId="36125a135335be74" providerId="LiveId" clId="{85EBD444-BDCA-4D3A-B0A7-2AFE884EE5DE}" dt="2020-05-05T05:32:36.667" v="839" actId="478"/>
          <ac:spMkLst>
            <pc:docMk/>
            <pc:sldMk cId="1412128106" sldId="315"/>
            <ac:spMk id="17" creationId="{ED48B52C-F808-49D3-8B62-CFC000764F12}"/>
          </ac:spMkLst>
        </pc:spChg>
        <pc:spChg chg="add del mod">
          <ac:chgData name="Muhammad Awad" userId="36125a135335be74" providerId="LiveId" clId="{85EBD444-BDCA-4D3A-B0A7-2AFE884EE5DE}" dt="2020-05-05T05:32:36.667" v="839" actId="478"/>
          <ac:spMkLst>
            <pc:docMk/>
            <pc:sldMk cId="1412128106" sldId="315"/>
            <ac:spMk id="18" creationId="{9E460137-65EE-4DFF-8206-CAD40263A7D2}"/>
          </ac:spMkLst>
        </pc:spChg>
        <pc:spChg chg="add mod">
          <ac:chgData name="Muhammad Awad" userId="36125a135335be74" providerId="LiveId" clId="{85EBD444-BDCA-4D3A-B0A7-2AFE884EE5DE}" dt="2020-05-05T05:32:36.997" v="840"/>
          <ac:spMkLst>
            <pc:docMk/>
            <pc:sldMk cId="1412128106" sldId="315"/>
            <ac:spMk id="19" creationId="{E53A67BB-FBC8-4D62-80ED-37259F676D50}"/>
          </ac:spMkLst>
        </pc:spChg>
        <pc:spChg chg="add mod">
          <ac:chgData name="Muhammad Awad" userId="36125a135335be74" providerId="LiveId" clId="{85EBD444-BDCA-4D3A-B0A7-2AFE884EE5DE}" dt="2020-05-05T05:32:36.997" v="840"/>
          <ac:spMkLst>
            <pc:docMk/>
            <pc:sldMk cId="1412128106" sldId="315"/>
            <ac:spMk id="20" creationId="{D8AF9EF1-2DA0-44B0-990D-4E1F2E5FBD15}"/>
          </ac:spMkLst>
        </pc:spChg>
        <pc:spChg chg="add mod">
          <ac:chgData name="Muhammad Awad" userId="36125a135335be74" providerId="LiveId" clId="{85EBD444-BDCA-4D3A-B0A7-2AFE884EE5DE}" dt="2020-05-05T05:32:36.997" v="840"/>
          <ac:spMkLst>
            <pc:docMk/>
            <pc:sldMk cId="1412128106" sldId="315"/>
            <ac:spMk id="21" creationId="{1D42C3E8-E6D7-4716-9D12-830E4A585CCD}"/>
          </ac:spMkLst>
        </pc:spChg>
        <pc:spChg chg="del">
          <ac:chgData name="Muhammad Awad" userId="36125a135335be74" providerId="LiveId" clId="{85EBD444-BDCA-4D3A-B0A7-2AFE884EE5DE}" dt="2020-05-05T05:30:35.119" v="816" actId="478"/>
          <ac:spMkLst>
            <pc:docMk/>
            <pc:sldMk cId="1412128106" sldId="315"/>
            <ac:spMk id="35" creationId="{E2B83CD0-9DB6-4F91-BA4E-E6CE01A808B2}"/>
          </ac:spMkLst>
        </pc:spChg>
        <pc:spChg chg="del">
          <ac:chgData name="Muhammad Awad" userId="36125a135335be74" providerId="LiveId" clId="{85EBD444-BDCA-4D3A-B0A7-2AFE884EE5DE}" dt="2020-05-05T05:30:35.119" v="816" actId="478"/>
          <ac:spMkLst>
            <pc:docMk/>
            <pc:sldMk cId="1412128106" sldId="315"/>
            <ac:spMk id="38" creationId="{D06EF5AB-F779-4E4F-85BB-D693B8810675}"/>
          </ac:spMkLst>
        </pc:spChg>
        <pc:spChg chg="mod">
          <ac:chgData name="Muhammad Awad" userId="36125a135335be74" providerId="LiveId" clId="{85EBD444-BDCA-4D3A-B0A7-2AFE884EE5DE}" dt="2020-05-05T05:14:35.814" v="154" actId="20577"/>
          <ac:spMkLst>
            <pc:docMk/>
            <pc:sldMk cId="1412128106" sldId="315"/>
            <ac:spMk id="39" creationId="{D3448AE6-A3F7-4510-8128-6F5BCCF04615}"/>
          </ac:spMkLst>
        </pc:spChg>
        <pc:spChg chg="del">
          <ac:chgData name="Muhammad Awad" userId="36125a135335be74" providerId="LiveId" clId="{85EBD444-BDCA-4D3A-B0A7-2AFE884EE5DE}" dt="2020-05-05T05:30:35.119" v="816" actId="478"/>
          <ac:spMkLst>
            <pc:docMk/>
            <pc:sldMk cId="1412128106" sldId="315"/>
            <ac:spMk id="45" creationId="{EB114917-15AA-429E-876F-20B08E17FC5D}"/>
          </ac:spMkLst>
        </pc:spChg>
        <pc:spChg chg="mod">
          <ac:chgData name="Muhammad Awad" userId="36125a135335be74" providerId="LiveId" clId="{85EBD444-BDCA-4D3A-B0A7-2AFE884EE5DE}" dt="2020-05-05T05:14:39.210" v="156" actId="20577"/>
          <ac:spMkLst>
            <pc:docMk/>
            <pc:sldMk cId="1412128106" sldId="315"/>
            <ac:spMk id="47" creationId="{3473AD07-BD1D-4B63-80EB-0271D97E5948}"/>
          </ac:spMkLst>
        </pc:spChg>
        <pc:spChg chg="mod">
          <ac:chgData name="Muhammad Awad" userId="36125a135335be74" providerId="LiveId" clId="{85EBD444-BDCA-4D3A-B0A7-2AFE884EE5DE}" dt="2020-05-05T08:04:07.433" v="2638" actId="20577"/>
          <ac:spMkLst>
            <pc:docMk/>
            <pc:sldMk cId="1412128106" sldId="315"/>
            <ac:spMk id="72" creationId="{F6A2D7AD-F562-41D7-B83B-9929AF9B52EF}"/>
          </ac:spMkLst>
        </pc:spChg>
      </pc:sldChg>
      <pc:sldChg chg="addSp delSp modSp mod modNotesTx">
        <pc:chgData name="Muhammad Awad" userId="36125a135335be74" providerId="LiveId" clId="{85EBD444-BDCA-4D3A-B0A7-2AFE884EE5DE}" dt="2020-05-06T06:59:29.059" v="7915" actId="20577"/>
        <pc:sldMkLst>
          <pc:docMk/>
          <pc:sldMk cId="974904843" sldId="316"/>
        </pc:sldMkLst>
        <pc:spChg chg="mod">
          <ac:chgData name="Muhammad Awad" userId="36125a135335be74" providerId="LiveId" clId="{85EBD444-BDCA-4D3A-B0A7-2AFE884EE5DE}" dt="2020-05-05T15:26:57.278" v="4353"/>
          <ac:spMkLst>
            <pc:docMk/>
            <pc:sldMk cId="974904843" sldId="316"/>
            <ac:spMk id="2" creationId="{F34D93FE-7BF6-4245-BE9B-014C250277D3}"/>
          </ac:spMkLst>
        </pc:spChg>
        <pc:spChg chg="del mod">
          <ac:chgData name="Muhammad Awad" userId="36125a135335be74" providerId="LiveId" clId="{85EBD444-BDCA-4D3A-B0A7-2AFE884EE5DE}" dt="2020-05-05T05:35:11.725" v="862" actId="478"/>
          <ac:spMkLst>
            <pc:docMk/>
            <pc:sldMk cId="974904843" sldId="316"/>
            <ac:spMk id="3" creationId="{291257E2-75DC-404D-BC0B-81440AC92FEF}"/>
          </ac:spMkLst>
        </pc:spChg>
        <pc:spChg chg="mod">
          <ac:chgData name="Muhammad Awad" userId="36125a135335be74" providerId="LiveId" clId="{85EBD444-BDCA-4D3A-B0A7-2AFE884EE5DE}" dt="2020-05-05T15:26:57.278" v="4353"/>
          <ac:spMkLst>
            <pc:docMk/>
            <pc:sldMk cId="974904843" sldId="316"/>
            <ac:spMk id="3" creationId="{74C094E4-1F1D-4632-8385-44DB78386198}"/>
          </ac:spMkLst>
        </pc:spChg>
        <pc:spChg chg="add del mod">
          <ac:chgData name="Muhammad Awad" userId="36125a135335be74" providerId="LiveId" clId="{85EBD444-BDCA-4D3A-B0A7-2AFE884EE5DE}" dt="2020-05-05T15:26:52.216" v="4347"/>
          <ac:spMkLst>
            <pc:docMk/>
            <pc:sldMk cId="974904843" sldId="316"/>
            <ac:spMk id="4" creationId="{02EDFAAB-1BED-4C4C-ADB7-12431E477804}"/>
          </ac:spMkLst>
        </pc:spChg>
        <pc:spChg chg="add del mod">
          <ac:chgData name="Muhammad Awad" userId="36125a135335be74" providerId="LiveId" clId="{85EBD444-BDCA-4D3A-B0A7-2AFE884EE5DE}" dt="2020-05-05T08:04:41.876" v="2640"/>
          <ac:spMkLst>
            <pc:docMk/>
            <pc:sldMk cId="974904843" sldId="316"/>
            <ac:spMk id="4" creationId="{795D8513-7173-415A-AB1B-28481DEDF962}"/>
          </ac:spMkLst>
        </pc:spChg>
        <pc:spChg chg="add del mod">
          <ac:chgData name="Muhammad Awad" userId="36125a135335be74" providerId="LiveId" clId="{85EBD444-BDCA-4D3A-B0A7-2AFE884EE5DE}" dt="2020-05-05T15:26:52.216" v="4347"/>
          <ac:spMkLst>
            <pc:docMk/>
            <pc:sldMk cId="974904843" sldId="316"/>
            <ac:spMk id="5" creationId="{0470CCF7-C7A6-4156-BAB0-4D37B266AFB9}"/>
          </ac:spMkLst>
        </pc:spChg>
        <pc:spChg chg="add mod ord">
          <ac:chgData name="Muhammad Awad" userId="36125a135335be74" providerId="LiveId" clId="{85EBD444-BDCA-4D3A-B0A7-2AFE884EE5DE}" dt="2020-05-05T15:26:57.278" v="4353"/>
          <ac:spMkLst>
            <pc:docMk/>
            <pc:sldMk cId="974904843" sldId="316"/>
            <ac:spMk id="6" creationId="{DF7C5380-F125-4A80-ABE5-889245BF0F31}"/>
          </ac:spMkLst>
        </pc:spChg>
        <pc:spChg chg="add del mod">
          <ac:chgData name="Muhammad Awad" userId="36125a135335be74" providerId="LiveId" clId="{85EBD444-BDCA-4D3A-B0A7-2AFE884EE5DE}" dt="2020-05-05T15:26:52.216" v="4347"/>
          <ac:spMkLst>
            <pc:docMk/>
            <pc:sldMk cId="974904843" sldId="316"/>
            <ac:spMk id="7" creationId="{0412E0F2-8602-4503-A6B8-D89FD53E5971}"/>
          </ac:spMkLst>
        </pc:spChg>
        <pc:spChg chg="add del mod">
          <ac:chgData name="Muhammad Awad" userId="36125a135335be74" providerId="LiveId" clId="{85EBD444-BDCA-4D3A-B0A7-2AFE884EE5DE}" dt="2020-05-05T08:04:57.967" v="2643" actId="478"/>
          <ac:spMkLst>
            <pc:docMk/>
            <pc:sldMk cId="974904843" sldId="316"/>
            <ac:spMk id="7" creationId="{5F0CB71F-25CF-402F-957B-35FD1A3BE992}"/>
          </ac:spMkLst>
        </pc:spChg>
        <pc:spChg chg="del mod">
          <ac:chgData name="Muhammad Awad" userId="36125a135335be74" providerId="LiveId" clId="{85EBD444-BDCA-4D3A-B0A7-2AFE884EE5DE}" dt="2020-05-05T08:05:00.391" v="2644" actId="478"/>
          <ac:spMkLst>
            <pc:docMk/>
            <pc:sldMk cId="974904843" sldId="316"/>
            <ac:spMk id="72" creationId="{F6A2D7AD-F562-41D7-B83B-9929AF9B52EF}"/>
          </ac:spMkLst>
        </pc:spChg>
        <pc:picChg chg="mod">
          <ac:chgData name="Muhammad Awad" userId="36125a135335be74" providerId="LiveId" clId="{85EBD444-BDCA-4D3A-B0A7-2AFE884EE5DE}" dt="2020-05-05T05:43:28.336" v="1068" actId="1076"/>
          <ac:picMkLst>
            <pc:docMk/>
            <pc:sldMk cId="974904843" sldId="316"/>
            <ac:picMk id="15" creationId="{8CD45A13-E20A-4072-9559-39685B6F6A0A}"/>
          </ac:picMkLst>
        </pc:picChg>
      </pc:sldChg>
      <pc:sldChg chg="addSp delSp modSp mod modNotesTx">
        <pc:chgData name="Muhammad Awad" userId="36125a135335be74" providerId="LiveId" clId="{85EBD444-BDCA-4D3A-B0A7-2AFE884EE5DE}" dt="2020-05-06T07:58:41.884" v="11370" actId="20577"/>
        <pc:sldMkLst>
          <pc:docMk/>
          <pc:sldMk cId="2397478369" sldId="317"/>
        </pc:sldMkLst>
        <pc:spChg chg="mod">
          <ac:chgData name="Muhammad Awad" userId="36125a135335be74" providerId="LiveId" clId="{85EBD444-BDCA-4D3A-B0A7-2AFE884EE5DE}" dt="2020-05-05T15:26:57.278" v="4353"/>
          <ac:spMkLst>
            <pc:docMk/>
            <pc:sldMk cId="2397478369" sldId="317"/>
            <ac:spMk id="2" creationId="{B24A6796-62F0-4949-8136-7A07C044B3DC}"/>
          </ac:spMkLst>
        </pc:spChg>
        <pc:spChg chg="add mod">
          <ac:chgData name="Muhammad Awad" userId="36125a135335be74" providerId="LiveId" clId="{85EBD444-BDCA-4D3A-B0A7-2AFE884EE5DE}" dt="2020-05-05T07:59:39.240" v="2624" actId="20577"/>
          <ac:spMkLst>
            <pc:docMk/>
            <pc:sldMk cId="2397478369" sldId="317"/>
            <ac:spMk id="3" creationId="{C9C435BB-B6A2-4E9F-84A3-A1DCA1566D3B}"/>
          </ac:spMkLst>
        </pc:spChg>
        <pc:spChg chg="mod">
          <ac:chgData name="Muhammad Awad" userId="36125a135335be74" providerId="LiveId" clId="{85EBD444-BDCA-4D3A-B0A7-2AFE884EE5DE}" dt="2020-05-05T15:26:57.278" v="4353"/>
          <ac:spMkLst>
            <pc:docMk/>
            <pc:sldMk cId="2397478369" sldId="317"/>
            <ac:spMk id="4" creationId="{AC1B8963-87BE-4BA0-B070-E2A41250B66F}"/>
          </ac:spMkLst>
        </pc:spChg>
        <pc:spChg chg="add del mod">
          <ac:chgData name="Muhammad Awad" userId="36125a135335be74" providerId="LiveId" clId="{85EBD444-BDCA-4D3A-B0A7-2AFE884EE5DE}" dt="2020-05-05T15:26:52.216" v="4347"/>
          <ac:spMkLst>
            <pc:docMk/>
            <pc:sldMk cId="2397478369" sldId="317"/>
            <ac:spMk id="5" creationId="{57E63974-8110-44AB-9D9E-601AEAFC9F25}"/>
          </ac:spMkLst>
        </pc:spChg>
        <pc:spChg chg="add mod ord">
          <ac:chgData name="Muhammad Awad" userId="36125a135335be74" providerId="LiveId" clId="{85EBD444-BDCA-4D3A-B0A7-2AFE884EE5DE}" dt="2020-05-05T15:26:57.278" v="4353"/>
          <ac:spMkLst>
            <pc:docMk/>
            <pc:sldMk cId="2397478369" sldId="317"/>
            <ac:spMk id="6" creationId="{2A2768EA-F7E4-455F-8541-52DAC8A4F809}"/>
          </ac:spMkLst>
        </pc:spChg>
        <pc:spChg chg="add del mod">
          <ac:chgData name="Muhammad Awad" userId="36125a135335be74" providerId="LiveId" clId="{85EBD444-BDCA-4D3A-B0A7-2AFE884EE5DE}" dt="2020-05-05T15:26:52.216" v="4347"/>
          <ac:spMkLst>
            <pc:docMk/>
            <pc:sldMk cId="2397478369" sldId="317"/>
            <ac:spMk id="7" creationId="{71CC46BD-A542-4C5A-833C-446A301D5231}"/>
          </ac:spMkLst>
        </pc:spChg>
        <pc:spChg chg="add del mod">
          <ac:chgData name="Muhammad Awad" userId="36125a135335be74" providerId="LiveId" clId="{85EBD444-BDCA-4D3A-B0A7-2AFE884EE5DE}" dt="2020-05-05T15:26:52.216" v="4347"/>
          <ac:spMkLst>
            <pc:docMk/>
            <pc:sldMk cId="2397478369" sldId="317"/>
            <ac:spMk id="8" creationId="{3EE66B8B-169D-416B-9312-3FE6F1390D4A}"/>
          </ac:spMkLst>
        </pc:spChg>
        <pc:spChg chg="del mod">
          <ac:chgData name="Muhammad Awad" userId="36125a135335be74" providerId="LiveId" clId="{85EBD444-BDCA-4D3A-B0A7-2AFE884EE5DE}" dt="2020-05-05T07:52:43.441" v="2440" actId="478"/>
          <ac:spMkLst>
            <pc:docMk/>
            <pc:sldMk cId="2397478369" sldId="317"/>
            <ac:spMk id="8" creationId="{54ED406E-535C-4497-9F13-7DB7FC4B98DD}"/>
          </ac:spMkLst>
        </pc:spChg>
        <pc:graphicFrameChg chg="del modGraphic">
          <ac:chgData name="Muhammad Awad" userId="36125a135335be74" providerId="LiveId" clId="{85EBD444-BDCA-4D3A-B0A7-2AFE884EE5DE}" dt="2020-05-05T07:52:30.181" v="2438" actId="478"/>
          <ac:graphicFrameMkLst>
            <pc:docMk/>
            <pc:sldMk cId="2397478369" sldId="317"/>
            <ac:graphicFrameMk id="4" creationId="{683054C1-0A32-42D3-BE4A-149891F6CEC6}"/>
          </ac:graphicFrameMkLst>
        </pc:graphicFrameChg>
        <pc:graphicFrameChg chg="add mod">
          <ac:chgData name="Muhammad Awad" userId="36125a135335be74" providerId="LiveId" clId="{85EBD444-BDCA-4D3A-B0A7-2AFE884EE5DE}" dt="2020-05-05T07:59:33.125" v="2622" actId="14100"/>
          <ac:graphicFrameMkLst>
            <pc:docMk/>
            <pc:sldMk cId="2397478369" sldId="317"/>
            <ac:graphicFrameMk id="9" creationId="{188B29D0-C0C7-4997-804B-16640ADDF9D5}"/>
          </ac:graphicFrameMkLst>
        </pc:graphicFrameChg>
      </pc:sldChg>
      <pc:sldChg chg="addSp delSp modSp add mod modNotesTx">
        <pc:chgData name="Muhammad Awad" userId="36125a135335be74" providerId="LiveId" clId="{85EBD444-BDCA-4D3A-B0A7-2AFE884EE5DE}" dt="2020-05-06T07:05:55.211" v="8877" actId="313"/>
        <pc:sldMkLst>
          <pc:docMk/>
          <pc:sldMk cId="2574929786" sldId="318"/>
        </pc:sldMkLst>
        <pc:spChg chg="mod">
          <ac:chgData name="Muhammad Awad" userId="36125a135335be74" providerId="LiveId" clId="{85EBD444-BDCA-4D3A-B0A7-2AFE884EE5DE}" dt="2020-05-05T15:26:57.278" v="4353"/>
          <ac:spMkLst>
            <pc:docMk/>
            <pc:sldMk cId="2574929786" sldId="318"/>
            <ac:spMk id="2" creationId="{F34D93FE-7BF6-4245-BE9B-014C250277D3}"/>
          </ac:spMkLst>
        </pc:spChg>
        <pc:spChg chg="mod">
          <ac:chgData name="Muhammad Awad" userId="36125a135335be74" providerId="LiveId" clId="{85EBD444-BDCA-4D3A-B0A7-2AFE884EE5DE}" dt="2020-05-05T15:26:57.278" v="4353"/>
          <ac:spMkLst>
            <pc:docMk/>
            <pc:sldMk cId="2574929786" sldId="318"/>
            <ac:spMk id="3" creationId="{B8B8946D-38B9-4BB4-AE64-4865E43E23CD}"/>
          </ac:spMkLst>
        </pc:spChg>
        <pc:spChg chg="add del mod">
          <ac:chgData name="Muhammad Awad" userId="36125a135335be74" providerId="LiveId" clId="{85EBD444-BDCA-4D3A-B0A7-2AFE884EE5DE}" dt="2020-05-05T15:26:52.216" v="4347"/>
          <ac:spMkLst>
            <pc:docMk/>
            <pc:sldMk cId="2574929786" sldId="318"/>
            <ac:spMk id="5" creationId="{631E036B-6A35-4282-B3AC-7486CF31BAD8}"/>
          </ac:spMkLst>
        </pc:spChg>
        <pc:spChg chg="mod">
          <ac:chgData name="Muhammad Awad" userId="36125a135335be74" providerId="LiveId" clId="{85EBD444-BDCA-4D3A-B0A7-2AFE884EE5DE}" dt="2020-05-05T15:26:57.278" v="4353"/>
          <ac:spMkLst>
            <pc:docMk/>
            <pc:sldMk cId="2574929786" sldId="318"/>
            <ac:spMk id="6" creationId="{DF7C5380-F125-4A80-ABE5-889245BF0F31}"/>
          </ac:spMkLst>
        </pc:spChg>
        <pc:spChg chg="add del mod">
          <ac:chgData name="Muhammad Awad" userId="36125a135335be74" providerId="LiveId" clId="{85EBD444-BDCA-4D3A-B0A7-2AFE884EE5DE}" dt="2020-05-05T15:26:52.216" v="4347"/>
          <ac:spMkLst>
            <pc:docMk/>
            <pc:sldMk cId="2574929786" sldId="318"/>
            <ac:spMk id="8" creationId="{62E01323-E829-4D67-BF78-E2E27BC41A07}"/>
          </ac:spMkLst>
        </pc:spChg>
        <pc:spChg chg="add del mod">
          <ac:chgData name="Muhammad Awad" userId="36125a135335be74" providerId="LiveId" clId="{85EBD444-BDCA-4D3A-B0A7-2AFE884EE5DE}" dt="2020-05-05T15:26:52.216" v="4347"/>
          <ac:spMkLst>
            <pc:docMk/>
            <pc:sldMk cId="2574929786" sldId="318"/>
            <ac:spMk id="9" creationId="{41A8A6F9-214A-493C-842F-0FBEBB457A0F}"/>
          </ac:spMkLst>
        </pc:spChg>
        <pc:spChg chg="del">
          <ac:chgData name="Muhammad Awad" userId="36125a135335be74" providerId="LiveId" clId="{85EBD444-BDCA-4D3A-B0A7-2AFE884EE5DE}" dt="2020-05-05T05:45:54.338" v="1087" actId="478"/>
          <ac:spMkLst>
            <pc:docMk/>
            <pc:sldMk cId="2574929786" sldId="318"/>
            <ac:spMk id="72" creationId="{F6A2D7AD-F562-41D7-B83B-9929AF9B52EF}"/>
          </ac:spMkLst>
        </pc:spChg>
        <pc:picChg chg="add del mod">
          <ac:chgData name="Muhammad Awad" userId="36125a135335be74" providerId="LiveId" clId="{85EBD444-BDCA-4D3A-B0A7-2AFE884EE5DE}" dt="2020-05-05T05:47:55.631" v="1156" actId="478"/>
          <ac:picMkLst>
            <pc:docMk/>
            <pc:sldMk cId="2574929786" sldId="318"/>
            <ac:picMk id="3" creationId="{4E3989D8-9209-4BB3-8932-057FF7F9C803}"/>
          </ac:picMkLst>
        </pc:picChg>
        <pc:picChg chg="add mod">
          <ac:chgData name="Muhammad Awad" userId="36125a135335be74" providerId="LiveId" clId="{85EBD444-BDCA-4D3A-B0A7-2AFE884EE5DE}" dt="2020-05-05T06:06:03.970" v="1677" actId="1076"/>
          <ac:picMkLst>
            <pc:docMk/>
            <pc:sldMk cId="2574929786" sldId="318"/>
            <ac:picMk id="4" creationId="{FA854361-0DE9-41D2-9921-60C801CAF214}"/>
          </ac:picMkLst>
        </pc:picChg>
        <pc:picChg chg="del">
          <ac:chgData name="Muhammad Awad" userId="36125a135335be74" providerId="LiveId" clId="{85EBD444-BDCA-4D3A-B0A7-2AFE884EE5DE}" dt="2020-05-05T05:45:37.672" v="1079" actId="478"/>
          <ac:picMkLst>
            <pc:docMk/>
            <pc:sldMk cId="2574929786" sldId="318"/>
            <ac:picMk id="15" creationId="{8CD45A13-E20A-4072-9559-39685B6F6A0A}"/>
          </ac:picMkLst>
        </pc:picChg>
      </pc:sldChg>
      <pc:sldChg chg="addSp delSp modSp add del mod">
        <pc:chgData name="Muhammad Awad" userId="36125a135335be74" providerId="LiveId" clId="{85EBD444-BDCA-4D3A-B0A7-2AFE884EE5DE}" dt="2020-05-05T05:26:17.055" v="621" actId="47"/>
        <pc:sldMkLst>
          <pc:docMk/>
          <pc:sldMk cId="2997883893" sldId="318"/>
        </pc:sldMkLst>
        <pc:spChg chg="add del mod">
          <ac:chgData name="Muhammad Awad" userId="36125a135335be74" providerId="LiveId" clId="{85EBD444-BDCA-4D3A-B0A7-2AFE884EE5DE}" dt="2020-05-05T05:26:07.370" v="620" actId="478"/>
          <ac:spMkLst>
            <pc:docMk/>
            <pc:sldMk cId="2997883893" sldId="318"/>
            <ac:spMk id="15" creationId="{E8292052-F1BF-43FF-867B-C96FC717522A}"/>
          </ac:spMkLst>
        </pc:spChg>
      </pc:sldChg>
      <pc:sldChg chg="add del">
        <pc:chgData name="Muhammad Awad" userId="36125a135335be74" providerId="LiveId" clId="{85EBD444-BDCA-4D3A-B0A7-2AFE884EE5DE}" dt="2020-05-05T05:26:27.561" v="623" actId="47"/>
        <pc:sldMkLst>
          <pc:docMk/>
          <pc:sldMk cId="3092938254" sldId="318"/>
        </pc:sldMkLst>
      </pc:sldChg>
      <pc:sldChg chg="addSp delSp modSp add mod ord modNotesTx">
        <pc:chgData name="Muhammad Awad" userId="36125a135335be74" providerId="LiveId" clId="{85EBD444-BDCA-4D3A-B0A7-2AFE884EE5DE}" dt="2020-05-06T07:55:10.469" v="10959" actId="20577"/>
        <pc:sldMkLst>
          <pc:docMk/>
          <pc:sldMk cId="3564286342" sldId="319"/>
        </pc:sldMkLst>
        <pc:spChg chg="mod">
          <ac:chgData name="Muhammad Awad" userId="36125a135335be74" providerId="LiveId" clId="{85EBD444-BDCA-4D3A-B0A7-2AFE884EE5DE}" dt="2020-05-05T15:26:57.278" v="4353"/>
          <ac:spMkLst>
            <pc:docMk/>
            <pc:sldMk cId="3564286342" sldId="319"/>
            <ac:spMk id="2" creationId="{F34D93FE-7BF6-4245-BE9B-014C250277D3}"/>
          </ac:spMkLst>
        </pc:spChg>
        <pc:spChg chg="mod">
          <ac:chgData name="Muhammad Awad" userId="36125a135335be74" providerId="LiveId" clId="{85EBD444-BDCA-4D3A-B0A7-2AFE884EE5DE}" dt="2020-05-05T15:26:57.278" v="4353"/>
          <ac:spMkLst>
            <pc:docMk/>
            <pc:sldMk cId="3564286342" sldId="319"/>
            <ac:spMk id="3" creationId="{70F90F3B-BB00-4840-9D3C-3A69373E95B4}"/>
          </ac:spMkLst>
        </pc:spChg>
        <pc:spChg chg="add del mod">
          <ac:chgData name="Muhammad Awad" userId="36125a135335be74" providerId="LiveId" clId="{85EBD444-BDCA-4D3A-B0A7-2AFE884EE5DE}" dt="2020-05-05T15:26:52.216" v="4347"/>
          <ac:spMkLst>
            <pc:docMk/>
            <pc:sldMk cId="3564286342" sldId="319"/>
            <ac:spMk id="4" creationId="{B79C35A2-BAEB-4F3A-9576-56E4082ACBF7}"/>
          </ac:spMkLst>
        </pc:spChg>
        <pc:spChg chg="add del mod">
          <ac:chgData name="Muhammad Awad" userId="36125a135335be74" providerId="LiveId" clId="{85EBD444-BDCA-4D3A-B0A7-2AFE884EE5DE}" dt="2020-05-05T15:26:52.216" v="4347"/>
          <ac:spMkLst>
            <pc:docMk/>
            <pc:sldMk cId="3564286342" sldId="319"/>
            <ac:spMk id="5" creationId="{4718DE8B-AA06-492A-ABE7-2820EEA17913}"/>
          </ac:spMkLst>
        </pc:spChg>
        <pc:spChg chg="mod">
          <ac:chgData name="Muhammad Awad" userId="36125a135335be74" providerId="LiveId" clId="{85EBD444-BDCA-4D3A-B0A7-2AFE884EE5DE}" dt="2020-05-06T07:55:10.469" v="10959" actId="20577"/>
          <ac:spMkLst>
            <pc:docMk/>
            <pc:sldMk cId="3564286342" sldId="319"/>
            <ac:spMk id="6" creationId="{DF7C5380-F125-4A80-ABE5-889245BF0F31}"/>
          </ac:spMkLst>
        </pc:spChg>
        <pc:spChg chg="add del mod">
          <ac:chgData name="Muhammad Awad" userId="36125a135335be74" providerId="LiveId" clId="{85EBD444-BDCA-4D3A-B0A7-2AFE884EE5DE}" dt="2020-05-05T15:26:52.216" v="4347"/>
          <ac:spMkLst>
            <pc:docMk/>
            <pc:sldMk cId="3564286342" sldId="319"/>
            <ac:spMk id="7" creationId="{3587A96B-5228-4D23-A93D-8CA5FEB3890D}"/>
          </ac:spMkLst>
        </pc:spChg>
        <pc:spChg chg="del">
          <ac:chgData name="Muhammad Awad" userId="36125a135335be74" providerId="LiveId" clId="{85EBD444-BDCA-4D3A-B0A7-2AFE884EE5DE}" dt="2020-05-05T06:09:31.219" v="1719" actId="478"/>
          <ac:spMkLst>
            <pc:docMk/>
            <pc:sldMk cId="3564286342" sldId="319"/>
            <ac:spMk id="7" creationId="{5F0CB71F-25CF-402F-957B-35FD1A3BE992}"/>
          </ac:spMkLst>
        </pc:spChg>
        <pc:picChg chg="del">
          <ac:chgData name="Muhammad Awad" userId="36125a135335be74" providerId="LiveId" clId="{85EBD444-BDCA-4D3A-B0A7-2AFE884EE5DE}" dt="2020-05-05T06:09:28.670" v="1718" actId="478"/>
          <ac:picMkLst>
            <pc:docMk/>
            <pc:sldMk cId="3564286342" sldId="319"/>
            <ac:picMk id="4" creationId="{FA854361-0DE9-41D2-9921-60C801CAF214}"/>
          </ac:picMkLst>
        </pc:picChg>
      </pc:sldChg>
      <pc:sldChg chg="addSp delSp modSp add mod modNotesTx">
        <pc:chgData name="Muhammad Awad" userId="36125a135335be74" providerId="LiveId" clId="{85EBD444-BDCA-4D3A-B0A7-2AFE884EE5DE}" dt="2020-05-06T08:26:07.511" v="13705" actId="113"/>
        <pc:sldMkLst>
          <pc:docMk/>
          <pc:sldMk cId="2342387961" sldId="320"/>
        </pc:sldMkLst>
        <pc:spChg chg="mod">
          <ac:chgData name="Muhammad Awad" userId="36125a135335be74" providerId="LiveId" clId="{85EBD444-BDCA-4D3A-B0A7-2AFE884EE5DE}" dt="2020-05-05T15:26:57.278" v="4353"/>
          <ac:spMkLst>
            <pc:docMk/>
            <pc:sldMk cId="2342387961" sldId="320"/>
            <ac:spMk id="2" creationId="{B24A6796-62F0-4949-8136-7A07C044B3DC}"/>
          </ac:spMkLst>
        </pc:spChg>
        <pc:spChg chg="mod">
          <ac:chgData name="Muhammad Awad" userId="36125a135335be74" providerId="LiveId" clId="{85EBD444-BDCA-4D3A-B0A7-2AFE884EE5DE}" dt="2020-05-05T15:26:57.278" v="4353"/>
          <ac:spMkLst>
            <pc:docMk/>
            <pc:sldMk cId="2342387961" sldId="320"/>
            <ac:spMk id="5" creationId="{3D68EFF5-4151-49D7-AEE1-B8B55E405C72}"/>
          </ac:spMkLst>
        </pc:spChg>
        <pc:spChg chg="add del mod">
          <ac:chgData name="Muhammad Awad" userId="36125a135335be74" providerId="LiveId" clId="{85EBD444-BDCA-4D3A-B0A7-2AFE884EE5DE}" dt="2020-05-05T15:26:52.216" v="4347"/>
          <ac:spMkLst>
            <pc:docMk/>
            <pc:sldMk cId="2342387961" sldId="320"/>
            <ac:spMk id="6" creationId="{1E93D113-5036-4788-A71F-B7AE62289562}"/>
          </ac:spMkLst>
        </pc:spChg>
        <pc:spChg chg="add mod">
          <ac:chgData name="Muhammad Awad" userId="36125a135335be74" providerId="LiveId" clId="{85EBD444-BDCA-4D3A-B0A7-2AFE884EE5DE}" dt="2020-05-06T08:26:07.511" v="13705" actId="113"/>
          <ac:spMkLst>
            <pc:docMk/>
            <pc:sldMk cId="2342387961" sldId="320"/>
            <ac:spMk id="7" creationId="{4C3F9448-582E-4A6C-B780-CD4B91815013}"/>
          </ac:spMkLst>
        </pc:spChg>
        <pc:spChg chg="add del mod">
          <ac:chgData name="Muhammad Awad" userId="36125a135335be74" providerId="LiveId" clId="{85EBD444-BDCA-4D3A-B0A7-2AFE884EE5DE}" dt="2020-05-05T15:26:52.216" v="4347"/>
          <ac:spMkLst>
            <pc:docMk/>
            <pc:sldMk cId="2342387961" sldId="320"/>
            <ac:spMk id="7" creationId="{C600081C-C3DB-4C1B-AD0B-0EE7962A85D6}"/>
          </ac:spMkLst>
        </pc:spChg>
        <pc:spChg chg="del">
          <ac:chgData name="Muhammad Awad" userId="36125a135335be74" providerId="LiveId" clId="{85EBD444-BDCA-4D3A-B0A7-2AFE884EE5DE}" dt="2020-05-06T08:01:38.385" v="11372" actId="478"/>
          <ac:spMkLst>
            <pc:docMk/>
            <pc:sldMk cId="2342387961" sldId="320"/>
            <ac:spMk id="8" creationId="{54ED406E-535C-4497-9F13-7DB7FC4B98DD}"/>
          </ac:spMkLst>
        </pc:spChg>
        <pc:spChg chg="add del mod">
          <ac:chgData name="Muhammad Awad" userId="36125a135335be74" providerId="LiveId" clId="{85EBD444-BDCA-4D3A-B0A7-2AFE884EE5DE}" dt="2020-05-05T15:26:52.216" v="4347"/>
          <ac:spMkLst>
            <pc:docMk/>
            <pc:sldMk cId="2342387961" sldId="320"/>
            <ac:spMk id="9" creationId="{9B07087B-CFF5-48B1-900A-100E41CB2FF7}"/>
          </ac:spMkLst>
        </pc:spChg>
        <pc:graphicFrameChg chg="mod modGraphic">
          <ac:chgData name="Muhammad Awad" userId="36125a135335be74" providerId="LiveId" clId="{85EBD444-BDCA-4D3A-B0A7-2AFE884EE5DE}" dt="2020-05-06T08:02:47.670" v="11503" actId="113"/>
          <ac:graphicFrameMkLst>
            <pc:docMk/>
            <pc:sldMk cId="2342387961" sldId="320"/>
            <ac:graphicFrameMk id="4" creationId="{683054C1-0A32-42D3-BE4A-149891F6CEC6}"/>
          </ac:graphicFrameMkLst>
        </pc:graphicFrameChg>
      </pc:sldChg>
      <pc:sldChg chg="addSp delSp modSp add mod modNotesTx">
        <pc:chgData name="Muhammad Awad" userId="36125a135335be74" providerId="LiveId" clId="{85EBD444-BDCA-4D3A-B0A7-2AFE884EE5DE}" dt="2020-05-06T07:01:09.298" v="8242" actId="20577"/>
        <pc:sldMkLst>
          <pc:docMk/>
          <pc:sldMk cId="2857880220" sldId="321"/>
        </pc:sldMkLst>
        <pc:spChg chg="mod">
          <ac:chgData name="Muhammad Awad" userId="36125a135335be74" providerId="LiveId" clId="{85EBD444-BDCA-4D3A-B0A7-2AFE884EE5DE}" dt="2020-05-05T15:26:57.278" v="4353"/>
          <ac:spMkLst>
            <pc:docMk/>
            <pc:sldMk cId="2857880220" sldId="321"/>
            <ac:spMk id="2" creationId="{F34D93FE-7BF6-4245-BE9B-014C250277D3}"/>
          </ac:spMkLst>
        </pc:spChg>
        <pc:spChg chg="mod">
          <ac:chgData name="Muhammad Awad" userId="36125a135335be74" providerId="LiveId" clId="{85EBD444-BDCA-4D3A-B0A7-2AFE884EE5DE}" dt="2020-05-05T15:26:57.278" v="4353"/>
          <ac:spMkLst>
            <pc:docMk/>
            <pc:sldMk cId="2857880220" sldId="321"/>
            <ac:spMk id="3" creationId="{76E579A0-9576-4146-9899-5D5841049357}"/>
          </ac:spMkLst>
        </pc:spChg>
        <pc:spChg chg="add del mod">
          <ac:chgData name="Muhammad Awad" userId="36125a135335be74" providerId="LiveId" clId="{85EBD444-BDCA-4D3A-B0A7-2AFE884EE5DE}" dt="2020-05-05T15:26:52.216" v="4347"/>
          <ac:spMkLst>
            <pc:docMk/>
            <pc:sldMk cId="2857880220" sldId="321"/>
            <ac:spMk id="4" creationId="{828188DA-FAB0-4145-BBA5-2DEFC9884A41}"/>
          </ac:spMkLst>
        </pc:spChg>
        <pc:spChg chg="add del mod">
          <ac:chgData name="Muhammad Awad" userId="36125a135335be74" providerId="LiveId" clId="{85EBD444-BDCA-4D3A-B0A7-2AFE884EE5DE}" dt="2020-05-05T15:26:52.216" v="4347"/>
          <ac:spMkLst>
            <pc:docMk/>
            <pc:sldMk cId="2857880220" sldId="321"/>
            <ac:spMk id="5" creationId="{87CF15CD-4C3B-439E-8817-CA7A4F658FA2}"/>
          </ac:spMkLst>
        </pc:spChg>
        <pc:spChg chg="mod">
          <ac:chgData name="Muhammad Awad" userId="36125a135335be74" providerId="LiveId" clId="{85EBD444-BDCA-4D3A-B0A7-2AFE884EE5DE}" dt="2020-05-05T15:26:57.278" v="4353"/>
          <ac:spMkLst>
            <pc:docMk/>
            <pc:sldMk cId="2857880220" sldId="321"/>
            <ac:spMk id="6" creationId="{DF7C5380-F125-4A80-ABE5-889245BF0F31}"/>
          </ac:spMkLst>
        </pc:spChg>
        <pc:spChg chg="add del mod">
          <ac:chgData name="Muhammad Awad" userId="36125a135335be74" providerId="LiveId" clId="{85EBD444-BDCA-4D3A-B0A7-2AFE884EE5DE}" dt="2020-05-05T15:26:52.216" v="4347"/>
          <ac:spMkLst>
            <pc:docMk/>
            <pc:sldMk cId="2857880220" sldId="321"/>
            <ac:spMk id="8" creationId="{1452C195-B87C-4D8F-AE95-FFF28D45D056}"/>
          </ac:spMkLst>
        </pc:spChg>
      </pc:sldChg>
      <pc:sldChg chg="addSp delSp modSp new mod modNotesTx">
        <pc:chgData name="Muhammad Awad" userId="36125a135335be74" providerId="LiveId" clId="{85EBD444-BDCA-4D3A-B0A7-2AFE884EE5DE}" dt="2020-05-06T07:12:39.946" v="9567" actId="20577"/>
        <pc:sldMkLst>
          <pc:docMk/>
          <pc:sldMk cId="2173339146" sldId="322"/>
        </pc:sldMkLst>
        <pc:spChg chg="mod">
          <ac:chgData name="Muhammad Awad" userId="36125a135335be74" providerId="LiveId" clId="{85EBD444-BDCA-4D3A-B0A7-2AFE884EE5DE}" dt="2020-05-05T15:26:57.278" v="4353"/>
          <ac:spMkLst>
            <pc:docMk/>
            <pc:sldMk cId="2173339146" sldId="322"/>
            <ac:spMk id="2" creationId="{95F1A33C-1426-456F-960B-289C826EB451}"/>
          </ac:spMkLst>
        </pc:spChg>
        <pc:spChg chg="add del mod">
          <ac:chgData name="Muhammad Awad" userId="36125a135335be74" providerId="LiveId" clId="{85EBD444-BDCA-4D3A-B0A7-2AFE884EE5DE}" dt="2020-05-05T15:26:57.278" v="4353"/>
          <ac:spMkLst>
            <pc:docMk/>
            <pc:sldMk cId="2173339146" sldId="322"/>
            <ac:spMk id="3" creationId="{98D6D9E6-2809-4035-88E3-376C51130D3B}"/>
          </ac:spMkLst>
        </pc:spChg>
        <pc:spChg chg="mod">
          <ac:chgData name="Muhammad Awad" userId="36125a135335be74" providerId="LiveId" clId="{85EBD444-BDCA-4D3A-B0A7-2AFE884EE5DE}" dt="2020-05-05T15:26:57.278" v="4353"/>
          <ac:spMkLst>
            <pc:docMk/>
            <pc:sldMk cId="2173339146" sldId="322"/>
            <ac:spMk id="4" creationId="{73403026-2584-453B-9B27-CD6A612EAA0E}"/>
          </ac:spMkLst>
        </pc:spChg>
        <pc:spChg chg="add del mod">
          <ac:chgData name="Muhammad Awad" userId="36125a135335be74" providerId="LiveId" clId="{85EBD444-BDCA-4D3A-B0A7-2AFE884EE5DE}" dt="2020-05-05T15:26:52.216" v="4347"/>
          <ac:spMkLst>
            <pc:docMk/>
            <pc:sldMk cId="2173339146" sldId="322"/>
            <ac:spMk id="5" creationId="{2C959C2F-1C92-4E2C-8F69-F3B6E6084AF2}"/>
          </ac:spMkLst>
        </pc:spChg>
        <pc:spChg chg="add del mod">
          <ac:chgData name="Muhammad Awad" userId="36125a135335be74" providerId="LiveId" clId="{85EBD444-BDCA-4D3A-B0A7-2AFE884EE5DE}" dt="2020-05-05T15:26:52.216" v="4347"/>
          <ac:spMkLst>
            <pc:docMk/>
            <pc:sldMk cId="2173339146" sldId="322"/>
            <ac:spMk id="6" creationId="{F697FE9C-167E-4708-B3E2-3932355E705C}"/>
          </ac:spMkLst>
        </pc:spChg>
        <pc:spChg chg="add del mod">
          <ac:chgData name="Muhammad Awad" userId="36125a135335be74" providerId="LiveId" clId="{85EBD444-BDCA-4D3A-B0A7-2AFE884EE5DE}" dt="2020-05-05T15:26:52.216" v="4347"/>
          <ac:spMkLst>
            <pc:docMk/>
            <pc:sldMk cId="2173339146" sldId="322"/>
            <ac:spMk id="7" creationId="{033E5D23-502A-4A2A-BA2A-748475B782C7}"/>
          </ac:spMkLst>
        </pc:spChg>
        <pc:picChg chg="add del">
          <ac:chgData name="Muhammad Awad" userId="36125a135335be74" providerId="LiveId" clId="{85EBD444-BDCA-4D3A-B0A7-2AFE884EE5DE}" dt="2020-05-05T18:49:21.401" v="4429"/>
          <ac:picMkLst>
            <pc:docMk/>
            <pc:sldMk cId="2173339146" sldId="322"/>
            <ac:picMk id="4" creationId="{081D7544-D276-44F8-8750-8F49E4718180}"/>
          </ac:picMkLst>
        </pc:picChg>
        <pc:picChg chg="add del mod">
          <ac:chgData name="Muhammad Awad" userId="36125a135335be74" providerId="LiveId" clId="{85EBD444-BDCA-4D3A-B0A7-2AFE884EE5DE}" dt="2020-05-05T08:09:16.499" v="2680"/>
          <ac:picMkLst>
            <pc:docMk/>
            <pc:sldMk cId="2173339146" sldId="322"/>
            <ac:picMk id="5" creationId="{784B753B-95D7-4F14-A967-1AC084CE8467}"/>
          </ac:picMkLst>
        </pc:picChg>
        <pc:picChg chg="add del mod">
          <ac:chgData name="Muhammad Awad" userId="36125a135335be74" providerId="LiveId" clId="{85EBD444-BDCA-4D3A-B0A7-2AFE884EE5DE}" dt="2020-05-05T08:09:18.579" v="2682"/>
          <ac:picMkLst>
            <pc:docMk/>
            <pc:sldMk cId="2173339146" sldId="322"/>
            <ac:picMk id="6" creationId="{896CD628-7807-4D76-9B78-DAF171C4DC14}"/>
          </ac:picMkLst>
        </pc:picChg>
        <pc:picChg chg="add del mod">
          <ac:chgData name="Muhammad Awad" userId="36125a135335be74" providerId="LiveId" clId="{85EBD444-BDCA-4D3A-B0A7-2AFE884EE5DE}" dt="2020-05-05T08:09:25.610" v="2690"/>
          <ac:picMkLst>
            <pc:docMk/>
            <pc:sldMk cId="2173339146" sldId="322"/>
            <ac:picMk id="7" creationId="{83AFC851-42DF-4D11-8A76-B36194B006D8}"/>
          </ac:picMkLst>
        </pc:picChg>
        <pc:picChg chg="add del mod">
          <ac:chgData name="Muhammad Awad" userId="36125a135335be74" providerId="LiveId" clId="{85EBD444-BDCA-4D3A-B0A7-2AFE884EE5DE}" dt="2020-05-05T08:12:11.928" v="2759" actId="478"/>
          <ac:picMkLst>
            <pc:docMk/>
            <pc:sldMk cId="2173339146" sldId="322"/>
            <ac:picMk id="8" creationId="{B53F621B-FF3A-46FA-B1B8-EF7DA40A1BA6}"/>
          </ac:picMkLst>
        </pc:picChg>
      </pc:sldChg>
      <pc:sldChg chg="addSp delSp modSp add mod modNotesTx">
        <pc:chgData name="Muhammad Awad" userId="36125a135335be74" providerId="LiveId" clId="{85EBD444-BDCA-4D3A-B0A7-2AFE884EE5DE}" dt="2020-05-06T07:13:04.914" v="9625" actId="20577"/>
        <pc:sldMkLst>
          <pc:docMk/>
          <pc:sldMk cId="4228566471" sldId="323"/>
        </pc:sldMkLst>
        <pc:spChg chg="mod">
          <ac:chgData name="Muhammad Awad" userId="36125a135335be74" providerId="LiveId" clId="{85EBD444-BDCA-4D3A-B0A7-2AFE884EE5DE}" dt="2020-05-05T15:26:57.278" v="4353"/>
          <ac:spMkLst>
            <pc:docMk/>
            <pc:sldMk cId="4228566471" sldId="323"/>
            <ac:spMk id="2" creationId="{95F1A33C-1426-456F-960B-289C826EB451}"/>
          </ac:spMkLst>
        </pc:spChg>
        <pc:spChg chg="mod">
          <ac:chgData name="Muhammad Awad" userId="36125a135335be74" providerId="LiveId" clId="{85EBD444-BDCA-4D3A-B0A7-2AFE884EE5DE}" dt="2020-05-05T15:26:57.278" v="4353"/>
          <ac:spMkLst>
            <pc:docMk/>
            <pc:sldMk cId="4228566471" sldId="323"/>
            <ac:spMk id="3" creationId="{98D6D9E6-2809-4035-88E3-376C51130D3B}"/>
          </ac:spMkLst>
        </pc:spChg>
        <pc:spChg chg="mod">
          <ac:chgData name="Muhammad Awad" userId="36125a135335be74" providerId="LiveId" clId="{85EBD444-BDCA-4D3A-B0A7-2AFE884EE5DE}" dt="2020-05-05T15:26:57.278" v="4353"/>
          <ac:spMkLst>
            <pc:docMk/>
            <pc:sldMk cId="4228566471" sldId="323"/>
            <ac:spMk id="4" creationId="{73403026-2584-453B-9B27-CD6A612EAA0E}"/>
          </ac:spMkLst>
        </pc:spChg>
        <pc:spChg chg="add mod">
          <ac:chgData name="Muhammad Awad" userId="36125a135335be74" providerId="LiveId" clId="{85EBD444-BDCA-4D3A-B0A7-2AFE884EE5DE}" dt="2020-05-05T08:16:11.770" v="2888" actId="14100"/>
          <ac:spMkLst>
            <pc:docMk/>
            <pc:sldMk cId="4228566471" sldId="323"/>
            <ac:spMk id="5" creationId="{9BB22A2D-B6F6-4AF6-9DE8-C879D2EDE5B8}"/>
          </ac:spMkLst>
        </pc:spChg>
        <pc:spChg chg="add del mod">
          <ac:chgData name="Muhammad Awad" userId="36125a135335be74" providerId="LiveId" clId="{85EBD444-BDCA-4D3A-B0A7-2AFE884EE5DE}" dt="2020-05-05T15:26:52.216" v="4347"/>
          <ac:spMkLst>
            <pc:docMk/>
            <pc:sldMk cId="4228566471" sldId="323"/>
            <ac:spMk id="6" creationId="{43F0BC1C-D41A-40EB-9A11-BB125B9C7058}"/>
          </ac:spMkLst>
        </pc:spChg>
        <pc:spChg chg="add del mod">
          <ac:chgData name="Muhammad Awad" userId="36125a135335be74" providerId="LiveId" clId="{85EBD444-BDCA-4D3A-B0A7-2AFE884EE5DE}" dt="2020-05-05T15:26:52.216" v="4347"/>
          <ac:spMkLst>
            <pc:docMk/>
            <pc:sldMk cId="4228566471" sldId="323"/>
            <ac:spMk id="9" creationId="{BA43DF67-ED31-4D7B-BEF2-66E2E002E1DB}"/>
          </ac:spMkLst>
        </pc:spChg>
        <pc:spChg chg="add del mod">
          <ac:chgData name="Muhammad Awad" userId="36125a135335be74" providerId="LiveId" clId="{85EBD444-BDCA-4D3A-B0A7-2AFE884EE5DE}" dt="2020-05-05T15:26:52.216" v="4347"/>
          <ac:spMkLst>
            <pc:docMk/>
            <pc:sldMk cId="4228566471" sldId="323"/>
            <ac:spMk id="10" creationId="{A43AA3BC-6C6B-4168-A6C0-480DAF4FE9FF}"/>
          </ac:spMkLst>
        </pc:spChg>
        <pc:spChg chg="add del mod">
          <ac:chgData name="Muhammad Awad" userId="36125a135335be74" providerId="LiveId" clId="{85EBD444-BDCA-4D3A-B0A7-2AFE884EE5DE}" dt="2020-05-05T08:19:14.412" v="2979" actId="478"/>
          <ac:spMkLst>
            <pc:docMk/>
            <pc:sldMk cId="4228566471" sldId="323"/>
            <ac:spMk id="12" creationId="{1BB0B5EA-637A-4A56-BD23-7DD1DB753177}"/>
          </ac:spMkLst>
        </pc:spChg>
        <pc:spChg chg="add del mod">
          <ac:chgData name="Muhammad Awad" userId="36125a135335be74" providerId="LiveId" clId="{85EBD444-BDCA-4D3A-B0A7-2AFE884EE5DE}" dt="2020-05-05T08:14:52.657" v="2831" actId="21"/>
          <ac:spMkLst>
            <pc:docMk/>
            <pc:sldMk cId="4228566471" sldId="323"/>
            <ac:spMk id="14" creationId="{669D2FFE-9185-49E9-85B3-856F90E90870}"/>
          </ac:spMkLst>
        </pc:spChg>
        <pc:spChg chg="add del mod">
          <ac:chgData name="Muhammad Awad" userId="36125a135335be74" providerId="LiveId" clId="{85EBD444-BDCA-4D3A-B0A7-2AFE884EE5DE}" dt="2020-05-05T08:19:14.412" v="2979" actId="478"/>
          <ac:spMkLst>
            <pc:docMk/>
            <pc:sldMk cId="4228566471" sldId="323"/>
            <ac:spMk id="15" creationId="{57BCD76B-9B65-47B4-8626-3F842C098EC2}"/>
          </ac:spMkLst>
        </pc:spChg>
        <pc:spChg chg="add mod">
          <ac:chgData name="Muhammad Awad" userId="36125a135335be74" providerId="LiveId" clId="{85EBD444-BDCA-4D3A-B0A7-2AFE884EE5DE}" dt="2020-05-05T08:23:26.566" v="2990" actId="692"/>
          <ac:spMkLst>
            <pc:docMk/>
            <pc:sldMk cId="4228566471" sldId="323"/>
            <ac:spMk id="23" creationId="{58A13075-183C-4905-BD4B-3285F2D79B30}"/>
          </ac:spMkLst>
        </pc:spChg>
        <pc:spChg chg="add del mod">
          <ac:chgData name="Muhammad Awad" userId="36125a135335be74" providerId="LiveId" clId="{85EBD444-BDCA-4D3A-B0A7-2AFE884EE5DE}" dt="2020-05-05T08:19:14.412" v="2979" actId="478"/>
          <ac:spMkLst>
            <pc:docMk/>
            <pc:sldMk cId="4228566471" sldId="323"/>
            <ac:spMk id="24" creationId="{856240F6-3BF9-4671-B9AB-938C91BCD0C7}"/>
          </ac:spMkLst>
        </pc:spChg>
        <pc:spChg chg="add del mod">
          <ac:chgData name="Muhammad Awad" userId="36125a135335be74" providerId="LiveId" clId="{85EBD444-BDCA-4D3A-B0A7-2AFE884EE5DE}" dt="2020-05-05T08:19:14.412" v="2979" actId="478"/>
          <ac:spMkLst>
            <pc:docMk/>
            <pc:sldMk cId="4228566471" sldId="323"/>
            <ac:spMk id="25" creationId="{10B42E27-B781-4EEA-BC0F-5D7E71CF671D}"/>
          </ac:spMkLst>
        </pc:spChg>
        <pc:spChg chg="add del mod">
          <ac:chgData name="Muhammad Awad" userId="36125a135335be74" providerId="LiveId" clId="{85EBD444-BDCA-4D3A-B0A7-2AFE884EE5DE}" dt="2020-05-05T08:18:58.087" v="2976"/>
          <ac:spMkLst>
            <pc:docMk/>
            <pc:sldMk cId="4228566471" sldId="323"/>
            <ac:spMk id="26" creationId="{2E64C7F4-B2C5-48CD-8346-20D76A9C627C}"/>
          </ac:spMkLst>
        </pc:spChg>
        <pc:cxnChg chg="add mod">
          <ac:chgData name="Muhammad Awad" userId="36125a135335be74" providerId="LiveId" clId="{85EBD444-BDCA-4D3A-B0A7-2AFE884EE5DE}" dt="2020-05-05T08:16:11.770" v="2888" actId="14100"/>
          <ac:cxnSpMkLst>
            <pc:docMk/>
            <pc:sldMk cId="4228566471" sldId="323"/>
            <ac:cxnSpMk id="7" creationId="{1B93B338-E12F-40CC-9177-E2EF96F7815A}"/>
          </ac:cxnSpMkLst>
        </pc:cxnChg>
        <pc:cxnChg chg="add del mod">
          <ac:chgData name="Muhammad Awad" userId="36125a135335be74" providerId="LiveId" clId="{85EBD444-BDCA-4D3A-B0A7-2AFE884EE5DE}" dt="2020-05-05T08:19:14.412" v="2979" actId="478"/>
          <ac:cxnSpMkLst>
            <pc:docMk/>
            <pc:sldMk cId="4228566471" sldId="323"/>
            <ac:cxnSpMk id="13" creationId="{A360D7DE-30E8-4CEC-86E2-6EA7DC52AAE2}"/>
          </ac:cxnSpMkLst>
        </pc:cxnChg>
        <pc:cxnChg chg="add del mod">
          <ac:chgData name="Muhammad Awad" userId="36125a135335be74" providerId="LiveId" clId="{85EBD444-BDCA-4D3A-B0A7-2AFE884EE5DE}" dt="2020-05-05T08:19:14.412" v="2979" actId="478"/>
          <ac:cxnSpMkLst>
            <pc:docMk/>
            <pc:sldMk cId="4228566471" sldId="323"/>
            <ac:cxnSpMk id="16" creationId="{DAF07AE2-E212-4969-B854-F079FDB6DAF0}"/>
          </ac:cxnSpMkLst>
        </pc:cxnChg>
      </pc:sldChg>
      <pc:sldChg chg="addSp delSp modSp add mod modNotesTx">
        <pc:chgData name="Muhammad Awad" userId="36125a135335be74" providerId="LiveId" clId="{85EBD444-BDCA-4D3A-B0A7-2AFE884EE5DE}" dt="2020-05-06T07:13:59.464" v="9735" actId="20577"/>
        <pc:sldMkLst>
          <pc:docMk/>
          <pc:sldMk cId="3385341987" sldId="324"/>
        </pc:sldMkLst>
        <pc:spChg chg="mod">
          <ac:chgData name="Muhammad Awad" userId="36125a135335be74" providerId="LiveId" clId="{85EBD444-BDCA-4D3A-B0A7-2AFE884EE5DE}" dt="2020-05-05T15:26:57.278" v="4353"/>
          <ac:spMkLst>
            <pc:docMk/>
            <pc:sldMk cId="3385341987" sldId="324"/>
            <ac:spMk id="2" creationId="{95F1A33C-1426-456F-960B-289C826EB451}"/>
          </ac:spMkLst>
        </pc:spChg>
        <pc:spChg chg="mod">
          <ac:chgData name="Muhammad Awad" userId="36125a135335be74" providerId="LiveId" clId="{85EBD444-BDCA-4D3A-B0A7-2AFE884EE5DE}" dt="2020-05-05T15:26:57.278" v="4353"/>
          <ac:spMkLst>
            <pc:docMk/>
            <pc:sldMk cId="3385341987" sldId="324"/>
            <ac:spMk id="3" creationId="{98D6D9E6-2809-4035-88E3-376C51130D3B}"/>
          </ac:spMkLst>
        </pc:spChg>
        <pc:spChg chg="mod">
          <ac:chgData name="Muhammad Awad" userId="36125a135335be74" providerId="LiveId" clId="{85EBD444-BDCA-4D3A-B0A7-2AFE884EE5DE}" dt="2020-05-05T15:26:57.278" v="4353"/>
          <ac:spMkLst>
            <pc:docMk/>
            <pc:sldMk cId="3385341987" sldId="324"/>
            <ac:spMk id="4" creationId="{73403026-2584-453B-9B27-CD6A612EAA0E}"/>
          </ac:spMkLst>
        </pc:spChg>
        <pc:spChg chg="add del mod">
          <ac:chgData name="Muhammad Awad" userId="36125a135335be74" providerId="LiveId" clId="{85EBD444-BDCA-4D3A-B0A7-2AFE884EE5DE}" dt="2020-05-05T15:26:52.216" v="4347"/>
          <ac:spMkLst>
            <pc:docMk/>
            <pc:sldMk cId="3385341987" sldId="324"/>
            <ac:spMk id="6" creationId="{9F60CD20-9E0D-46C5-81D5-5895373AD729}"/>
          </ac:spMkLst>
        </pc:spChg>
        <pc:spChg chg="add del mod">
          <ac:chgData name="Muhammad Awad" userId="36125a135335be74" providerId="LiveId" clId="{85EBD444-BDCA-4D3A-B0A7-2AFE884EE5DE}" dt="2020-05-05T15:26:52.216" v="4347"/>
          <ac:spMkLst>
            <pc:docMk/>
            <pc:sldMk cId="3385341987" sldId="324"/>
            <ac:spMk id="9" creationId="{E518D652-8310-442E-9B05-B56ABD665937}"/>
          </ac:spMkLst>
        </pc:spChg>
        <pc:spChg chg="add del mod">
          <ac:chgData name="Muhammad Awad" userId="36125a135335be74" providerId="LiveId" clId="{85EBD444-BDCA-4D3A-B0A7-2AFE884EE5DE}" dt="2020-05-05T15:26:52.216" v="4347"/>
          <ac:spMkLst>
            <pc:docMk/>
            <pc:sldMk cId="3385341987" sldId="324"/>
            <ac:spMk id="10" creationId="{B4D48D7E-BE36-4E0E-BFB0-799338B16418}"/>
          </ac:spMkLst>
        </pc:spChg>
        <pc:spChg chg="del">
          <ac:chgData name="Muhammad Awad" userId="36125a135335be74" providerId="LiveId" clId="{85EBD444-BDCA-4D3A-B0A7-2AFE884EE5DE}" dt="2020-05-05T08:19:22.311" v="2980" actId="478"/>
          <ac:spMkLst>
            <pc:docMk/>
            <pc:sldMk cId="3385341987" sldId="324"/>
            <ac:spMk id="15" creationId="{57BCD76B-9B65-47B4-8626-3F842C098EC2}"/>
          </ac:spMkLst>
        </pc:spChg>
        <pc:spChg chg="mod">
          <ac:chgData name="Muhammad Awad" userId="36125a135335be74" providerId="LiveId" clId="{85EBD444-BDCA-4D3A-B0A7-2AFE884EE5DE}" dt="2020-05-05T08:23:37.859" v="2991" actId="108"/>
          <ac:spMkLst>
            <pc:docMk/>
            <pc:sldMk cId="3385341987" sldId="324"/>
            <ac:spMk id="23" creationId="{58A13075-183C-4905-BD4B-3285F2D79B30}"/>
          </ac:spMkLst>
        </pc:spChg>
        <pc:spChg chg="mod">
          <ac:chgData name="Muhammad Awad" userId="36125a135335be74" providerId="LiveId" clId="{85EBD444-BDCA-4D3A-B0A7-2AFE884EE5DE}" dt="2020-05-05T08:23:51.170" v="2994" actId="108"/>
          <ac:spMkLst>
            <pc:docMk/>
            <pc:sldMk cId="3385341987" sldId="324"/>
            <ac:spMk id="24" creationId="{856240F6-3BF9-4671-B9AB-938C91BCD0C7}"/>
          </ac:spMkLst>
        </pc:spChg>
        <pc:spChg chg="del">
          <ac:chgData name="Muhammad Awad" userId="36125a135335be74" providerId="LiveId" clId="{85EBD444-BDCA-4D3A-B0A7-2AFE884EE5DE}" dt="2020-05-05T08:19:22.311" v="2980" actId="478"/>
          <ac:spMkLst>
            <pc:docMk/>
            <pc:sldMk cId="3385341987" sldId="324"/>
            <ac:spMk id="25" creationId="{10B42E27-B781-4EEA-BC0F-5D7E71CF671D}"/>
          </ac:spMkLst>
        </pc:spChg>
        <pc:picChg chg="mod">
          <ac:chgData name="Muhammad Awad" userId="36125a135335be74" providerId="LiveId" clId="{85EBD444-BDCA-4D3A-B0A7-2AFE884EE5DE}" dt="2020-05-05T08:23:44.693" v="2993" actId="108"/>
          <ac:picMkLst>
            <pc:docMk/>
            <pc:sldMk cId="3385341987" sldId="324"/>
            <ac:picMk id="8" creationId="{B53F621B-FF3A-46FA-B1B8-EF7DA40A1BA6}"/>
          </ac:picMkLst>
        </pc:picChg>
        <pc:cxnChg chg="del mod">
          <ac:chgData name="Muhammad Awad" userId="36125a135335be74" providerId="LiveId" clId="{85EBD444-BDCA-4D3A-B0A7-2AFE884EE5DE}" dt="2020-05-05T08:19:22.311" v="2980" actId="478"/>
          <ac:cxnSpMkLst>
            <pc:docMk/>
            <pc:sldMk cId="3385341987" sldId="324"/>
            <ac:cxnSpMk id="16" creationId="{DAF07AE2-E212-4969-B854-F079FDB6DAF0}"/>
          </ac:cxnSpMkLst>
        </pc:cxnChg>
      </pc:sldChg>
      <pc:sldChg chg="addSp delSp modSp add mod modNotesTx">
        <pc:chgData name="Muhammad Awad" userId="36125a135335be74" providerId="LiveId" clId="{85EBD444-BDCA-4D3A-B0A7-2AFE884EE5DE}" dt="2020-05-06T07:14:34.480" v="9813" actId="20577"/>
        <pc:sldMkLst>
          <pc:docMk/>
          <pc:sldMk cId="4146569229" sldId="325"/>
        </pc:sldMkLst>
        <pc:spChg chg="mod">
          <ac:chgData name="Muhammad Awad" userId="36125a135335be74" providerId="LiveId" clId="{85EBD444-BDCA-4D3A-B0A7-2AFE884EE5DE}" dt="2020-05-05T15:26:57.278" v="4353"/>
          <ac:spMkLst>
            <pc:docMk/>
            <pc:sldMk cId="4146569229" sldId="325"/>
            <ac:spMk id="2" creationId="{95F1A33C-1426-456F-960B-289C826EB451}"/>
          </ac:spMkLst>
        </pc:spChg>
        <pc:spChg chg="mod">
          <ac:chgData name="Muhammad Awad" userId="36125a135335be74" providerId="LiveId" clId="{85EBD444-BDCA-4D3A-B0A7-2AFE884EE5DE}" dt="2020-05-05T15:26:57.278" v="4353"/>
          <ac:spMkLst>
            <pc:docMk/>
            <pc:sldMk cId="4146569229" sldId="325"/>
            <ac:spMk id="3" creationId="{98D6D9E6-2809-4035-88E3-376C51130D3B}"/>
          </ac:spMkLst>
        </pc:spChg>
        <pc:spChg chg="mod">
          <ac:chgData name="Muhammad Awad" userId="36125a135335be74" providerId="LiveId" clId="{85EBD444-BDCA-4D3A-B0A7-2AFE884EE5DE}" dt="2020-05-05T15:26:57.278" v="4353"/>
          <ac:spMkLst>
            <pc:docMk/>
            <pc:sldMk cId="4146569229" sldId="325"/>
            <ac:spMk id="4" creationId="{73403026-2584-453B-9B27-CD6A612EAA0E}"/>
          </ac:spMkLst>
        </pc:spChg>
        <pc:spChg chg="add del mod">
          <ac:chgData name="Muhammad Awad" userId="36125a135335be74" providerId="LiveId" clId="{85EBD444-BDCA-4D3A-B0A7-2AFE884EE5DE}" dt="2020-05-05T15:26:52.216" v="4347"/>
          <ac:spMkLst>
            <pc:docMk/>
            <pc:sldMk cId="4146569229" sldId="325"/>
            <ac:spMk id="6" creationId="{AF1E520F-5FF5-4F30-BA13-27C9089DE504}"/>
          </ac:spMkLst>
        </pc:spChg>
        <pc:spChg chg="add del mod">
          <ac:chgData name="Muhammad Awad" userId="36125a135335be74" providerId="LiveId" clId="{85EBD444-BDCA-4D3A-B0A7-2AFE884EE5DE}" dt="2020-05-05T15:26:52.216" v="4347"/>
          <ac:spMkLst>
            <pc:docMk/>
            <pc:sldMk cId="4146569229" sldId="325"/>
            <ac:spMk id="9" creationId="{9C8C5AA0-0BB8-43F6-8A2D-72419711C123}"/>
          </ac:spMkLst>
        </pc:spChg>
        <pc:spChg chg="add del mod">
          <ac:chgData name="Muhammad Awad" userId="36125a135335be74" providerId="LiveId" clId="{85EBD444-BDCA-4D3A-B0A7-2AFE884EE5DE}" dt="2020-05-05T15:26:52.216" v="4347"/>
          <ac:spMkLst>
            <pc:docMk/>
            <pc:sldMk cId="4146569229" sldId="325"/>
            <ac:spMk id="10" creationId="{0A2D9E73-ECF0-4E9C-8F12-C55F2D03C28D}"/>
          </ac:spMkLst>
        </pc:spChg>
        <pc:spChg chg="mod">
          <ac:chgData name="Muhammad Awad" userId="36125a135335be74" providerId="LiveId" clId="{85EBD444-BDCA-4D3A-B0A7-2AFE884EE5DE}" dt="2020-05-05T08:23:56.233" v="2995" actId="108"/>
          <ac:spMkLst>
            <pc:docMk/>
            <pc:sldMk cId="4146569229" sldId="325"/>
            <ac:spMk id="23" creationId="{58A13075-183C-4905-BD4B-3285F2D79B30}"/>
          </ac:spMkLst>
        </pc:spChg>
        <pc:spChg chg="mod">
          <ac:chgData name="Muhammad Awad" userId="36125a135335be74" providerId="LiveId" clId="{85EBD444-BDCA-4D3A-B0A7-2AFE884EE5DE}" dt="2020-05-05T08:24:07.938" v="2998" actId="108"/>
          <ac:spMkLst>
            <pc:docMk/>
            <pc:sldMk cId="4146569229" sldId="325"/>
            <ac:spMk id="24" creationId="{856240F6-3BF9-4671-B9AB-938C91BCD0C7}"/>
          </ac:spMkLst>
        </pc:spChg>
        <pc:spChg chg="mod">
          <ac:chgData name="Muhammad Awad" userId="36125a135335be74" providerId="LiveId" clId="{85EBD444-BDCA-4D3A-B0A7-2AFE884EE5DE}" dt="2020-05-05T08:24:10.166" v="2999" actId="108"/>
          <ac:spMkLst>
            <pc:docMk/>
            <pc:sldMk cId="4146569229" sldId="325"/>
            <ac:spMk id="25" creationId="{10B42E27-B781-4EEA-BC0F-5D7E71CF671D}"/>
          </ac:spMkLst>
        </pc:spChg>
        <pc:picChg chg="mod">
          <ac:chgData name="Muhammad Awad" userId="36125a135335be74" providerId="LiveId" clId="{85EBD444-BDCA-4D3A-B0A7-2AFE884EE5DE}" dt="2020-05-05T08:24:02.909" v="2997" actId="108"/>
          <ac:picMkLst>
            <pc:docMk/>
            <pc:sldMk cId="4146569229" sldId="325"/>
            <ac:picMk id="8" creationId="{B53F621B-FF3A-46FA-B1B8-EF7DA40A1BA6}"/>
          </ac:picMkLst>
        </pc:picChg>
      </pc:sldChg>
      <pc:sldChg chg="addSp delSp modSp add del mod">
        <pc:chgData name="Muhammad Awad" userId="36125a135335be74" providerId="LiveId" clId="{85EBD444-BDCA-4D3A-B0A7-2AFE884EE5DE}" dt="2020-05-06T06:30:00.838" v="4649" actId="2696"/>
        <pc:sldMkLst>
          <pc:docMk/>
          <pc:sldMk cId="1949126953" sldId="326"/>
        </pc:sldMkLst>
        <pc:spChg chg="mod">
          <ac:chgData name="Muhammad Awad" userId="36125a135335be74" providerId="LiveId" clId="{85EBD444-BDCA-4D3A-B0A7-2AFE884EE5DE}" dt="2020-05-05T15:26:57.278" v="4353"/>
          <ac:spMkLst>
            <pc:docMk/>
            <pc:sldMk cId="1949126953" sldId="326"/>
            <ac:spMk id="2" creationId="{4589517C-6A4F-4959-9906-BD1FB303C5CF}"/>
          </ac:spMkLst>
        </pc:spChg>
        <pc:spChg chg="mod">
          <ac:chgData name="Muhammad Awad" userId="36125a135335be74" providerId="LiveId" clId="{85EBD444-BDCA-4D3A-B0A7-2AFE884EE5DE}" dt="2020-05-05T15:26:57.278" v="4353"/>
          <ac:spMkLst>
            <pc:docMk/>
            <pc:sldMk cId="1949126953" sldId="326"/>
            <ac:spMk id="3" creationId="{66F78793-8B81-4340-B6FD-CA3ED88040C6}"/>
          </ac:spMkLst>
        </pc:spChg>
        <pc:spChg chg="mod">
          <ac:chgData name="Muhammad Awad" userId="36125a135335be74" providerId="LiveId" clId="{85EBD444-BDCA-4D3A-B0A7-2AFE884EE5DE}" dt="2020-05-05T15:26:57.278" v="4353"/>
          <ac:spMkLst>
            <pc:docMk/>
            <pc:sldMk cId="1949126953" sldId="326"/>
            <ac:spMk id="4" creationId="{173F7AB7-2691-45CC-89BD-4E1BBF9D8AE0}"/>
          </ac:spMkLst>
        </pc:spChg>
        <pc:spChg chg="add del mod">
          <ac:chgData name="Muhammad Awad" userId="36125a135335be74" providerId="LiveId" clId="{85EBD444-BDCA-4D3A-B0A7-2AFE884EE5DE}" dt="2020-05-05T15:26:52.216" v="4347"/>
          <ac:spMkLst>
            <pc:docMk/>
            <pc:sldMk cId="1949126953" sldId="326"/>
            <ac:spMk id="5" creationId="{491ECD00-4570-4191-B1F2-E8E3FB3F5FCE}"/>
          </ac:spMkLst>
        </pc:spChg>
        <pc:spChg chg="add del mod">
          <ac:chgData name="Muhammad Awad" userId="36125a135335be74" providerId="LiveId" clId="{85EBD444-BDCA-4D3A-B0A7-2AFE884EE5DE}" dt="2020-05-05T15:26:52.216" v="4347"/>
          <ac:spMkLst>
            <pc:docMk/>
            <pc:sldMk cId="1949126953" sldId="326"/>
            <ac:spMk id="6" creationId="{8EB2E280-5E5E-46F3-8209-1E89F6C4A7B6}"/>
          </ac:spMkLst>
        </pc:spChg>
        <pc:spChg chg="add del mod">
          <ac:chgData name="Muhammad Awad" userId="36125a135335be74" providerId="LiveId" clId="{85EBD444-BDCA-4D3A-B0A7-2AFE884EE5DE}" dt="2020-05-05T15:26:52.216" v="4347"/>
          <ac:spMkLst>
            <pc:docMk/>
            <pc:sldMk cId="1949126953" sldId="326"/>
            <ac:spMk id="7" creationId="{93ECFEFB-2DF9-45FF-AAE3-6D8D304FD76D}"/>
          </ac:spMkLst>
        </pc:spChg>
      </pc:sldChg>
      <pc:sldChg chg="addSp delSp modSp add mod ord modNotesTx">
        <pc:chgData name="Muhammad Awad" userId="36125a135335be74" providerId="LiveId" clId="{85EBD444-BDCA-4D3A-B0A7-2AFE884EE5DE}" dt="2020-05-06T08:32:11.881" v="15029" actId="20577"/>
        <pc:sldMkLst>
          <pc:docMk/>
          <pc:sldMk cId="3750627111" sldId="327"/>
        </pc:sldMkLst>
        <pc:spChg chg="mod">
          <ac:chgData name="Muhammad Awad" userId="36125a135335be74" providerId="LiveId" clId="{85EBD444-BDCA-4D3A-B0A7-2AFE884EE5DE}" dt="2020-05-05T15:26:57.278" v="4353"/>
          <ac:spMkLst>
            <pc:docMk/>
            <pc:sldMk cId="3750627111" sldId="327"/>
            <ac:spMk id="2" creationId="{A8F94B8B-E48F-492F-AA07-4DA12F0241CF}"/>
          </ac:spMkLst>
        </pc:spChg>
        <pc:spChg chg="mod">
          <ac:chgData name="Muhammad Awad" userId="36125a135335be74" providerId="LiveId" clId="{85EBD444-BDCA-4D3A-B0A7-2AFE884EE5DE}" dt="2020-05-06T08:21:56.628" v="13522" actId="20577"/>
          <ac:spMkLst>
            <pc:docMk/>
            <pc:sldMk cId="3750627111" sldId="327"/>
            <ac:spMk id="3" creationId="{FCB429A1-CCFE-4B34-A67E-5DF54C71F02E}"/>
          </ac:spMkLst>
        </pc:spChg>
        <pc:spChg chg="del">
          <ac:chgData name="Muhammad Awad" userId="36125a135335be74" providerId="LiveId" clId="{85EBD444-BDCA-4D3A-B0A7-2AFE884EE5DE}" dt="2020-05-05T08:39:00.571" v="3528" actId="478"/>
          <ac:spMkLst>
            <pc:docMk/>
            <pc:sldMk cId="3750627111" sldId="327"/>
            <ac:spMk id="4" creationId="{8546811D-9A3B-4913-8A6B-BCE142393F73}"/>
          </ac:spMkLst>
        </pc:spChg>
        <pc:spChg chg="add del mod">
          <ac:chgData name="Muhammad Awad" userId="36125a135335be74" providerId="LiveId" clId="{85EBD444-BDCA-4D3A-B0A7-2AFE884EE5DE}" dt="2020-05-05T15:26:52.216" v="4347"/>
          <ac:spMkLst>
            <pc:docMk/>
            <pc:sldMk cId="3750627111" sldId="327"/>
            <ac:spMk id="4" creationId="{954209D1-C916-452B-B9B1-3FE1EF76E739}"/>
          </ac:spMkLst>
        </pc:spChg>
        <pc:spChg chg="mod">
          <ac:chgData name="Muhammad Awad" userId="36125a135335be74" providerId="LiveId" clId="{85EBD444-BDCA-4D3A-B0A7-2AFE884EE5DE}" dt="2020-05-05T15:26:57.278" v="4353"/>
          <ac:spMkLst>
            <pc:docMk/>
            <pc:sldMk cId="3750627111" sldId="327"/>
            <ac:spMk id="5" creationId="{962A63DC-6800-4CA1-8034-5D000A10B682}"/>
          </ac:spMkLst>
        </pc:spChg>
        <pc:spChg chg="add mod">
          <ac:chgData name="Muhammad Awad" userId="36125a135335be74" providerId="LiveId" clId="{85EBD444-BDCA-4D3A-B0A7-2AFE884EE5DE}" dt="2020-05-05T08:39:01.423" v="3529"/>
          <ac:spMkLst>
            <pc:docMk/>
            <pc:sldMk cId="3750627111" sldId="327"/>
            <ac:spMk id="6" creationId="{4268ACF4-7E0F-4A48-AB12-41790B19C29B}"/>
          </ac:spMkLst>
        </pc:spChg>
        <pc:spChg chg="add del mod">
          <ac:chgData name="Muhammad Awad" userId="36125a135335be74" providerId="LiveId" clId="{85EBD444-BDCA-4D3A-B0A7-2AFE884EE5DE}" dt="2020-05-05T15:26:52.216" v="4347"/>
          <ac:spMkLst>
            <pc:docMk/>
            <pc:sldMk cId="3750627111" sldId="327"/>
            <ac:spMk id="7" creationId="{2070D33D-43DD-4E44-B78F-B5E2B41B5DD4}"/>
          </ac:spMkLst>
        </pc:spChg>
        <pc:spChg chg="add del mod">
          <ac:chgData name="Muhammad Awad" userId="36125a135335be74" providerId="LiveId" clId="{85EBD444-BDCA-4D3A-B0A7-2AFE884EE5DE}" dt="2020-05-05T15:26:52.216" v="4347"/>
          <ac:spMkLst>
            <pc:docMk/>
            <pc:sldMk cId="3750627111" sldId="327"/>
            <ac:spMk id="8" creationId="{24097AAC-C895-460F-AD96-3E1BCA725FED}"/>
          </ac:spMkLst>
        </pc:spChg>
      </pc:sldChg>
      <pc:sldChg chg="addSp delSp modSp add mod modNotesTx">
        <pc:chgData name="Muhammad Awad" userId="36125a135335be74" providerId="LiveId" clId="{85EBD444-BDCA-4D3A-B0A7-2AFE884EE5DE}" dt="2020-05-06T08:22:32.602" v="13534" actId="20577"/>
        <pc:sldMkLst>
          <pc:docMk/>
          <pc:sldMk cId="2629788020" sldId="328"/>
        </pc:sldMkLst>
        <pc:spChg chg="mod">
          <ac:chgData name="Muhammad Awad" userId="36125a135335be74" providerId="LiveId" clId="{85EBD444-BDCA-4D3A-B0A7-2AFE884EE5DE}" dt="2020-05-05T15:45:02.142" v="4412" actId="20577"/>
          <ac:spMkLst>
            <pc:docMk/>
            <pc:sldMk cId="2629788020" sldId="328"/>
            <ac:spMk id="3" creationId="{66F78793-8B81-4340-B6FD-CA3ED88040C6}"/>
          </ac:spMkLst>
        </pc:spChg>
        <pc:picChg chg="add mod">
          <ac:chgData name="Muhammad Awad" userId="36125a135335be74" providerId="LiveId" clId="{85EBD444-BDCA-4D3A-B0A7-2AFE884EE5DE}" dt="2020-05-05T15:45:04.040" v="4413" actId="1076"/>
          <ac:picMkLst>
            <pc:docMk/>
            <pc:sldMk cId="2629788020" sldId="328"/>
            <ac:picMk id="5" creationId="{292BC99A-2D9E-477B-9CE4-A1525D23D123}"/>
          </ac:picMkLst>
        </pc:picChg>
        <pc:picChg chg="add del mod ord">
          <ac:chgData name="Muhammad Awad" userId="36125a135335be74" providerId="LiveId" clId="{85EBD444-BDCA-4D3A-B0A7-2AFE884EE5DE}" dt="2020-05-05T15:38:56.156" v="4373" actId="478"/>
          <ac:picMkLst>
            <pc:docMk/>
            <pc:sldMk cId="2629788020" sldId="328"/>
            <ac:picMk id="6" creationId="{C6AFF54F-E0B4-48B3-995A-54559AD106B7}"/>
          </ac:picMkLst>
        </pc:picChg>
        <pc:picChg chg="add del mod">
          <ac:chgData name="Muhammad Awad" userId="36125a135335be74" providerId="LiveId" clId="{85EBD444-BDCA-4D3A-B0A7-2AFE884EE5DE}" dt="2020-05-05T15:39:06.996" v="4377"/>
          <ac:picMkLst>
            <pc:docMk/>
            <pc:sldMk cId="2629788020" sldId="328"/>
            <ac:picMk id="7" creationId="{98BC507B-CBDD-4A24-8E0F-E39CB8D09801}"/>
          </ac:picMkLst>
        </pc:picChg>
        <pc:picChg chg="add del mod">
          <ac:chgData name="Muhammad Awad" userId="36125a135335be74" providerId="LiveId" clId="{85EBD444-BDCA-4D3A-B0A7-2AFE884EE5DE}" dt="2020-05-05T15:39:58.922" v="4384"/>
          <ac:picMkLst>
            <pc:docMk/>
            <pc:sldMk cId="2629788020" sldId="328"/>
            <ac:picMk id="1026" creationId="{24E267EA-AFB9-4101-9A8F-F7A3E5D825D3}"/>
          </ac:picMkLst>
        </pc:picChg>
        <pc:picChg chg="add mod">
          <ac:chgData name="Muhammad Awad" userId="36125a135335be74" providerId="LiveId" clId="{85EBD444-BDCA-4D3A-B0A7-2AFE884EE5DE}" dt="2020-05-05T15:45:06.861" v="4414" actId="1076"/>
          <ac:picMkLst>
            <pc:docMk/>
            <pc:sldMk cId="2629788020" sldId="328"/>
            <ac:picMk id="1028" creationId="{49E34D97-FA52-4B28-A1A2-BBE6ED9F618E}"/>
          </ac:picMkLst>
        </pc:picChg>
        <pc:picChg chg="add del mod">
          <ac:chgData name="Muhammad Awad" userId="36125a135335be74" providerId="LiveId" clId="{85EBD444-BDCA-4D3A-B0A7-2AFE884EE5DE}" dt="2020-05-05T15:42:30.562" v="4400" actId="478"/>
          <ac:picMkLst>
            <pc:docMk/>
            <pc:sldMk cId="2629788020" sldId="328"/>
            <ac:picMk id="1030" creationId="{CA9A6535-4B40-4F72-A54B-97D9955B0464}"/>
          </ac:picMkLst>
        </pc:picChg>
        <pc:picChg chg="add mod">
          <ac:chgData name="Muhammad Awad" userId="36125a135335be74" providerId="LiveId" clId="{85EBD444-BDCA-4D3A-B0A7-2AFE884EE5DE}" dt="2020-05-05T15:45:08.961" v="4415" actId="1076"/>
          <ac:picMkLst>
            <pc:docMk/>
            <pc:sldMk cId="2629788020" sldId="328"/>
            <ac:picMk id="1032" creationId="{724E70A7-0110-4D2C-AEE1-ED27D4E96E79}"/>
          </ac:picMkLst>
        </pc:picChg>
        <pc:picChg chg="add del">
          <ac:chgData name="Muhammad Awad" userId="36125a135335be74" providerId="LiveId" clId="{85EBD444-BDCA-4D3A-B0A7-2AFE884EE5DE}" dt="2020-05-05T15:44:38.939" v="4406"/>
          <ac:picMkLst>
            <pc:docMk/>
            <pc:sldMk cId="2629788020" sldId="328"/>
            <ac:picMk id="1034" creationId="{80D049F2-5D64-418F-B22C-97B0ECDC123D}"/>
          </ac:picMkLst>
        </pc:picChg>
        <pc:picChg chg="add mod">
          <ac:chgData name="Muhammad Awad" userId="36125a135335be74" providerId="LiveId" clId="{85EBD444-BDCA-4D3A-B0A7-2AFE884EE5DE}" dt="2020-05-05T15:46:39.135" v="4422" actId="1076"/>
          <ac:picMkLst>
            <pc:docMk/>
            <pc:sldMk cId="2629788020" sldId="328"/>
            <ac:picMk id="1036" creationId="{A8843A77-0EEB-456E-AA25-48A19E1DA0C2}"/>
          </ac:picMkLst>
        </pc:picChg>
        <pc:picChg chg="add mod">
          <ac:chgData name="Muhammad Awad" userId="36125a135335be74" providerId="LiveId" clId="{85EBD444-BDCA-4D3A-B0A7-2AFE884EE5DE}" dt="2020-05-05T15:46:37.250" v="4421" actId="1076"/>
          <ac:picMkLst>
            <pc:docMk/>
            <pc:sldMk cId="2629788020" sldId="328"/>
            <ac:picMk id="1038" creationId="{F0226262-D083-413C-8839-F6F8FF10561E}"/>
          </ac:picMkLst>
        </pc:picChg>
      </pc:sldChg>
      <pc:sldChg chg="new del">
        <pc:chgData name="Muhammad Awad" userId="36125a135335be74" providerId="LiveId" clId="{85EBD444-BDCA-4D3A-B0A7-2AFE884EE5DE}" dt="2020-05-05T15:27:24.356" v="4355" actId="47"/>
        <pc:sldMkLst>
          <pc:docMk/>
          <pc:sldMk cId="3739988227" sldId="328"/>
        </pc:sldMkLst>
      </pc:sldChg>
      <pc:sldChg chg="modSp add mod modNotesTx">
        <pc:chgData name="Muhammad Awad" userId="36125a135335be74" providerId="LiveId" clId="{85EBD444-BDCA-4D3A-B0A7-2AFE884EE5DE}" dt="2020-05-06T07:09:20.330" v="9188" actId="20577"/>
        <pc:sldMkLst>
          <pc:docMk/>
          <pc:sldMk cId="1575692971" sldId="329"/>
        </pc:sldMkLst>
        <pc:spChg chg="mod">
          <ac:chgData name="Muhammad Awad" userId="36125a135335be74" providerId="LiveId" clId="{85EBD444-BDCA-4D3A-B0A7-2AFE884EE5DE}" dt="2020-05-06T07:07:04.965" v="8878"/>
          <ac:spMkLst>
            <pc:docMk/>
            <pc:sldMk cId="1575692971" sldId="329"/>
            <ac:spMk id="2" creationId="{F34D93FE-7BF6-4245-BE9B-014C250277D3}"/>
          </ac:spMkLst>
        </pc:spChg>
        <pc:spChg chg="mod">
          <ac:chgData name="Muhammad Awad" userId="36125a135335be74" providerId="LiveId" clId="{85EBD444-BDCA-4D3A-B0A7-2AFE884EE5DE}" dt="2020-05-06T07:07:30.189" v="8954" actId="15"/>
          <ac:spMkLst>
            <pc:docMk/>
            <pc:sldMk cId="1575692971" sldId="329"/>
            <ac:spMk id="6" creationId="{DF7C5380-F125-4A80-ABE5-889245BF0F31}"/>
          </ac:spMkLst>
        </pc:spChg>
      </pc:sldChg>
      <pc:sldChg chg="modSp add mod modNotesTx">
        <pc:chgData name="Muhammad Awad" userId="36125a135335be74" providerId="LiveId" clId="{85EBD444-BDCA-4D3A-B0A7-2AFE884EE5DE}" dt="2020-05-06T08:26:16.162" v="13706" actId="113"/>
        <pc:sldMkLst>
          <pc:docMk/>
          <pc:sldMk cId="2441542213" sldId="330"/>
        </pc:sldMkLst>
        <pc:spChg chg="mod">
          <ac:chgData name="Muhammad Awad" userId="36125a135335be74" providerId="LiveId" clId="{85EBD444-BDCA-4D3A-B0A7-2AFE884EE5DE}" dt="2020-05-06T08:26:16.162" v="13706" actId="113"/>
          <ac:spMkLst>
            <pc:docMk/>
            <pc:sldMk cId="2441542213" sldId="330"/>
            <ac:spMk id="8" creationId="{54ED406E-535C-4497-9F13-7DB7FC4B98DD}"/>
          </ac:spMkLst>
        </pc:spChg>
      </pc:sldChg>
      <pc:sldChg chg="modSp add mod ord modNotesTx">
        <pc:chgData name="Muhammad Awad" userId="36125a135335be74" providerId="LiveId" clId="{85EBD444-BDCA-4D3A-B0A7-2AFE884EE5DE}" dt="2020-05-06T08:25:56.570" v="13704" actId="113"/>
        <pc:sldMkLst>
          <pc:docMk/>
          <pc:sldMk cId="1150224941" sldId="331"/>
        </pc:sldMkLst>
        <pc:spChg chg="mod">
          <ac:chgData name="Muhammad Awad" userId="36125a135335be74" providerId="LiveId" clId="{85EBD444-BDCA-4D3A-B0A7-2AFE884EE5DE}" dt="2020-05-06T08:25:56.570" v="13704" actId="113"/>
          <ac:spMkLst>
            <pc:docMk/>
            <pc:sldMk cId="1150224941" sldId="331"/>
            <ac:spMk id="8" creationId="{54ED406E-535C-4497-9F13-7DB7FC4B98DD}"/>
          </ac:spMkLst>
        </pc:spChg>
      </pc:sldChg>
      <pc:sldMasterChg chg="modSldLayout">
        <pc:chgData name="Muhammad Awad" userId="36125a135335be74" providerId="LiveId" clId="{85EBD444-BDCA-4D3A-B0A7-2AFE884EE5DE}" dt="2020-05-06T06:33:24.588" v="4825" actId="207"/>
        <pc:sldMasterMkLst>
          <pc:docMk/>
          <pc:sldMasterMk cId="3078712343" sldId="2147483648"/>
        </pc:sldMasterMkLst>
        <pc:sldLayoutChg chg="modSp mod">
          <pc:chgData name="Muhammad Awad" userId="36125a135335be74" providerId="LiveId" clId="{85EBD444-BDCA-4D3A-B0A7-2AFE884EE5DE}" dt="2020-05-06T06:33:24.588" v="4825" actId="207"/>
          <pc:sldLayoutMkLst>
            <pc:docMk/>
            <pc:sldMasterMk cId="3078712343" sldId="2147483648"/>
            <pc:sldLayoutMk cId="3479907217" sldId="2147483650"/>
          </pc:sldLayoutMkLst>
          <pc:spChg chg="mod">
            <ac:chgData name="Muhammad Awad" userId="36125a135335be74" providerId="LiveId" clId="{85EBD444-BDCA-4D3A-B0A7-2AFE884EE5DE}" dt="2020-05-05T15:26:56.322" v="4352" actId="20577"/>
            <ac:spMkLst>
              <pc:docMk/>
              <pc:sldMasterMk cId="3078712343" sldId="2147483648"/>
              <pc:sldLayoutMk cId="3479907217" sldId="2147483650"/>
              <ac:spMk id="4" creationId="{00000000-0000-0000-0000-000000000000}"/>
            </ac:spMkLst>
          </pc:spChg>
          <pc:spChg chg="mod">
            <ac:chgData name="Muhammad Awad" userId="36125a135335be74" providerId="LiveId" clId="{85EBD444-BDCA-4D3A-B0A7-2AFE884EE5DE}" dt="2020-05-06T06:33:24.588" v="4825" actId="207"/>
            <ac:spMkLst>
              <pc:docMk/>
              <pc:sldMasterMk cId="3078712343" sldId="2147483648"/>
              <pc:sldLayoutMk cId="3479907217" sldId="2147483650"/>
              <ac:spMk id="6" creationId="{00000000-0000-0000-0000-000000000000}"/>
            </ac:spMkLst>
          </pc:spChg>
        </pc:sldLayoutChg>
      </pc:sldMasterChg>
    </pc:docChg>
  </pc:docChgLst>
  <pc:docChgLst>
    <pc:chgData name="Guest User" userId="S::urn:spo:anon#9edefb50b1b7564e8f91ac3bf6898cc38f7975b095c29927fb44d8dceb7100ca::" providerId="AD" clId="Web-{586BC273-545E-480A-A49F-AE31351B53CB}"/>
    <pc:docChg chg="modSld">
      <pc:chgData name="Guest User" userId="S::urn:spo:anon#9edefb50b1b7564e8f91ac3bf6898cc38f7975b095c29927fb44d8dceb7100ca::" providerId="AD" clId="Web-{586BC273-545E-480A-A49F-AE31351B53CB}" dt="2020-05-06T08:39:07.756" v="2" actId="20577"/>
      <pc:docMkLst>
        <pc:docMk/>
      </pc:docMkLst>
      <pc:sldChg chg="modSp">
        <pc:chgData name="Guest User" userId="S::urn:spo:anon#9edefb50b1b7564e8f91ac3bf6898cc38f7975b095c29927fb44d8dceb7100ca::" providerId="AD" clId="Web-{586BC273-545E-480A-A49F-AE31351B53CB}" dt="2020-05-06T08:39:06.412" v="0" actId="20577"/>
        <pc:sldMkLst>
          <pc:docMk/>
          <pc:sldMk cId="1257913596" sldId="256"/>
        </pc:sldMkLst>
        <pc:spChg chg="mod">
          <ac:chgData name="Guest User" userId="S::urn:spo:anon#9edefb50b1b7564e8f91ac3bf6898cc38f7975b095c29927fb44d8dceb7100ca::" providerId="AD" clId="Web-{586BC273-545E-480A-A49F-AE31351B53CB}" dt="2020-05-06T08:39:06.412" v="0" actId="20577"/>
          <ac:spMkLst>
            <pc:docMk/>
            <pc:sldMk cId="1257913596" sldId="256"/>
            <ac:spMk id="2" creationId="{00000000-0000-0000-0000-000000000000}"/>
          </ac:spMkLst>
        </pc:spChg>
      </pc:sldChg>
    </pc:docChg>
  </pc:docChgLst>
  <pc:docChgLst>
    <pc:chgData name="Muhammad Abdelghaffar Awad" userId="S::mawad@ucdavis.edu::da161ea9-ec7e-4c02-8565-eea7bd13d605" providerId="AD" clId="Web-{E2ABB417-2F9F-FC1C-57F4-FE52D7E58D15}"/>
    <pc:docChg chg="addSld delSld modSld sldOrd">
      <pc:chgData name="Muhammad Abdelghaffar Awad" userId="S::mawad@ucdavis.edu::da161ea9-ec7e-4c02-8565-eea7bd13d605" providerId="AD" clId="Web-{E2ABB417-2F9F-FC1C-57F4-FE52D7E58D15}" dt="2019-03-29T19:23:28.930" v="27" actId="1076"/>
      <pc:docMkLst>
        <pc:docMk/>
      </pc:docMkLst>
      <pc:sldChg chg="delSp modSp ord">
        <pc:chgData name="Muhammad Abdelghaffar Awad" userId="S::mawad@ucdavis.edu::da161ea9-ec7e-4c02-8565-eea7bd13d605" providerId="AD" clId="Web-{E2ABB417-2F9F-FC1C-57F4-FE52D7E58D15}" dt="2019-03-29T19:22:54.977" v="25"/>
        <pc:sldMkLst>
          <pc:docMk/>
          <pc:sldMk cId="3749966816" sldId="263"/>
        </pc:sldMkLst>
        <pc:spChg chg="mod">
          <ac:chgData name="Muhammad Abdelghaffar Awad" userId="S::mawad@ucdavis.edu::da161ea9-ec7e-4c02-8565-eea7bd13d605" providerId="AD" clId="Web-{E2ABB417-2F9F-FC1C-57F4-FE52D7E58D15}" dt="2019-03-29T19:22:29.773" v="15" actId="20577"/>
          <ac:spMkLst>
            <pc:docMk/>
            <pc:sldMk cId="3749966816" sldId="263"/>
            <ac:spMk id="3" creationId="{48F9982E-3449-46CA-B804-6FF654EAB6D2}"/>
          </ac:spMkLst>
        </pc:spChg>
        <pc:spChg chg="del">
          <ac:chgData name="Muhammad Abdelghaffar Awad" userId="S::mawad@ucdavis.edu::da161ea9-ec7e-4c02-8565-eea7bd13d605" providerId="AD" clId="Web-{E2ABB417-2F9F-FC1C-57F4-FE52D7E58D15}" dt="2019-03-29T19:22:36.664" v="18"/>
          <ac:spMkLst>
            <pc:docMk/>
            <pc:sldMk cId="3749966816" sldId="263"/>
            <ac:spMk id="4" creationId="{89A4ED48-8F54-4E1D-AEB2-923467992026}"/>
          </ac:spMkLst>
        </pc:spChg>
        <pc:spChg chg="del">
          <ac:chgData name="Muhammad Abdelghaffar Awad" userId="S::mawad@ucdavis.edu::da161ea9-ec7e-4c02-8565-eea7bd13d605" providerId="AD" clId="Web-{E2ABB417-2F9F-FC1C-57F4-FE52D7E58D15}" dt="2019-03-29T19:22:12.008" v="6"/>
          <ac:spMkLst>
            <pc:docMk/>
            <pc:sldMk cId="3749966816" sldId="263"/>
            <ac:spMk id="23" creationId="{45974FAC-F3BC-4125-9B99-F68F8946AB93}"/>
          </ac:spMkLst>
        </pc:spChg>
        <pc:spChg chg="mod">
          <ac:chgData name="Muhammad Abdelghaffar Awad" userId="S::mawad@ucdavis.edu::da161ea9-ec7e-4c02-8565-eea7bd13d605" providerId="AD" clId="Web-{E2ABB417-2F9F-FC1C-57F4-FE52D7E58D15}" dt="2019-03-29T19:22:46.695" v="19" actId="20577"/>
          <ac:spMkLst>
            <pc:docMk/>
            <pc:sldMk cId="3749966816" sldId="263"/>
            <ac:spMk id="42" creationId="{DA908D46-DB9C-4F9B-A1E3-D8A68B79FB9B}"/>
          </ac:spMkLst>
        </pc:spChg>
        <pc:spChg chg="mod">
          <ac:chgData name="Muhammad Abdelghaffar Awad" userId="S::mawad@ucdavis.edu::da161ea9-ec7e-4c02-8565-eea7bd13d605" providerId="AD" clId="Web-{E2ABB417-2F9F-FC1C-57F4-FE52D7E58D15}" dt="2019-03-29T19:22:50.008" v="21" actId="20577"/>
          <ac:spMkLst>
            <pc:docMk/>
            <pc:sldMk cId="3749966816" sldId="263"/>
            <ac:spMk id="43" creationId="{CD6C11CA-5F7E-479B-BB3C-B9364D56F2D3}"/>
          </ac:spMkLst>
        </pc:spChg>
        <pc:spChg chg="mod">
          <ac:chgData name="Muhammad Abdelghaffar Awad" userId="S::mawad@ucdavis.edu::da161ea9-ec7e-4c02-8565-eea7bd13d605" providerId="AD" clId="Web-{E2ABB417-2F9F-FC1C-57F4-FE52D7E58D15}" dt="2019-03-29T19:22:52.867" v="23" actId="20577"/>
          <ac:spMkLst>
            <pc:docMk/>
            <pc:sldMk cId="3749966816" sldId="263"/>
            <ac:spMk id="51" creationId="{1C914E49-A0AA-47C2-BDE5-97D8F9ED5FC4}"/>
          </ac:spMkLst>
        </pc:spChg>
        <pc:spChg chg="mod">
          <ac:chgData name="Muhammad Abdelghaffar Awad" userId="S::mawad@ucdavis.edu::da161ea9-ec7e-4c02-8565-eea7bd13d605" providerId="AD" clId="Web-{E2ABB417-2F9F-FC1C-57F4-FE52D7E58D15}" dt="2019-03-29T19:22:54.117" v="24" actId="20577"/>
          <ac:spMkLst>
            <pc:docMk/>
            <pc:sldMk cId="3749966816" sldId="263"/>
            <ac:spMk id="52" creationId="{EBE61EC2-7B6E-466B-ADB7-71D930ACAA5B}"/>
          </ac:spMkLst>
        </pc:spChg>
        <pc:spChg chg="del">
          <ac:chgData name="Muhammad Abdelghaffar Awad" userId="S::mawad@ucdavis.edu::da161ea9-ec7e-4c02-8565-eea7bd13d605" providerId="AD" clId="Web-{E2ABB417-2F9F-FC1C-57F4-FE52D7E58D15}" dt="2019-03-29T19:22:36.523" v="17"/>
          <ac:spMkLst>
            <pc:docMk/>
            <pc:sldMk cId="3749966816" sldId="263"/>
            <ac:spMk id="97" creationId="{7D71D0ED-F530-4474-976E-FDEF5E7EAA9D}"/>
          </ac:spMkLst>
        </pc:spChg>
        <pc:picChg chg="del">
          <ac:chgData name="Muhammad Abdelghaffar Awad" userId="S::mawad@ucdavis.edu::da161ea9-ec7e-4c02-8565-eea7bd13d605" providerId="AD" clId="Web-{E2ABB417-2F9F-FC1C-57F4-FE52D7E58D15}" dt="2019-03-29T19:22:12.008" v="7"/>
          <ac:picMkLst>
            <pc:docMk/>
            <pc:sldMk cId="3749966816" sldId="263"/>
            <ac:picMk id="22" creationId="{E97B3825-6D5B-4224-9589-316DE5AF1792}"/>
          </ac:picMkLst>
        </pc:picChg>
        <pc:cxnChg chg="del">
          <ac:chgData name="Muhammad Abdelghaffar Awad" userId="S::mawad@ucdavis.edu::da161ea9-ec7e-4c02-8565-eea7bd13d605" providerId="AD" clId="Web-{E2ABB417-2F9F-FC1C-57F4-FE52D7E58D15}" dt="2019-03-29T19:22:54.977" v="25"/>
          <ac:cxnSpMkLst>
            <pc:docMk/>
            <pc:sldMk cId="3749966816" sldId="263"/>
            <ac:cxnSpMk id="21" creationId="{40341B1E-E5C3-4E93-A9D0-090DEEF737CD}"/>
          </ac:cxnSpMkLst>
        </pc:cxnChg>
      </pc:sldChg>
      <pc:sldChg chg="del">
        <pc:chgData name="Muhammad Abdelghaffar Awad" userId="S::mawad@ucdavis.edu::da161ea9-ec7e-4c02-8565-eea7bd13d605" providerId="AD" clId="Web-{E2ABB417-2F9F-FC1C-57F4-FE52D7E58D15}" dt="2019-03-29T19:23:04.867" v="26"/>
        <pc:sldMkLst>
          <pc:docMk/>
          <pc:sldMk cId="555340437" sldId="265"/>
        </pc:sldMkLst>
      </pc:sldChg>
      <pc:sldChg chg="modSp">
        <pc:chgData name="Muhammad Abdelghaffar Awad" userId="S::mawad@ucdavis.edu::da161ea9-ec7e-4c02-8565-eea7bd13d605" providerId="AD" clId="Web-{E2ABB417-2F9F-FC1C-57F4-FE52D7E58D15}" dt="2019-03-29T19:23:28.930" v="27" actId="1076"/>
        <pc:sldMkLst>
          <pc:docMk/>
          <pc:sldMk cId="105712870" sldId="308"/>
        </pc:sldMkLst>
        <pc:graphicFrameChg chg="mod">
          <ac:chgData name="Muhammad Abdelghaffar Awad" userId="S::mawad@ucdavis.edu::da161ea9-ec7e-4c02-8565-eea7bd13d605" providerId="AD" clId="Web-{E2ABB417-2F9F-FC1C-57F4-FE52D7E58D15}" dt="2019-03-29T19:23:28.930" v="27" actId="1076"/>
          <ac:graphicFrameMkLst>
            <pc:docMk/>
            <pc:sldMk cId="105712870" sldId="308"/>
            <ac:graphicFrameMk id="4" creationId="{5B67330D-6461-491F-A25D-6CF0350DD86D}"/>
          </ac:graphicFrameMkLst>
        </pc:graphicFrameChg>
      </pc:sldChg>
      <pc:sldChg chg="modSp">
        <pc:chgData name="Muhammad Abdelghaffar Awad" userId="S::mawad@ucdavis.edu::da161ea9-ec7e-4c02-8565-eea7bd13d605" providerId="AD" clId="Web-{E2ABB417-2F9F-FC1C-57F4-FE52D7E58D15}" dt="2019-03-29T19:20:05.710" v="1" actId="1076"/>
        <pc:sldMkLst>
          <pc:docMk/>
          <pc:sldMk cId="3738965349" sldId="309"/>
        </pc:sldMkLst>
        <pc:graphicFrameChg chg="mod">
          <ac:chgData name="Muhammad Abdelghaffar Awad" userId="S::mawad@ucdavis.edu::da161ea9-ec7e-4c02-8565-eea7bd13d605" providerId="AD" clId="Web-{E2ABB417-2F9F-FC1C-57F4-FE52D7E58D15}" dt="2019-03-29T19:20:05.710" v="1" actId="1076"/>
          <ac:graphicFrameMkLst>
            <pc:docMk/>
            <pc:sldMk cId="3738965349" sldId="309"/>
            <ac:graphicFrameMk id="5" creationId="{87B5BC41-E951-48AC-9C0C-F786C3F48F17}"/>
          </ac:graphicFrameMkLst>
        </pc:graphicFrameChg>
      </pc:sldChg>
      <pc:sldChg chg="add replId">
        <pc:chgData name="Muhammad Abdelghaffar Awad" userId="S::mawad@ucdavis.edu::da161ea9-ec7e-4c02-8565-eea7bd13d605" providerId="AD" clId="Web-{E2ABB417-2F9F-FC1C-57F4-FE52D7E58D15}" dt="2019-03-29T19:22:06.414" v="5"/>
        <pc:sldMkLst>
          <pc:docMk/>
          <pc:sldMk cId="3053340013" sldId="314"/>
        </pc:sldMkLst>
      </pc:sldChg>
    </pc:docChg>
  </pc:docChgLst>
  <pc:docChgLst>
    <pc:chgData name="Muhammad Abdelghaffar Awad" userId="S::mawad@ucdavis.edu::da161ea9-ec7e-4c02-8565-eea7bd13d605" providerId="AD" clId="Web-{B5558D9B-8B84-60DE-5ACB-9ED052AD40C8}"/>
    <pc:docChg chg="addSld delSld">
      <pc:chgData name="Muhammad Abdelghaffar Awad" userId="S::mawad@ucdavis.edu::da161ea9-ec7e-4c02-8565-eea7bd13d605" providerId="AD" clId="Web-{B5558D9B-8B84-60DE-5ACB-9ED052AD40C8}" dt="2019-03-29T21:59:00.519" v="13"/>
      <pc:docMkLst>
        <pc:docMk/>
      </pc:docMkLst>
      <pc:sldChg chg="add del">
        <pc:chgData name="Muhammad Abdelghaffar Awad" userId="S::mawad@ucdavis.edu::da161ea9-ec7e-4c02-8565-eea7bd13d605" providerId="AD" clId="Web-{B5558D9B-8B84-60DE-5ACB-9ED052AD40C8}" dt="2019-03-29T21:59:00.348" v="11"/>
        <pc:sldMkLst>
          <pc:docMk/>
          <pc:sldMk cId="1531064798" sldId="268"/>
        </pc:sldMkLst>
      </pc:sldChg>
      <pc:sldChg chg="add del">
        <pc:chgData name="Muhammad Abdelghaffar Awad" userId="S::mawad@ucdavis.edu::da161ea9-ec7e-4c02-8565-eea7bd13d605" providerId="AD" clId="Web-{B5558D9B-8B84-60DE-5ACB-9ED052AD40C8}" dt="2019-03-29T21:59:00.441" v="12"/>
        <pc:sldMkLst>
          <pc:docMk/>
          <pc:sldMk cId="2753252292" sldId="269"/>
        </pc:sldMkLst>
      </pc:sldChg>
      <pc:sldChg chg="add del">
        <pc:chgData name="Muhammad Abdelghaffar Awad" userId="S::mawad@ucdavis.edu::da161ea9-ec7e-4c02-8565-eea7bd13d605" providerId="AD" clId="Web-{B5558D9B-8B84-60DE-5ACB-9ED052AD40C8}" dt="2019-03-29T21:59:00.254" v="10"/>
        <pc:sldMkLst>
          <pc:docMk/>
          <pc:sldMk cId="3476471902" sldId="270"/>
        </pc:sldMkLst>
      </pc:sldChg>
      <pc:sldChg chg="add del">
        <pc:chgData name="Muhammad Abdelghaffar Awad" userId="S::mawad@ucdavis.edu::da161ea9-ec7e-4c02-8565-eea7bd13d605" providerId="AD" clId="Web-{B5558D9B-8B84-60DE-5ACB-9ED052AD40C8}" dt="2019-03-29T21:59:00.113" v="8"/>
        <pc:sldMkLst>
          <pc:docMk/>
          <pc:sldMk cId="1245847657" sldId="274"/>
        </pc:sldMkLst>
      </pc:sldChg>
      <pc:sldChg chg="add del">
        <pc:chgData name="Muhammad Abdelghaffar Awad" userId="S::mawad@ucdavis.edu::da161ea9-ec7e-4c02-8565-eea7bd13d605" providerId="AD" clId="Web-{B5558D9B-8B84-60DE-5ACB-9ED052AD40C8}" dt="2019-03-29T21:59:00.176" v="9"/>
        <pc:sldMkLst>
          <pc:docMk/>
          <pc:sldMk cId="4188523979" sldId="278"/>
        </pc:sldMkLst>
      </pc:sldChg>
      <pc:sldChg chg="add del">
        <pc:chgData name="Muhammad Abdelghaffar Awad" userId="S::mawad@ucdavis.edu::da161ea9-ec7e-4c02-8565-eea7bd13d605" providerId="AD" clId="Web-{B5558D9B-8B84-60DE-5ACB-9ED052AD40C8}" dt="2019-03-29T21:59:00.066" v="7"/>
        <pc:sldMkLst>
          <pc:docMk/>
          <pc:sldMk cId="3369370826" sldId="280"/>
        </pc:sldMkLst>
      </pc:sldChg>
      <pc:sldChg chg="add del">
        <pc:chgData name="Muhammad Abdelghaffar Awad" userId="S::mawad@ucdavis.edu::da161ea9-ec7e-4c02-8565-eea7bd13d605" providerId="AD" clId="Web-{B5558D9B-8B84-60DE-5ACB-9ED052AD40C8}" dt="2019-03-29T21:59:00.519" v="13"/>
        <pc:sldMkLst>
          <pc:docMk/>
          <pc:sldMk cId="1089134616" sldId="294"/>
        </pc:sldMkLst>
      </pc:sldChg>
    </pc:docChg>
  </pc:docChgLst>
  <pc:docChgLst>
    <pc:chgData name="Muhammad Awad" userId="da161ea9-ec7e-4c02-8565-eea7bd13d605" providerId="ADAL" clId="{2252EB52-8619-41C5-9649-0F00DD176B59}"/>
    <pc:docChg chg="undo redo custSel addSld delSld modSld sldOrd modMainMaster">
      <pc:chgData name="Muhammad Awad" userId="da161ea9-ec7e-4c02-8565-eea7bd13d605" providerId="ADAL" clId="{2252EB52-8619-41C5-9649-0F00DD176B59}" dt="2020-05-08T22:11:52.332" v="1904" actId="47"/>
      <pc:docMkLst>
        <pc:docMk/>
      </pc:docMkLst>
      <pc:sldChg chg="addSp delSp modSp mod addAnim delAnim modAnim">
        <pc:chgData name="Muhammad Awad" userId="da161ea9-ec7e-4c02-8565-eea7bd13d605" providerId="ADAL" clId="{2252EB52-8619-41C5-9649-0F00DD176B59}" dt="2020-05-08T21:57:24.697" v="1902" actId="478"/>
        <pc:sldMkLst>
          <pc:docMk/>
          <pc:sldMk cId="1257913596" sldId="256"/>
        </pc:sldMkLst>
        <pc:picChg chg="add del mod">
          <ac:chgData name="Muhammad Awad" userId="da161ea9-ec7e-4c02-8565-eea7bd13d605" providerId="ADAL" clId="{2252EB52-8619-41C5-9649-0F00DD176B59}" dt="2020-05-08T21:57:24.697" v="1902" actId="478"/>
          <ac:picMkLst>
            <pc:docMk/>
            <pc:sldMk cId="1257913596" sldId="256"/>
            <ac:picMk id="3" creationId="{3F487373-1249-4FEB-8D7B-E5663E73AACA}"/>
          </ac:picMkLst>
        </pc:picChg>
        <pc:picChg chg="add del mod">
          <ac:chgData name="Muhammad Awad" userId="da161ea9-ec7e-4c02-8565-eea7bd13d605" providerId="ADAL" clId="{2252EB52-8619-41C5-9649-0F00DD176B59}" dt="2020-05-06T22:46:33.729" v="289" actId="478"/>
          <ac:picMkLst>
            <pc:docMk/>
            <pc:sldMk cId="1257913596" sldId="256"/>
            <ac:picMk id="3" creationId="{8613CC14-6EF7-4884-99FB-5BD642300FB1}"/>
          </ac:picMkLst>
        </pc:picChg>
        <pc:picChg chg="add del mod">
          <ac:chgData name="Muhammad Awad" userId="da161ea9-ec7e-4c02-8565-eea7bd13d605" providerId="ADAL" clId="{2252EB52-8619-41C5-9649-0F00DD176B59}" dt="2020-05-08T16:37:49.006" v="1717" actId="478"/>
          <ac:picMkLst>
            <pc:docMk/>
            <pc:sldMk cId="1257913596" sldId="256"/>
            <ac:picMk id="3" creationId="{B3D44424-E12C-4AAE-BEF7-5AB482C3ED61}"/>
          </ac:picMkLst>
        </pc:picChg>
        <pc:picChg chg="add del mod">
          <ac:chgData name="Muhammad Awad" userId="da161ea9-ec7e-4c02-8565-eea7bd13d605" providerId="ADAL" clId="{2252EB52-8619-41C5-9649-0F00DD176B59}" dt="2020-05-08T16:40:41.510" v="1719" actId="478"/>
          <ac:picMkLst>
            <pc:docMk/>
            <pc:sldMk cId="1257913596" sldId="256"/>
            <ac:picMk id="7" creationId="{9547F20D-EA73-4704-80A7-47D84ECC5311}"/>
          </ac:picMkLst>
        </pc:picChg>
        <pc:picChg chg="add del mod">
          <ac:chgData name="Muhammad Awad" userId="da161ea9-ec7e-4c02-8565-eea7bd13d605" providerId="ADAL" clId="{2252EB52-8619-41C5-9649-0F00DD176B59}" dt="2020-05-08T17:17:47.239" v="1864" actId="478"/>
          <ac:picMkLst>
            <pc:docMk/>
            <pc:sldMk cId="1257913596" sldId="256"/>
            <ac:picMk id="8" creationId="{6F3B3961-CFDF-44F0-8516-DA8AC09305EB}"/>
          </ac:picMkLst>
        </pc:picChg>
        <pc:picChg chg="add del mod">
          <ac:chgData name="Muhammad Awad" userId="da161ea9-ec7e-4c02-8565-eea7bd13d605" providerId="ADAL" clId="{2252EB52-8619-41C5-9649-0F00DD176B59}" dt="2020-05-08T17:20:39.262" v="1866" actId="478"/>
          <ac:picMkLst>
            <pc:docMk/>
            <pc:sldMk cId="1257913596" sldId="256"/>
            <ac:picMk id="9" creationId="{2D98940E-09C0-42A7-BA3C-2F5D49C6FD43}"/>
          </ac:picMkLst>
        </pc:picChg>
        <pc:picChg chg="add del mod">
          <ac:chgData name="Muhammad Awad" userId="da161ea9-ec7e-4c02-8565-eea7bd13d605" providerId="ADAL" clId="{2252EB52-8619-41C5-9649-0F00DD176B59}" dt="2020-05-08T17:22:15.248" v="1868" actId="478"/>
          <ac:picMkLst>
            <pc:docMk/>
            <pc:sldMk cId="1257913596" sldId="256"/>
            <ac:picMk id="10" creationId="{BBD49F33-CD1B-440D-ADBF-6BA0EA0233B0}"/>
          </ac:picMkLst>
        </pc:picChg>
        <pc:picChg chg="add del mod">
          <ac:chgData name="Muhammad Awad" userId="da161ea9-ec7e-4c02-8565-eea7bd13d605" providerId="ADAL" clId="{2252EB52-8619-41C5-9649-0F00DD176B59}" dt="2020-05-08T17:23:55.089" v="1870" actId="478"/>
          <ac:picMkLst>
            <pc:docMk/>
            <pc:sldMk cId="1257913596" sldId="256"/>
            <ac:picMk id="11" creationId="{1B7BBC47-38CE-489E-8918-85FC45CE05A1}"/>
          </ac:picMkLst>
        </pc:picChg>
        <pc:picChg chg="add del mod">
          <ac:chgData name="Muhammad Awad" userId="da161ea9-ec7e-4c02-8565-eea7bd13d605" providerId="ADAL" clId="{2252EB52-8619-41C5-9649-0F00DD176B59}" dt="2020-05-08T17:28:22.777" v="1872" actId="478"/>
          <ac:picMkLst>
            <pc:docMk/>
            <pc:sldMk cId="1257913596" sldId="256"/>
            <ac:picMk id="13" creationId="{132EBCCC-7602-4CBB-92A3-74F776298FD7}"/>
          </ac:picMkLst>
        </pc:picChg>
        <pc:picChg chg="add del mod">
          <ac:chgData name="Muhammad Awad" userId="da161ea9-ec7e-4c02-8565-eea7bd13d605" providerId="ADAL" clId="{2252EB52-8619-41C5-9649-0F00DD176B59}" dt="2020-05-08T17:40:20.983" v="1874" actId="478"/>
          <ac:picMkLst>
            <pc:docMk/>
            <pc:sldMk cId="1257913596" sldId="256"/>
            <ac:picMk id="14" creationId="{7EB8A494-4758-4BD5-B776-F0A965FF625A}"/>
          </ac:picMkLst>
        </pc:picChg>
        <pc:picChg chg="add del mod">
          <ac:chgData name="Muhammad Awad" userId="da161ea9-ec7e-4c02-8565-eea7bd13d605" providerId="ADAL" clId="{2252EB52-8619-41C5-9649-0F00DD176B59}" dt="2020-05-08T17:43:35.034" v="1876" actId="478"/>
          <ac:picMkLst>
            <pc:docMk/>
            <pc:sldMk cId="1257913596" sldId="256"/>
            <ac:picMk id="15" creationId="{A1017B71-D9D7-4654-A0CB-58FF76C0D893}"/>
          </ac:picMkLst>
        </pc:picChg>
        <pc:picChg chg="add del mod">
          <ac:chgData name="Muhammad Awad" userId="da161ea9-ec7e-4c02-8565-eea7bd13d605" providerId="ADAL" clId="{2252EB52-8619-41C5-9649-0F00DD176B59}" dt="2020-05-08T17:46:45.230" v="1878" actId="478"/>
          <ac:picMkLst>
            <pc:docMk/>
            <pc:sldMk cId="1257913596" sldId="256"/>
            <ac:picMk id="16" creationId="{7498B181-5267-4150-A7AF-196CE55D73D7}"/>
          </ac:picMkLst>
        </pc:picChg>
        <pc:picChg chg="add del mod">
          <ac:chgData name="Muhammad Awad" userId="da161ea9-ec7e-4c02-8565-eea7bd13d605" providerId="ADAL" clId="{2252EB52-8619-41C5-9649-0F00DD176B59}" dt="2020-05-08T17:48:16.232" v="1880" actId="478"/>
          <ac:picMkLst>
            <pc:docMk/>
            <pc:sldMk cId="1257913596" sldId="256"/>
            <ac:picMk id="17" creationId="{1AD204E1-1D4C-42C6-9559-E1F38F6E8085}"/>
          </ac:picMkLst>
        </pc:picChg>
        <pc:picChg chg="add del mod">
          <ac:chgData name="Muhammad Awad" userId="da161ea9-ec7e-4c02-8565-eea7bd13d605" providerId="ADAL" clId="{2252EB52-8619-41C5-9649-0F00DD176B59}" dt="2020-05-08T17:50:09.558" v="1882" actId="478"/>
          <ac:picMkLst>
            <pc:docMk/>
            <pc:sldMk cId="1257913596" sldId="256"/>
            <ac:picMk id="18" creationId="{12BD7697-FC02-4749-A489-C62B5DFA14E8}"/>
          </ac:picMkLst>
        </pc:picChg>
        <pc:picChg chg="add del mod">
          <ac:chgData name="Muhammad Awad" userId="da161ea9-ec7e-4c02-8565-eea7bd13d605" providerId="ADAL" clId="{2252EB52-8619-41C5-9649-0F00DD176B59}" dt="2020-05-08T17:51:46.691" v="1884" actId="478"/>
          <ac:picMkLst>
            <pc:docMk/>
            <pc:sldMk cId="1257913596" sldId="256"/>
            <ac:picMk id="19" creationId="{0831AFC5-83A8-4A5D-94C1-5DE57520B279}"/>
          </ac:picMkLst>
        </pc:picChg>
        <pc:picChg chg="add del mod">
          <ac:chgData name="Muhammad Awad" userId="da161ea9-ec7e-4c02-8565-eea7bd13d605" providerId="ADAL" clId="{2252EB52-8619-41C5-9649-0F00DD176B59}" dt="2020-05-08T17:52:50.922" v="1886" actId="478"/>
          <ac:picMkLst>
            <pc:docMk/>
            <pc:sldMk cId="1257913596" sldId="256"/>
            <ac:picMk id="20" creationId="{46A08777-58E3-465E-9DD1-63FFA0753FF3}"/>
          </ac:picMkLst>
        </pc:picChg>
        <pc:picChg chg="add del mod">
          <ac:chgData name="Muhammad Awad" userId="da161ea9-ec7e-4c02-8565-eea7bd13d605" providerId="ADAL" clId="{2252EB52-8619-41C5-9649-0F00DD176B59}" dt="2020-05-08T17:59:03.503" v="1888" actId="478"/>
          <ac:picMkLst>
            <pc:docMk/>
            <pc:sldMk cId="1257913596" sldId="256"/>
            <ac:picMk id="21" creationId="{E76E19EF-F0B3-4CDD-9E57-C430526A8BC9}"/>
          </ac:picMkLst>
        </pc:picChg>
        <pc:picChg chg="add del mod">
          <ac:chgData name="Muhammad Awad" userId="da161ea9-ec7e-4c02-8565-eea7bd13d605" providerId="ADAL" clId="{2252EB52-8619-41C5-9649-0F00DD176B59}" dt="2020-05-08T18:12:39.365" v="1890" actId="478"/>
          <ac:picMkLst>
            <pc:docMk/>
            <pc:sldMk cId="1257913596" sldId="256"/>
            <ac:picMk id="22" creationId="{8FE0C6A3-8C27-4BD9-AC62-EBD331F91F77}"/>
          </ac:picMkLst>
        </pc:picChg>
        <pc:picChg chg="add del mod">
          <ac:chgData name="Muhammad Awad" userId="da161ea9-ec7e-4c02-8565-eea7bd13d605" providerId="ADAL" clId="{2252EB52-8619-41C5-9649-0F00DD176B59}" dt="2020-05-08T18:16:18.534" v="1892" actId="478"/>
          <ac:picMkLst>
            <pc:docMk/>
            <pc:sldMk cId="1257913596" sldId="256"/>
            <ac:picMk id="23" creationId="{23739E2C-72CE-478F-93A4-355845FA1832}"/>
          </ac:picMkLst>
        </pc:picChg>
        <pc:picChg chg="add del mod">
          <ac:chgData name="Muhammad Awad" userId="da161ea9-ec7e-4c02-8565-eea7bd13d605" providerId="ADAL" clId="{2252EB52-8619-41C5-9649-0F00DD176B59}" dt="2020-05-08T18:36:22.632" v="1896" actId="478"/>
          <ac:picMkLst>
            <pc:docMk/>
            <pc:sldMk cId="1257913596" sldId="256"/>
            <ac:picMk id="24" creationId="{25B5BAD1-7348-4072-96EF-AAC123746246}"/>
          </ac:picMkLst>
        </pc:picChg>
        <pc:picChg chg="add del mod">
          <ac:chgData name="Muhammad Awad" userId="da161ea9-ec7e-4c02-8565-eea7bd13d605" providerId="ADAL" clId="{2252EB52-8619-41C5-9649-0F00DD176B59}" dt="2020-05-08T18:37:56.934" v="1898" actId="478"/>
          <ac:picMkLst>
            <pc:docMk/>
            <pc:sldMk cId="1257913596" sldId="256"/>
            <ac:picMk id="25" creationId="{BFB165D9-AB2F-4577-B71E-74E352820A94}"/>
          </ac:picMkLst>
        </pc:picChg>
        <pc:picChg chg="add del mod">
          <ac:chgData name="Muhammad Awad" userId="da161ea9-ec7e-4c02-8565-eea7bd13d605" providerId="ADAL" clId="{2252EB52-8619-41C5-9649-0F00DD176B59}" dt="2020-05-08T18:39:53.715" v="1900" actId="478"/>
          <ac:picMkLst>
            <pc:docMk/>
            <pc:sldMk cId="1257913596" sldId="256"/>
            <ac:picMk id="26" creationId="{B46A0150-D97D-41E1-B8C5-E8EF1AE0D81D}"/>
          </ac:picMkLst>
        </pc:picChg>
      </pc:sldChg>
      <pc:sldChg chg="addSp modSp mod">
        <pc:chgData name="Muhammad Awad" userId="da161ea9-ec7e-4c02-8565-eea7bd13d605" providerId="ADAL" clId="{2252EB52-8619-41C5-9649-0F00DD176B59}" dt="2020-05-06T17:30:30.861" v="75" actId="1076"/>
        <pc:sldMkLst>
          <pc:docMk/>
          <pc:sldMk cId="1577083125" sldId="257"/>
        </pc:sldMkLst>
        <pc:spChg chg="add mod">
          <ac:chgData name="Muhammad Awad" userId="da161ea9-ec7e-4c02-8565-eea7bd13d605" providerId="ADAL" clId="{2252EB52-8619-41C5-9649-0F00DD176B59}" dt="2020-05-06T17:30:21.801" v="74" actId="113"/>
          <ac:spMkLst>
            <pc:docMk/>
            <pc:sldMk cId="1577083125" sldId="257"/>
            <ac:spMk id="6" creationId="{562B8F3F-7C47-4060-8D71-123A34D501DE}"/>
          </ac:spMkLst>
        </pc:spChg>
        <pc:picChg chg="mod">
          <ac:chgData name="Muhammad Awad" userId="da161ea9-ec7e-4c02-8565-eea7bd13d605" providerId="ADAL" clId="{2252EB52-8619-41C5-9649-0F00DD176B59}" dt="2020-05-06T17:30:30.861" v="75" actId="1076"/>
          <ac:picMkLst>
            <pc:docMk/>
            <pc:sldMk cId="1577083125" sldId="257"/>
            <ac:picMk id="4" creationId="{4DF91B9B-2E1E-4E69-970A-2BC181887E63}"/>
          </ac:picMkLst>
        </pc:picChg>
      </pc:sldChg>
      <pc:sldChg chg="modSp mod">
        <pc:chgData name="Muhammad Awad" userId="da161ea9-ec7e-4c02-8565-eea7bd13d605" providerId="ADAL" clId="{2252EB52-8619-41C5-9649-0F00DD176B59}" dt="2020-05-08T14:06:51.950" v="420" actId="20577"/>
        <pc:sldMkLst>
          <pc:docMk/>
          <pc:sldMk cId="1412128106" sldId="315"/>
        </pc:sldMkLst>
        <pc:spChg chg="mod">
          <ac:chgData name="Muhammad Awad" userId="da161ea9-ec7e-4c02-8565-eea7bd13d605" providerId="ADAL" clId="{2252EB52-8619-41C5-9649-0F00DD176B59}" dt="2020-05-08T14:06:51.950" v="420" actId="20577"/>
          <ac:spMkLst>
            <pc:docMk/>
            <pc:sldMk cId="1412128106" sldId="315"/>
            <ac:spMk id="72" creationId="{F6A2D7AD-F562-41D7-B83B-9929AF9B52EF}"/>
          </ac:spMkLst>
        </pc:spChg>
      </pc:sldChg>
      <pc:sldChg chg="modSp mod">
        <pc:chgData name="Muhammad Awad" userId="da161ea9-ec7e-4c02-8565-eea7bd13d605" providerId="ADAL" clId="{2252EB52-8619-41C5-9649-0F00DD176B59}" dt="2020-05-08T14:07:47.907" v="424" actId="20577"/>
        <pc:sldMkLst>
          <pc:docMk/>
          <pc:sldMk cId="2574929786" sldId="318"/>
        </pc:sldMkLst>
        <pc:spChg chg="mod">
          <ac:chgData name="Muhammad Awad" userId="da161ea9-ec7e-4c02-8565-eea7bd13d605" providerId="ADAL" clId="{2252EB52-8619-41C5-9649-0F00DD176B59}" dt="2020-05-08T14:07:47.907" v="424" actId="20577"/>
          <ac:spMkLst>
            <pc:docMk/>
            <pc:sldMk cId="2574929786" sldId="318"/>
            <ac:spMk id="6" creationId="{DF7C5380-F125-4A80-ABE5-889245BF0F31}"/>
          </ac:spMkLst>
        </pc:spChg>
      </pc:sldChg>
      <pc:sldChg chg="addSp delSp modSp mod delAnim modAnim">
        <pc:chgData name="Muhammad Awad" userId="da161ea9-ec7e-4c02-8565-eea7bd13d605" providerId="ADAL" clId="{2252EB52-8619-41C5-9649-0F00DD176B59}" dt="2020-05-08T15:01:53.292" v="1514" actId="20577"/>
        <pc:sldMkLst>
          <pc:docMk/>
          <pc:sldMk cId="3564286342" sldId="319"/>
        </pc:sldMkLst>
        <pc:spChg chg="mod">
          <ac:chgData name="Muhammad Awad" userId="da161ea9-ec7e-4c02-8565-eea7bd13d605" providerId="ADAL" clId="{2252EB52-8619-41C5-9649-0F00DD176B59}" dt="2020-05-08T15:01:53.292" v="1514" actId="20577"/>
          <ac:spMkLst>
            <pc:docMk/>
            <pc:sldMk cId="3564286342" sldId="319"/>
            <ac:spMk id="6" creationId="{DF7C5380-F125-4A80-ABE5-889245BF0F31}"/>
          </ac:spMkLst>
        </pc:spChg>
        <pc:picChg chg="add del mod">
          <ac:chgData name="Muhammad Awad" userId="da161ea9-ec7e-4c02-8565-eea7bd13d605" providerId="ADAL" clId="{2252EB52-8619-41C5-9649-0F00DD176B59}" dt="2020-05-06T22:47:22.079" v="290" actId="478"/>
          <ac:picMkLst>
            <pc:docMk/>
            <pc:sldMk cId="3564286342" sldId="319"/>
            <ac:picMk id="4" creationId="{4F29EFB9-E069-4A4A-B040-D4D694F7CD8D}"/>
          </ac:picMkLst>
        </pc:picChg>
      </pc:sldChg>
      <pc:sldChg chg="del">
        <pc:chgData name="Muhammad Awad" userId="da161ea9-ec7e-4c02-8565-eea7bd13d605" providerId="ADAL" clId="{2252EB52-8619-41C5-9649-0F00DD176B59}" dt="2020-05-08T14:33:53.873" v="932" actId="47"/>
        <pc:sldMkLst>
          <pc:docMk/>
          <pc:sldMk cId="2342387961" sldId="320"/>
        </pc:sldMkLst>
      </pc:sldChg>
      <pc:sldChg chg="modSp mod">
        <pc:chgData name="Muhammad Awad" userId="da161ea9-ec7e-4c02-8565-eea7bd13d605" providerId="ADAL" clId="{2252EB52-8619-41C5-9649-0F00DD176B59}" dt="2020-05-08T14:13:50.559" v="570" actId="20577"/>
        <pc:sldMkLst>
          <pc:docMk/>
          <pc:sldMk cId="2173339146" sldId="322"/>
        </pc:sldMkLst>
        <pc:spChg chg="mod">
          <ac:chgData name="Muhammad Awad" userId="da161ea9-ec7e-4c02-8565-eea7bd13d605" providerId="ADAL" clId="{2252EB52-8619-41C5-9649-0F00DD176B59}" dt="2020-05-08T14:13:50.559" v="570" actId="20577"/>
          <ac:spMkLst>
            <pc:docMk/>
            <pc:sldMk cId="2173339146" sldId="322"/>
            <ac:spMk id="3" creationId="{98D6D9E6-2809-4035-88E3-376C51130D3B}"/>
          </ac:spMkLst>
        </pc:spChg>
      </pc:sldChg>
      <pc:sldChg chg="modSp mod">
        <pc:chgData name="Muhammad Awad" userId="da161ea9-ec7e-4c02-8565-eea7bd13d605" providerId="ADAL" clId="{2252EB52-8619-41C5-9649-0F00DD176B59}" dt="2020-05-08T14:13:45.357" v="565" actId="20577"/>
        <pc:sldMkLst>
          <pc:docMk/>
          <pc:sldMk cId="4228566471" sldId="323"/>
        </pc:sldMkLst>
        <pc:spChg chg="mod">
          <ac:chgData name="Muhammad Awad" userId="da161ea9-ec7e-4c02-8565-eea7bd13d605" providerId="ADAL" clId="{2252EB52-8619-41C5-9649-0F00DD176B59}" dt="2020-05-08T14:13:45.357" v="565" actId="20577"/>
          <ac:spMkLst>
            <pc:docMk/>
            <pc:sldMk cId="4228566471" sldId="323"/>
            <ac:spMk id="3" creationId="{98D6D9E6-2809-4035-88E3-376C51130D3B}"/>
          </ac:spMkLst>
        </pc:spChg>
      </pc:sldChg>
      <pc:sldChg chg="modSp mod">
        <pc:chgData name="Muhammad Awad" userId="da161ea9-ec7e-4c02-8565-eea7bd13d605" providerId="ADAL" clId="{2252EB52-8619-41C5-9649-0F00DD176B59}" dt="2020-05-08T14:13:39.119" v="560" actId="20577"/>
        <pc:sldMkLst>
          <pc:docMk/>
          <pc:sldMk cId="3385341987" sldId="324"/>
        </pc:sldMkLst>
        <pc:spChg chg="mod">
          <ac:chgData name="Muhammad Awad" userId="da161ea9-ec7e-4c02-8565-eea7bd13d605" providerId="ADAL" clId="{2252EB52-8619-41C5-9649-0F00DD176B59}" dt="2020-05-08T14:13:39.119" v="560" actId="20577"/>
          <ac:spMkLst>
            <pc:docMk/>
            <pc:sldMk cId="3385341987" sldId="324"/>
            <ac:spMk id="3" creationId="{98D6D9E6-2809-4035-88E3-376C51130D3B}"/>
          </ac:spMkLst>
        </pc:spChg>
      </pc:sldChg>
      <pc:sldChg chg="addSp delSp modSp mod">
        <pc:chgData name="Muhammad Awad" userId="da161ea9-ec7e-4c02-8565-eea7bd13d605" providerId="ADAL" clId="{2252EB52-8619-41C5-9649-0F00DD176B59}" dt="2020-05-08T14:13:12.659" v="555" actId="20577"/>
        <pc:sldMkLst>
          <pc:docMk/>
          <pc:sldMk cId="4146569229" sldId="325"/>
        </pc:sldMkLst>
        <pc:spChg chg="mod">
          <ac:chgData name="Muhammad Awad" userId="da161ea9-ec7e-4c02-8565-eea7bd13d605" providerId="ADAL" clId="{2252EB52-8619-41C5-9649-0F00DD176B59}" dt="2020-05-08T14:13:12.659" v="555" actId="20577"/>
          <ac:spMkLst>
            <pc:docMk/>
            <pc:sldMk cId="4146569229" sldId="325"/>
            <ac:spMk id="3" creationId="{98D6D9E6-2809-4035-88E3-376C51130D3B}"/>
          </ac:spMkLst>
        </pc:spChg>
        <pc:spChg chg="del mod">
          <ac:chgData name="Muhammad Awad" userId="da161ea9-ec7e-4c02-8565-eea7bd13d605" providerId="ADAL" clId="{2252EB52-8619-41C5-9649-0F00DD176B59}" dt="2020-05-08T14:12:22.227" v="554" actId="478"/>
          <ac:spMkLst>
            <pc:docMk/>
            <pc:sldMk cId="4146569229" sldId="325"/>
            <ac:spMk id="5" creationId="{9BB22A2D-B6F6-4AF6-9DE8-C879D2EDE5B8}"/>
          </ac:spMkLst>
        </pc:spChg>
        <pc:spChg chg="del mod">
          <ac:chgData name="Muhammad Awad" userId="da161ea9-ec7e-4c02-8565-eea7bd13d605" providerId="ADAL" clId="{2252EB52-8619-41C5-9649-0F00DD176B59}" dt="2020-05-08T14:12:22.227" v="554" actId="478"/>
          <ac:spMkLst>
            <pc:docMk/>
            <pc:sldMk cId="4146569229" sldId="325"/>
            <ac:spMk id="12" creationId="{1BB0B5EA-637A-4A56-BD23-7DD1DB753177}"/>
          </ac:spMkLst>
        </pc:spChg>
        <pc:spChg chg="del mod">
          <ac:chgData name="Muhammad Awad" userId="da161ea9-ec7e-4c02-8565-eea7bd13d605" providerId="ADAL" clId="{2252EB52-8619-41C5-9649-0F00DD176B59}" dt="2020-05-08T14:12:22.227" v="554" actId="478"/>
          <ac:spMkLst>
            <pc:docMk/>
            <pc:sldMk cId="4146569229" sldId="325"/>
            <ac:spMk id="15" creationId="{57BCD76B-9B65-47B4-8626-3F842C098EC2}"/>
          </ac:spMkLst>
        </pc:spChg>
        <pc:spChg chg="add del mod">
          <ac:chgData name="Muhammad Awad" userId="da161ea9-ec7e-4c02-8565-eea7bd13d605" providerId="ADAL" clId="{2252EB52-8619-41C5-9649-0F00DD176B59}" dt="2020-05-08T14:12:10.318" v="549" actId="478"/>
          <ac:spMkLst>
            <pc:docMk/>
            <pc:sldMk cId="4146569229" sldId="325"/>
            <ac:spMk id="23" creationId="{58A13075-183C-4905-BD4B-3285F2D79B30}"/>
          </ac:spMkLst>
        </pc:spChg>
        <pc:spChg chg="add del mod">
          <ac:chgData name="Muhammad Awad" userId="da161ea9-ec7e-4c02-8565-eea7bd13d605" providerId="ADAL" clId="{2252EB52-8619-41C5-9649-0F00DD176B59}" dt="2020-05-08T14:12:10.318" v="549" actId="478"/>
          <ac:spMkLst>
            <pc:docMk/>
            <pc:sldMk cId="4146569229" sldId="325"/>
            <ac:spMk id="24" creationId="{856240F6-3BF9-4671-B9AB-938C91BCD0C7}"/>
          </ac:spMkLst>
        </pc:spChg>
        <pc:spChg chg="add del mod">
          <ac:chgData name="Muhammad Awad" userId="da161ea9-ec7e-4c02-8565-eea7bd13d605" providerId="ADAL" clId="{2252EB52-8619-41C5-9649-0F00DD176B59}" dt="2020-05-08T14:12:10.318" v="549" actId="478"/>
          <ac:spMkLst>
            <pc:docMk/>
            <pc:sldMk cId="4146569229" sldId="325"/>
            <ac:spMk id="25" creationId="{10B42E27-B781-4EEA-BC0F-5D7E71CF671D}"/>
          </ac:spMkLst>
        </pc:spChg>
        <pc:picChg chg="add del mod">
          <ac:chgData name="Muhammad Awad" userId="da161ea9-ec7e-4c02-8565-eea7bd13d605" providerId="ADAL" clId="{2252EB52-8619-41C5-9649-0F00DD176B59}" dt="2020-05-08T14:12:10.287" v="548" actId="478"/>
          <ac:picMkLst>
            <pc:docMk/>
            <pc:sldMk cId="4146569229" sldId="325"/>
            <ac:picMk id="8" creationId="{B53F621B-FF3A-46FA-B1B8-EF7DA40A1BA6}"/>
          </ac:picMkLst>
        </pc:picChg>
        <pc:cxnChg chg="add del mod">
          <ac:chgData name="Muhammad Awad" userId="da161ea9-ec7e-4c02-8565-eea7bd13d605" providerId="ADAL" clId="{2252EB52-8619-41C5-9649-0F00DD176B59}" dt="2020-05-08T14:12:10.350" v="550" actId="478"/>
          <ac:cxnSpMkLst>
            <pc:docMk/>
            <pc:sldMk cId="4146569229" sldId="325"/>
            <ac:cxnSpMk id="7" creationId="{1B93B338-E12F-40CC-9177-E2EF96F7815A}"/>
          </ac:cxnSpMkLst>
        </pc:cxnChg>
        <pc:cxnChg chg="add del mod">
          <ac:chgData name="Muhammad Awad" userId="da161ea9-ec7e-4c02-8565-eea7bd13d605" providerId="ADAL" clId="{2252EB52-8619-41C5-9649-0F00DD176B59}" dt="2020-05-08T14:12:10.350" v="550" actId="478"/>
          <ac:cxnSpMkLst>
            <pc:docMk/>
            <pc:sldMk cId="4146569229" sldId="325"/>
            <ac:cxnSpMk id="13" creationId="{A360D7DE-30E8-4CEC-86E2-6EA7DC52AAE2}"/>
          </ac:cxnSpMkLst>
        </pc:cxnChg>
        <pc:cxnChg chg="add del mod">
          <ac:chgData name="Muhammad Awad" userId="da161ea9-ec7e-4c02-8565-eea7bd13d605" providerId="ADAL" clId="{2252EB52-8619-41C5-9649-0F00DD176B59}" dt="2020-05-08T14:12:10.350" v="550" actId="478"/>
          <ac:cxnSpMkLst>
            <pc:docMk/>
            <pc:sldMk cId="4146569229" sldId="325"/>
            <ac:cxnSpMk id="16" creationId="{DAF07AE2-E212-4969-B854-F079FDB6DAF0}"/>
          </ac:cxnSpMkLst>
        </pc:cxnChg>
      </pc:sldChg>
      <pc:sldChg chg="addSp delSp modSp mod ord">
        <pc:chgData name="Muhammad Awad" userId="da161ea9-ec7e-4c02-8565-eea7bd13d605" providerId="ADAL" clId="{2252EB52-8619-41C5-9649-0F00DD176B59}" dt="2020-05-08T17:13:03.236" v="1862" actId="20577"/>
        <pc:sldMkLst>
          <pc:docMk/>
          <pc:sldMk cId="3750627111" sldId="327"/>
        </pc:sldMkLst>
        <pc:spChg chg="mod">
          <ac:chgData name="Muhammad Awad" userId="da161ea9-ec7e-4c02-8565-eea7bd13d605" providerId="ADAL" clId="{2252EB52-8619-41C5-9649-0F00DD176B59}" dt="2020-05-08T16:04:10.494" v="1686" actId="20577"/>
          <ac:spMkLst>
            <pc:docMk/>
            <pc:sldMk cId="3750627111" sldId="327"/>
            <ac:spMk id="2" creationId="{A8F94B8B-E48F-492F-AA07-4DA12F0241CF}"/>
          </ac:spMkLst>
        </pc:spChg>
        <pc:spChg chg="mod">
          <ac:chgData name="Muhammad Awad" userId="da161ea9-ec7e-4c02-8565-eea7bd13d605" providerId="ADAL" clId="{2252EB52-8619-41C5-9649-0F00DD176B59}" dt="2020-05-08T17:13:03.236" v="1862" actId="20577"/>
          <ac:spMkLst>
            <pc:docMk/>
            <pc:sldMk cId="3750627111" sldId="327"/>
            <ac:spMk id="3" creationId="{FCB429A1-CCFE-4B34-A67E-5DF54C71F02E}"/>
          </ac:spMkLst>
        </pc:spChg>
        <pc:spChg chg="add del">
          <ac:chgData name="Muhammad Awad" userId="da161ea9-ec7e-4c02-8565-eea7bd13d605" providerId="ADAL" clId="{2252EB52-8619-41C5-9649-0F00DD176B59}" dt="2020-05-08T16:04:43.355" v="1691" actId="478"/>
          <ac:spMkLst>
            <pc:docMk/>
            <pc:sldMk cId="3750627111" sldId="327"/>
            <ac:spMk id="6" creationId="{4268ACF4-7E0F-4A48-AB12-41790B19C29B}"/>
          </ac:spMkLst>
        </pc:spChg>
      </pc:sldChg>
      <pc:sldChg chg="modSp mod">
        <pc:chgData name="Muhammad Awad" userId="da161ea9-ec7e-4c02-8565-eea7bd13d605" providerId="ADAL" clId="{2252EB52-8619-41C5-9649-0F00DD176B59}" dt="2020-05-08T15:03:18.602" v="1515" actId="113"/>
        <pc:sldMkLst>
          <pc:docMk/>
          <pc:sldMk cId="1575692971" sldId="329"/>
        </pc:sldMkLst>
        <pc:spChg chg="mod">
          <ac:chgData name="Muhammad Awad" userId="da161ea9-ec7e-4c02-8565-eea7bd13d605" providerId="ADAL" clId="{2252EB52-8619-41C5-9649-0F00DD176B59}" dt="2020-05-08T15:03:18.602" v="1515" actId="113"/>
          <ac:spMkLst>
            <pc:docMk/>
            <pc:sldMk cId="1575692971" sldId="329"/>
            <ac:spMk id="6" creationId="{DF7C5380-F125-4A80-ABE5-889245BF0F31}"/>
          </ac:spMkLst>
        </pc:spChg>
      </pc:sldChg>
      <pc:sldChg chg="modSp del mod">
        <pc:chgData name="Muhammad Awad" userId="da161ea9-ec7e-4c02-8565-eea7bd13d605" providerId="ADAL" clId="{2252EB52-8619-41C5-9649-0F00DD176B59}" dt="2020-05-08T15:01:04.611" v="1504" actId="2696"/>
        <pc:sldMkLst>
          <pc:docMk/>
          <pc:sldMk cId="2441542213" sldId="330"/>
        </pc:sldMkLst>
        <pc:spChg chg="mod">
          <ac:chgData name="Muhammad Awad" userId="da161ea9-ec7e-4c02-8565-eea7bd13d605" providerId="ADAL" clId="{2252EB52-8619-41C5-9649-0F00DD176B59}" dt="2020-05-06T21:58:40.031" v="286" actId="115"/>
          <ac:spMkLst>
            <pc:docMk/>
            <pc:sldMk cId="2441542213" sldId="330"/>
            <ac:spMk id="8" creationId="{54ED406E-535C-4497-9F13-7DB7FC4B98DD}"/>
          </ac:spMkLst>
        </pc:spChg>
        <pc:graphicFrameChg chg="modGraphic">
          <ac:chgData name="Muhammad Awad" userId="da161ea9-ec7e-4c02-8565-eea7bd13d605" providerId="ADAL" clId="{2252EB52-8619-41C5-9649-0F00DD176B59}" dt="2020-05-06T21:51:31.303" v="281" actId="20577"/>
          <ac:graphicFrameMkLst>
            <pc:docMk/>
            <pc:sldMk cId="2441542213" sldId="330"/>
            <ac:graphicFrameMk id="4" creationId="{683054C1-0A32-42D3-BE4A-149891F6CEC6}"/>
          </ac:graphicFrameMkLst>
        </pc:graphicFrameChg>
      </pc:sldChg>
      <pc:sldChg chg="del">
        <pc:chgData name="Muhammad Awad" userId="da161ea9-ec7e-4c02-8565-eea7bd13d605" providerId="ADAL" clId="{2252EB52-8619-41C5-9649-0F00DD176B59}" dt="2020-05-08T14:34:00.550" v="933" actId="47"/>
        <pc:sldMkLst>
          <pc:docMk/>
          <pc:sldMk cId="1150224941" sldId="331"/>
        </pc:sldMkLst>
      </pc:sldChg>
      <pc:sldChg chg="modSp add mod">
        <pc:chgData name="Muhammad Awad" userId="da161ea9-ec7e-4c02-8565-eea7bd13d605" providerId="ADAL" clId="{2252EB52-8619-41C5-9649-0F00DD176B59}" dt="2020-05-08T14:14:07.730" v="575" actId="20577"/>
        <pc:sldMkLst>
          <pc:docMk/>
          <pc:sldMk cId="3750431659" sldId="332"/>
        </pc:sldMkLst>
        <pc:spChg chg="mod">
          <ac:chgData name="Muhammad Awad" userId="da161ea9-ec7e-4c02-8565-eea7bd13d605" providerId="ADAL" clId="{2252EB52-8619-41C5-9649-0F00DD176B59}" dt="2020-05-08T14:14:07.730" v="575" actId="20577"/>
          <ac:spMkLst>
            <pc:docMk/>
            <pc:sldMk cId="3750431659" sldId="332"/>
            <ac:spMk id="3" creationId="{98D6D9E6-2809-4035-88E3-376C51130D3B}"/>
          </ac:spMkLst>
        </pc:spChg>
      </pc:sldChg>
      <pc:sldChg chg="addSp delSp modSp add del mod ord">
        <pc:chgData name="Muhammad Awad" userId="da161ea9-ec7e-4c02-8565-eea7bd13d605" providerId="ADAL" clId="{2252EB52-8619-41C5-9649-0F00DD176B59}" dt="2020-05-08T22:11:50.443" v="1903" actId="47"/>
        <pc:sldMkLst>
          <pc:docMk/>
          <pc:sldMk cId="1945879618" sldId="333"/>
        </pc:sldMkLst>
        <pc:spChg chg="mod">
          <ac:chgData name="Muhammad Awad" userId="da161ea9-ec7e-4c02-8565-eea7bd13d605" providerId="ADAL" clId="{2252EB52-8619-41C5-9649-0F00DD176B59}" dt="2020-05-08T14:24:56.385" v="865" actId="20577"/>
          <ac:spMkLst>
            <pc:docMk/>
            <pc:sldMk cId="1945879618" sldId="333"/>
            <ac:spMk id="3" creationId="{C9C435BB-B6A2-4E9F-84A3-A1DCA1566D3B}"/>
          </ac:spMkLst>
        </pc:spChg>
        <pc:spChg chg="add del mod">
          <ac:chgData name="Muhammad Awad" userId="da161ea9-ec7e-4c02-8565-eea7bd13d605" providerId="ADAL" clId="{2252EB52-8619-41C5-9649-0F00DD176B59}" dt="2020-05-08T14:34:42.700" v="951"/>
          <ac:spMkLst>
            <pc:docMk/>
            <pc:sldMk cId="1945879618" sldId="333"/>
            <ac:spMk id="5" creationId="{602383B5-B12A-4F5A-9C18-E5FFD53E71DE}"/>
          </ac:spMkLst>
        </pc:spChg>
        <pc:spChg chg="mod ord">
          <ac:chgData name="Muhammad Awad" userId="da161ea9-ec7e-4c02-8565-eea7bd13d605" providerId="ADAL" clId="{2252EB52-8619-41C5-9649-0F00DD176B59}" dt="2020-05-08T16:50:30.728" v="1855" actId="20577"/>
          <ac:spMkLst>
            <pc:docMk/>
            <pc:sldMk cId="1945879618" sldId="333"/>
            <ac:spMk id="6" creationId="{2A2768EA-F7E4-455F-8541-52DAC8A4F809}"/>
          </ac:spMkLst>
        </pc:spChg>
        <pc:graphicFrameChg chg="add mod ord modGraphic">
          <ac:chgData name="Muhammad Awad" userId="da161ea9-ec7e-4c02-8565-eea7bd13d605" providerId="ADAL" clId="{2252EB52-8619-41C5-9649-0F00DD176B59}" dt="2020-05-08T15:14:42.986" v="1533" actId="20577"/>
          <ac:graphicFrameMkLst>
            <pc:docMk/>
            <pc:sldMk cId="1945879618" sldId="333"/>
            <ac:graphicFrameMk id="7" creationId="{6BE681D9-38BC-4BE7-BEA6-9F0445770C9E}"/>
          </ac:graphicFrameMkLst>
        </pc:graphicFrameChg>
        <pc:graphicFrameChg chg="del">
          <ac:chgData name="Muhammad Awad" userId="da161ea9-ec7e-4c02-8565-eea7bd13d605" providerId="ADAL" clId="{2252EB52-8619-41C5-9649-0F00DD176B59}" dt="2020-05-08T14:17:44.663" v="632" actId="478"/>
          <ac:graphicFrameMkLst>
            <pc:docMk/>
            <pc:sldMk cId="1945879618" sldId="333"/>
            <ac:graphicFrameMk id="9" creationId="{188B29D0-C0C7-4997-804B-16640ADDF9D5}"/>
          </ac:graphicFrameMkLst>
        </pc:graphicFrameChg>
      </pc:sldChg>
      <pc:sldChg chg="modSp add del mod">
        <pc:chgData name="Muhammad Awad" userId="da161ea9-ec7e-4c02-8565-eea7bd13d605" providerId="ADAL" clId="{2252EB52-8619-41C5-9649-0F00DD176B59}" dt="2020-05-08T17:09:32.103" v="1861" actId="20577"/>
        <pc:sldMkLst>
          <pc:docMk/>
          <pc:sldMk cId="299381477" sldId="334"/>
        </pc:sldMkLst>
        <pc:spChg chg="mod">
          <ac:chgData name="Muhammad Awad" userId="da161ea9-ec7e-4c02-8565-eea7bd13d605" providerId="ADAL" clId="{2252EB52-8619-41C5-9649-0F00DD176B59}" dt="2020-05-08T17:09:32.103" v="1861" actId="20577"/>
          <ac:spMkLst>
            <pc:docMk/>
            <pc:sldMk cId="299381477" sldId="334"/>
            <ac:spMk id="6" creationId="{2A2768EA-F7E4-455F-8541-52DAC8A4F809}"/>
          </ac:spMkLst>
        </pc:spChg>
      </pc:sldChg>
      <pc:sldChg chg="addSp delSp modSp new del mod">
        <pc:chgData name="Muhammad Awad" userId="da161ea9-ec7e-4c02-8565-eea7bd13d605" providerId="ADAL" clId="{2252EB52-8619-41C5-9649-0F00DD176B59}" dt="2020-05-08T14:58:39.969" v="1502" actId="2696"/>
        <pc:sldMkLst>
          <pc:docMk/>
          <pc:sldMk cId="4093560761" sldId="335"/>
        </pc:sldMkLst>
        <pc:spChg chg="mod">
          <ac:chgData name="Muhammad Awad" userId="da161ea9-ec7e-4c02-8565-eea7bd13d605" providerId="ADAL" clId="{2252EB52-8619-41C5-9649-0F00DD176B59}" dt="2020-05-08T14:36:26.227" v="957"/>
          <ac:spMkLst>
            <pc:docMk/>
            <pc:sldMk cId="4093560761" sldId="335"/>
            <ac:spMk id="2" creationId="{E83D4EB2-D996-4311-A93C-A9F549FC20E4}"/>
          </ac:spMkLst>
        </pc:spChg>
        <pc:spChg chg="mod">
          <ac:chgData name="Muhammad Awad" userId="da161ea9-ec7e-4c02-8565-eea7bd13d605" providerId="ADAL" clId="{2252EB52-8619-41C5-9649-0F00DD176B59}" dt="2020-05-08T14:52:37.942" v="1381"/>
          <ac:spMkLst>
            <pc:docMk/>
            <pc:sldMk cId="4093560761" sldId="335"/>
            <ac:spMk id="3" creationId="{6E33D7DD-FC1C-4949-8E7E-6286F529F6FA}"/>
          </ac:spMkLst>
        </pc:spChg>
        <pc:spChg chg="add del mod">
          <ac:chgData name="Muhammad Awad" userId="da161ea9-ec7e-4c02-8565-eea7bd13d605" providerId="ADAL" clId="{2252EB52-8619-41C5-9649-0F00DD176B59}" dt="2020-05-08T14:36:32.460" v="959"/>
          <ac:spMkLst>
            <pc:docMk/>
            <pc:sldMk cId="4093560761" sldId="335"/>
            <ac:spMk id="5" creationId="{F6BDC3A9-96FB-4D98-B69E-ABCE6E073EC1}"/>
          </ac:spMkLst>
        </pc:spChg>
        <pc:spChg chg="add mod">
          <ac:chgData name="Muhammad Awad" userId="da161ea9-ec7e-4c02-8565-eea7bd13d605" providerId="ADAL" clId="{2252EB52-8619-41C5-9649-0F00DD176B59}" dt="2020-05-08T14:36:43.458" v="961" actId="20577"/>
          <ac:spMkLst>
            <pc:docMk/>
            <pc:sldMk cId="4093560761" sldId="335"/>
            <ac:spMk id="6" creationId="{E3CFCFD4-CBAA-4BB9-979A-A0957BC533CC}"/>
          </ac:spMkLst>
        </pc:spChg>
      </pc:sldChg>
      <pc:sldChg chg="modSp add mod">
        <pc:chgData name="Muhammad Awad" userId="da161ea9-ec7e-4c02-8565-eea7bd13d605" providerId="ADAL" clId="{2252EB52-8619-41C5-9649-0F00DD176B59}" dt="2020-05-08T16:18:13.806" v="1715" actId="20577"/>
        <pc:sldMkLst>
          <pc:docMk/>
          <pc:sldMk cId="3115300755" sldId="336"/>
        </pc:sldMkLst>
        <pc:spChg chg="mod">
          <ac:chgData name="Muhammad Awad" userId="da161ea9-ec7e-4c02-8565-eea7bd13d605" providerId="ADAL" clId="{2252EB52-8619-41C5-9649-0F00DD176B59}" dt="2020-05-08T16:18:13.806" v="1715" actId="20577"/>
          <ac:spMkLst>
            <pc:docMk/>
            <pc:sldMk cId="3115300755" sldId="336"/>
            <ac:spMk id="3" creationId="{6E33D7DD-FC1C-4949-8E7E-6286F529F6FA}"/>
          </ac:spMkLst>
        </pc:spChg>
      </pc:sldChg>
      <pc:sldChg chg="delSp modSp add del mod ord">
        <pc:chgData name="Muhammad Awad" userId="da161ea9-ec7e-4c02-8565-eea7bd13d605" providerId="ADAL" clId="{2252EB52-8619-41C5-9649-0F00DD176B59}" dt="2020-05-08T22:11:52.332" v="1904" actId="47"/>
        <pc:sldMkLst>
          <pc:docMk/>
          <pc:sldMk cId="319064498" sldId="337"/>
        </pc:sldMkLst>
        <pc:spChg chg="mod">
          <ac:chgData name="Muhammad Awad" userId="da161ea9-ec7e-4c02-8565-eea7bd13d605" providerId="ADAL" clId="{2252EB52-8619-41C5-9649-0F00DD176B59}" dt="2020-05-08T15:13:28.058" v="1525" actId="12"/>
          <ac:spMkLst>
            <pc:docMk/>
            <pc:sldMk cId="319064498" sldId="337"/>
            <ac:spMk id="6" creationId="{2A2768EA-F7E4-455F-8541-52DAC8A4F809}"/>
          </ac:spMkLst>
        </pc:spChg>
        <pc:graphicFrameChg chg="del">
          <ac:chgData name="Muhammad Awad" userId="da161ea9-ec7e-4c02-8565-eea7bd13d605" providerId="ADAL" clId="{2252EB52-8619-41C5-9649-0F00DD176B59}" dt="2020-05-08T15:13:21.357" v="1518" actId="478"/>
          <ac:graphicFrameMkLst>
            <pc:docMk/>
            <pc:sldMk cId="319064498" sldId="337"/>
            <ac:graphicFrameMk id="7" creationId="{6BE681D9-38BC-4BE7-BEA6-9F0445770C9E}"/>
          </ac:graphicFrameMkLst>
        </pc:graphicFrameChg>
      </pc:sldChg>
      <pc:sldChg chg="new del">
        <pc:chgData name="Muhammad Awad" userId="da161ea9-ec7e-4c02-8565-eea7bd13d605" providerId="ADAL" clId="{2252EB52-8619-41C5-9649-0F00DD176B59}" dt="2020-05-08T16:04:55.990" v="1693" actId="47"/>
        <pc:sldMkLst>
          <pc:docMk/>
          <pc:sldMk cId="519887162" sldId="338"/>
        </pc:sldMkLst>
      </pc:sldChg>
      <pc:sldChg chg="modSp add mod ord">
        <pc:chgData name="Muhammad Awad" userId="da161ea9-ec7e-4c02-8565-eea7bd13d605" providerId="ADAL" clId="{2252EB52-8619-41C5-9649-0F00DD176B59}" dt="2020-05-08T16:48:02.848" v="1850" actId="21"/>
        <pc:sldMkLst>
          <pc:docMk/>
          <pc:sldMk cId="2620986436" sldId="339"/>
        </pc:sldMkLst>
        <pc:spChg chg="mod">
          <ac:chgData name="Muhammad Awad" userId="da161ea9-ec7e-4c02-8565-eea7bd13d605" providerId="ADAL" clId="{2252EB52-8619-41C5-9649-0F00DD176B59}" dt="2020-05-08T16:48:02.848" v="1850" actId="21"/>
          <ac:spMkLst>
            <pc:docMk/>
            <pc:sldMk cId="2620986436" sldId="339"/>
            <ac:spMk id="3" creationId="{FCB429A1-CCFE-4B34-A67E-5DF54C71F02E}"/>
          </ac:spMkLst>
        </pc:spChg>
      </pc:sldChg>
      <pc:sldMasterChg chg="modSldLayout">
        <pc:chgData name="Muhammad Awad" userId="da161ea9-ec7e-4c02-8565-eea7bd13d605" providerId="ADAL" clId="{2252EB52-8619-41C5-9649-0F00DD176B59}" dt="2020-05-08T16:52:38.410" v="1859" actId="20577"/>
        <pc:sldMasterMkLst>
          <pc:docMk/>
          <pc:sldMasterMk cId="3078712343" sldId="2147483648"/>
        </pc:sldMasterMkLst>
        <pc:sldLayoutChg chg="modSp mod">
          <pc:chgData name="Muhammad Awad" userId="da161ea9-ec7e-4c02-8565-eea7bd13d605" providerId="ADAL" clId="{2252EB52-8619-41C5-9649-0F00DD176B59}" dt="2020-05-08T16:52:38.410" v="1859" actId="20577"/>
          <pc:sldLayoutMkLst>
            <pc:docMk/>
            <pc:sldMasterMk cId="3078712343" sldId="2147483648"/>
            <pc:sldLayoutMk cId="3479907217" sldId="2147483650"/>
          </pc:sldLayoutMkLst>
          <pc:spChg chg="mod">
            <ac:chgData name="Muhammad Awad" userId="da161ea9-ec7e-4c02-8565-eea7bd13d605" providerId="ADAL" clId="{2252EB52-8619-41C5-9649-0F00DD176B59}" dt="2020-05-08T16:52:38.410" v="1859" actId="20577"/>
            <ac:spMkLst>
              <pc:docMk/>
              <pc:sldMasterMk cId="3078712343" sldId="2147483648"/>
              <pc:sldLayoutMk cId="3479907217" sldId="2147483650"/>
              <ac:spMk id="6" creationId="{00000000-0000-0000-0000-000000000000}"/>
            </ac:spMkLst>
          </pc:spChg>
          <pc:picChg chg="mod">
            <ac:chgData name="Muhammad Awad" userId="da161ea9-ec7e-4c02-8565-eea7bd13d605" providerId="ADAL" clId="{2252EB52-8619-41C5-9649-0F00DD176B59}" dt="2020-05-06T14:25:56.805" v="0" actId="1076"/>
            <ac:picMkLst>
              <pc:docMk/>
              <pc:sldMasterMk cId="3078712343" sldId="2147483648"/>
              <pc:sldLayoutMk cId="3479907217" sldId="2147483650"/>
              <ac:picMk id="7" creationId="{00000000-0000-0000-0000-000000000000}"/>
            </ac:picMkLst>
          </pc:picChg>
        </pc:sldLayoutChg>
      </pc:sldMasterChg>
    </pc:docChg>
  </pc:docChgLst>
  <pc:docChgLst>
    <pc:chgData name="Muhammad Abdelghaffar Awad" userId="S::mawad@ucdavis.edu::da161ea9-ec7e-4c02-8565-eea7bd13d605" providerId="AD" clId="Web-{5E6A905A-BC6D-47B9-3AD2-8508479722A3}"/>
    <pc:docChg chg="modSld">
      <pc:chgData name="Muhammad Abdelghaffar Awad" userId="S::mawad@ucdavis.edu::da161ea9-ec7e-4c02-8565-eea7bd13d605" providerId="AD" clId="Web-{5E6A905A-BC6D-47B9-3AD2-8508479722A3}" dt="2020-05-06T08:39:14.642" v="2" actId="20577"/>
      <pc:docMkLst>
        <pc:docMk/>
      </pc:docMkLst>
      <pc:sldChg chg="modSp">
        <pc:chgData name="Muhammad Abdelghaffar Awad" userId="S::mawad@ucdavis.edu::da161ea9-ec7e-4c02-8565-eea7bd13d605" providerId="AD" clId="Web-{5E6A905A-BC6D-47B9-3AD2-8508479722A3}" dt="2020-05-06T08:39:13.955" v="0" actId="20577"/>
        <pc:sldMkLst>
          <pc:docMk/>
          <pc:sldMk cId="1257913596" sldId="256"/>
        </pc:sldMkLst>
        <pc:spChg chg="mod">
          <ac:chgData name="Muhammad Abdelghaffar Awad" userId="S::mawad@ucdavis.edu::da161ea9-ec7e-4c02-8565-eea7bd13d605" providerId="AD" clId="Web-{5E6A905A-BC6D-47B9-3AD2-8508479722A3}" dt="2020-05-06T08:39:13.955" v="0" actId="20577"/>
          <ac:spMkLst>
            <pc:docMk/>
            <pc:sldMk cId="1257913596" sldId="256"/>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6125a135335be74/Desktop/ipdps/sort-vs-buil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Sheet1!$E$4</c:f>
              <c:strCache>
                <c:ptCount val="1"/>
                <c:pt idx="0">
                  <c:v>Sort CSR</c:v>
                </c:pt>
              </c:strCache>
            </c:strRef>
          </c:tx>
          <c:spPr>
            <a:solidFill>
              <a:schemeClr val="accent1"/>
            </a:solidFill>
            <a:ln>
              <a:noFill/>
            </a:ln>
            <a:effectLst/>
          </c:spPr>
          <c:invertIfNegative val="0"/>
          <c:cat>
            <c:strRef>
              <c:f>Sheet1!$D$5:$D$16</c:f>
              <c:strCache>
                <c:ptCount val="12"/>
                <c:pt idx="0">
                  <c:v>luxembourg_osm</c:v>
                </c:pt>
                <c:pt idx="1">
                  <c:v>germany_osm</c:v>
                </c:pt>
                <c:pt idx="2">
                  <c:v>road_usa</c:v>
                </c:pt>
                <c:pt idx="3">
                  <c:v>delaunay_n23</c:v>
                </c:pt>
                <c:pt idx="4">
                  <c:v>delaunay_n20</c:v>
                </c:pt>
                <c:pt idx="5">
                  <c:v>rgg_n_2_20_s0</c:v>
                </c:pt>
                <c:pt idx="6">
                  <c:v>rgg_n_2_24_s0</c:v>
                </c:pt>
                <c:pt idx="7">
                  <c:v>coAuthorsDBLP</c:v>
                </c:pt>
                <c:pt idx="8">
                  <c:v>ldoor</c:v>
                </c:pt>
                <c:pt idx="9">
                  <c:v>soc-LiveJournal1</c:v>
                </c:pt>
                <c:pt idx="10">
                  <c:v>soc-orkut</c:v>
                </c:pt>
                <c:pt idx="11">
                  <c:v>hollywood-2009</c:v>
                </c:pt>
              </c:strCache>
            </c:strRef>
          </c:cat>
          <c:val>
            <c:numRef>
              <c:f>Sheet1!$E$5:$E$16</c:f>
              <c:numCache>
                <c:formatCode>General</c:formatCode>
                <c:ptCount val="12"/>
                <c:pt idx="0">
                  <c:v>58.13</c:v>
                </c:pt>
                <c:pt idx="1">
                  <c:v>5260</c:v>
                </c:pt>
                <c:pt idx="2">
                  <c:v>10875</c:v>
                </c:pt>
                <c:pt idx="3">
                  <c:v>3854</c:v>
                </c:pt>
                <c:pt idx="4">
                  <c:v>503.29</c:v>
                </c:pt>
                <c:pt idx="5">
                  <c:v>496.85</c:v>
                </c:pt>
                <c:pt idx="6">
                  <c:v>7753</c:v>
                </c:pt>
                <c:pt idx="7">
                  <c:v>136.88999999999999</c:v>
                </c:pt>
                <c:pt idx="8">
                  <c:v>442.15</c:v>
                </c:pt>
                <c:pt idx="9">
                  <c:v>2226</c:v>
                </c:pt>
                <c:pt idx="10">
                  <c:v>1404</c:v>
                </c:pt>
                <c:pt idx="11">
                  <c:v>540.29999999999995</c:v>
                </c:pt>
              </c:numCache>
            </c:numRef>
          </c:val>
          <c:extLst>
            <c:ext xmlns:c16="http://schemas.microsoft.com/office/drawing/2014/chart" uri="{C3380CC4-5D6E-409C-BE32-E72D297353CC}">
              <c16:uniqueId val="{00000000-BAA1-457D-B366-5FE82FF1954F}"/>
            </c:ext>
          </c:extLst>
        </c:ser>
        <c:ser>
          <c:idx val="1"/>
          <c:order val="1"/>
          <c:tx>
            <c:strRef>
              <c:f>Sheet1!$F$4</c:f>
              <c:strCache>
                <c:ptCount val="1"/>
                <c:pt idx="0">
                  <c:v>Ours (build)</c:v>
                </c:pt>
              </c:strCache>
            </c:strRef>
          </c:tx>
          <c:spPr>
            <a:solidFill>
              <a:schemeClr val="accent6"/>
            </a:solidFill>
            <a:ln>
              <a:noFill/>
            </a:ln>
            <a:effectLst/>
          </c:spPr>
          <c:invertIfNegative val="0"/>
          <c:cat>
            <c:strRef>
              <c:f>Sheet1!$D$5:$D$16</c:f>
              <c:strCache>
                <c:ptCount val="12"/>
                <c:pt idx="0">
                  <c:v>luxembourg_osm</c:v>
                </c:pt>
                <c:pt idx="1">
                  <c:v>germany_osm</c:v>
                </c:pt>
                <c:pt idx="2">
                  <c:v>road_usa</c:v>
                </c:pt>
                <c:pt idx="3">
                  <c:v>delaunay_n23</c:v>
                </c:pt>
                <c:pt idx="4">
                  <c:v>delaunay_n20</c:v>
                </c:pt>
                <c:pt idx="5">
                  <c:v>rgg_n_2_20_s0</c:v>
                </c:pt>
                <c:pt idx="6">
                  <c:v>rgg_n_2_24_s0</c:v>
                </c:pt>
                <c:pt idx="7">
                  <c:v>coAuthorsDBLP</c:v>
                </c:pt>
                <c:pt idx="8">
                  <c:v>ldoor</c:v>
                </c:pt>
                <c:pt idx="9">
                  <c:v>soc-LiveJournal1</c:v>
                </c:pt>
                <c:pt idx="10">
                  <c:v>soc-orkut</c:v>
                </c:pt>
                <c:pt idx="11">
                  <c:v>hollywood-2009</c:v>
                </c:pt>
              </c:strCache>
            </c:strRef>
          </c:cat>
          <c:val>
            <c:numRef>
              <c:f>Sheet1!$F$5:$F$16</c:f>
              <c:numCache>
                <c:formatCode>General</c:formatCode>
                <c:ptCount val="12"/>
                <c:pt idx="0">
                  <c:v>0.184</c:v>
                </c:pt>
                <c:pt idx="1">
                  <c:v>12.407</c:v>
                </c:pt>
                <c:pt idx="2">
                  <c:v>27.91</c:v>
                </c:pt>
                <c:pt idx="3">
                  <c:v>19.59</c:v>
                </c:pt>
                <c:pt idx="4">
                  <c:v>2.4940000000000002</c:v>
                </c:pt>
                <c:pt idx="5">
                  <c:v>5.0529999999999999</c:v>
                </c:pt>
                <c:pt idx="6">
                  <c:v>0.69699999999999995</c:v>
                </c:pt>
                <c:pt idx="7">
                  <c:v>0.83499999999999996</c:v>
                </c:pt>
                <c:pt idx="8">
                  <c:v>15.936</c:v>
                </c:pt>
                <c:pt idx="9">
                  <c:v>26.175999999999998</c:v>
                </c:pt>
                <c:pt idx="10">
                  <c:v>39.906999999999996</c:v>
                </c:pt>
                <c:pt idx="11">
                  <c:v>42.387</c:v>
                </c:pt>
              </c:numCache>
            </c:numRef>
          </c:val>
          <c:extLst>
            <c:ext xmlns:c16="http://schemas.microsoft.com/office/drawing/2014/chart" uri="{C3380CC4-5D6E-409C-BE32-E72D297353CC}">
              <c16:uniqueId val="{00000001-BAA1-457D-B366-5FE82FF1954F}"/>
            </c:ext>
          </c:extLst>
        </c:ser>
        <c:dLbls>
          <c:showLegendKey val="0"/>
          <c:showVal val="0"/>
          <c:showCatName val="0"/>
          <c:showSerName val="0"/>
          <c:showPercent val="0"/>
          <c:showBubbleSize val="0"/>
        </c:dLbls>
        <c:gapWidth val="219"/>
        <c:overlap val="-27"/>
        <c:axId val="512930168"/>
        <c:axId val="512932408"/>
      </c:barChart>
      <c:catAx>
        <c:axId val="512930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512932408"/>
        <c:crossesAt val="0.1"/>
        <c:auto val="1"/>
        <c:lblAlgn val="ctr"/>
        <c:lblOffset val="100"/>
        <c:noMultiLvlLbl val="0"/>
      </c:catAx>
      <c:valAx>
        <c:axId val="51293240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500" b="1" i="0" u="none" strike="noStrike" kern="1200" baseline="0">
                    <a:solidFill>
                      <a:schemeClr val="tx1"/>
                    </a:solidFill>
                    <a:latin typeface="+mn-lt"/>
                    <a:ea typeface="+mn-ea"/>
                    <a:cs typeface="+mn-cs"/>
                  </a:defRPr>
                </a:pPr>
                <a:r>
                  <a:rPr lang="en-US" sz="1500" b="1" i="0" u="none" strike="noStrike" kern="1200" baseline="0">
                    <a:solidFill>
                      <a:schemeClr val="tx1"/>
                    </a:solidFill>
                    <a:latin typeface="+mn-lt"/>
                    <a:ea typeface="+mn-ea"/>
                    <a:cs typeface="+mn-cs"/>
                  </a:rPr>
                  <a:t>Time (ms)</a:t>
                </a:r>
              </a:p>
            </c:rich>
          </c:tx>
          <c:overlay val="0"/>
          <c:spPr>
            <a:noFill/>
            <a:ln>
              <a:noFill/>
            </a:ln>
            <a:effectLst/>
          </c:spPr>
          <c:txPr>
            <a:bodyPr rot="-5400000" spcFirstLastPara="1" vertOverflow="ellipsis" vert="horz" wrap="square" anchor="ctr" anchorCtr="1"/>
            <a:lstStyle/>
            <a:p>
              <a:pPr>
                <a:defRPr lang="en-US" sz="15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512930168"/>
        <c:crosses val="autoZero"/>
        <c:crossBetween val="between"/>
      </c:valAx>
      <c:spPr>
        <a:noFill/>
        <a:ln>
          <a:noFill/>
        </a:ln>
        <a:effectLst/>
      </c:spPr>
    </c:plotArea>
    <c:legend>
      <c:legendPos val="b"/>
      <c:layout>
        <c:manualLayout>
          <c:xMode val="edge"/>
          <c:yMode val="edge"/>
          <c:x val="0.3247200857267975"/>
          <c:y val="0.87681771705589606"/>
          <c:w val="0.42992476408023433"/>
          <c:h val="8.3182271490986823E-2"/>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8614-D74A-47AD-8AC2-B8B31EB9069A}"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0D68F-9AB4-49AF-BD24-94067C0F104C}" type="slidenum">
              <a:rPr lang="en-US" smtClean="0"/>
              <a:t>‹#›</a:t>
            </a:fld>
            <a:endParaRPr lang="en-US"/>
          </a:p>
        </p:txBody>
      </p:sp>
    </p:spTree>
    <p:extLst>
      <p:ext uri="{BB962C8B-B14F-4D97-AF65-F5344CB8AC3E}">
        <p14:creationId xmlns:p14="http://schemas.microsoft.com/office/powerpoint/2010/main" val="186850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I’m Muhammad Awad and I’ll be presenting our paper Dynamic Graphs on the GPU published in IPDPS20.</a:t>
            </a:r>
          </a:p>
        </p:txBody>
      </p:sp>
      <p:sp>
        <p:nvSpPr>
          <p:cNvPr id="4" name="Slide Number Placeholder 3"/>
          <p:cNvSpPr>
            <a:spLocks noGrp="1"/>
          </p:cNvSpPr>
          <p:nvPr>
            <p:ph type="sldNum" sz="quarter" idx="5"/>
          </p:nvPr>
        </p:nvSpPr>
        <p:spPr/>
        <p:txBody>
          <a:bodyPr/>
          <a:lstStyle/>
          <a:p>
            <a:fld id="{6080D68F-9AB4-49AF-BD24-94067C0F104C}" type="slidenum">
              <a:rPr lang="en-US" smtClean="0"/>
              <a:t>0</a:t>
            </a:fld>
            <a:endParaRPr lang="en-US"/>
          </a:p>
        </p:txBody>
      </p:sp>
    </p:spTree>
    <p:extLst>
      <p:ext uri="{BB962C8B-B14F-4D97-AF65-F5344CB8AC3E}">
        <p14:creationId xmlns:p14="http://schemas.microsoft.com/office/powerpoint/2010/main" val="151380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 to our graph data structure. We support different operations such as edge insertion/deletion, bulk build, and queries such as edge exist or iterators over a vertex’s adjacency list. </a:t>
            </a:r>
          </a:p>
        </p:txBody>
      </p:sp>
      <p:sp>
        <p:nvSpPr>
          <p:cNvPr id="4" name="Slide Number Placeholder 3"/>
          <p:cNvSpPr>
            <a:spLocks noGrp="1"/>
          </p:cNvSpPr>
          <p:nvPr>
            <p:ph type="sldNum" sz="quarter" idx="5"/>
          </p:nvPr>
        </p:nvSpPr>
        <p:spPr/>
        <p:txBody>
          <a:bodyPr/>
          <a:lstStyle/>
          <a:p>
            <a:fld id="{6080D68F-9AB4-49AF-BD24-94067C0F104C}" type="slidenum">
              <a:rPr lang="en-US" smtClean="0"/>
              <a:t>9</a:t>
            </a:fld>
            <a:endParaRPr lang="en-US"/>
          </a:p>
        </p:txBody>
      </p:sp>
    </p:spTree>
    <p:extLst>
      <p:ext uri="{BB962C8B-B14F-4D97-AF65-F5344CB8AC3E}">
        <p14:creationId xmlns:p14="http://schemas.microsoft.com/office/powerpoint/2010/main" val="279664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I’d like to highlight one of Slab hash design decisions, warp cooperative work sharing strategy which we follow in our work. In WCWS each thread has its own work assignment but a warp process each of these assignments one at a time. </a:t>
            </a:r>
          </a:p>
        </p:txBody>
      </p:sp>
      <p:sp>
        <p:nvSpPr>
          <p:cNvPr id="4" name="Slide Number Placeholder 3"/>
          <p:cNvSpPr>
            <a:spLocks noGrp="1"/>
          </p:cNvSpPr>
          <p:nvPr>
            <p:ph type="sldNum" sz="quarter" idx="5"/>
          </p:nvPr>
        </p:nvSpPr>
        <p:spPr/>
        <p:txBody>
          <a:bodyPr/>
          <a:lstStyle/>
          <a:p>
            <a:fld id="{6080D68F-9AB4-49AF-BD24-94067C0F104C}" type="slidenum">
              <a:rPr lang="en-US" smtClean="0"/>
              <a:t>10</a:t>
            </a:fld>
            <a:endParaRPr lang="en-US"/>
          </a:p>
        </p:txBody>
      </p:sp>
    </p:spTree>
    <p:extLst>
      <p:ext uri="{BB962C8B-B14F-4D97-AF65-F5344CB8AC3E}">
        <p14:creationId xmlns:p14="http://schemas.microsoft.com/office/powerpoint/2010/main" val="4398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Typically this is done by forming a queue work. </a:t>
            </a:r>
          </a:p>
        </p:txBody>
      </p:sp>
      <p:sp>
        <p:nvSpPr>
          <p:cNvPr id="4" name="Slide Number Placeholder 3"/>
          <p:cNvSpPr>
            <a:spLocks noGrp="1"/>
          </p:cNvSpPr>
          <p:nvPr>
            <p:ph type="sldNum" sz="quarter" idx="5"/>
          </p:nvPr>
        </p:nvSpPr>
        <p:spPr/>
        <p:txBody>
          <a:bodyPr/>
          <a:lstStyle/>
          <a:p>
            <a:fld id="{6080D68F-9AB4-49AF-BD24-94067C0F104C}" type="slidenum">
              <a:rPr lang="en-US" smtClean="0"/>
              <a:t>11</a:t>
            </a:fld>
            <a:endParaRPr lang="en-US"/>
          </a:p>
        </p:txBody>
      </p:sp>
    </p:spTree>
    <p:extLst>
      <p:ext uri="{BB962C8B-B14F-4D97-AF65-F5344CB8AC3E}">
        <p14:creationId xmlns:p14="http://schemas.microsoft.com/office/powerpoint/2010/main" val="259627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Followed by performing one of the queue operation using the while warp.</a:t>
            </a:r>
          </a:p>
        </p:txBody>
      </p:sp>
      <p:sp>
        <p:nvSpPr>
          <p:cNvPr id="4" name="Slide Number Placeholder 3"/>
          <p:cNvSpPr>
            <a:spLocks noGrp="1"/>
          </p:cNvSpPr>
          <p:nvPr>
            <p:ph type="sldNum" sz="quarter" idx="5"/>
          </p:nvPr>
        </p:nvSpPr>
        <p:spPr/>
        <p:txBody>
          <a:bodyPr/>
          <a:lstStyle/>
          <a:p>
            <a:fld id="{6080D68F-9AB4-49AF-BD24-94067C0F104C}" type="slidenum">
              <a:rPr lang="en-US" smtClean="0"/>
              <a:t>12</a:t>
            </a:fld>
            <a:endParaRPr lang="en-US"/>
          </a:p>
        </p:txBody>
      </p:sp>
    </p:spTree>
    <p:extLst>
      <p:ext uri="{BB962C8B-B14F-4D97-AF65-F5344CB8AC3E}">
        <p14:creationId xmlns:p14="http://schemas.microsoft.com/office/powerpoint/2010/main" val="2882384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finally based on the operation result we update our per-vertex counters.</a:t>
            </a:r>
          </a:p>
        </p:txBody>
      </p:sp>
      <p:sp>
        <p:nvSpPr>
          <p:cNvPr id="4" name="Slide Number Placeholder 3"/>
          <p:cNvSpPr>
            <a:spLocks noGrp="1"/>
          </p:cNvSpPr>
          <p:nvPr>
            <p:ph type="sldNum" sz="quarter" idx="5"/>
          </p:nvPr>
        </p:nvSpPr>
        <p:spPr/>
        <p:txBody>
          <a:bodyPr/>
          <a:lstStyle/>
          <a:p>
            <a:fld id="{6080D68F-9AB4-49AF-BD24-94067C0F104C}" type="slidenum">
              <a:rPr lang="en-US" smtClean="0"/>
              <a:t>13</a:t>
            </a:fld>
            <a:endParaRPr lang="en-US"/>
          </a:p>
        </p:txBody>
      </p:sp>
    </p:spTree>
    <p:extLst>
      <p:ext uri="{BB962C8B-B14F-4D97-AF65-F5344CB8AC3E}">
        <p14:creationId xmlns:p14="http://schemas.microsoft.com/office/powerpoint/2010/main" val="134922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finally based on the operation result we update our per-vertex counters.</a:t>
            </a:r>
          </a:p>
        </p:txBody>
      </p:sp>
      <p:sp>
        <p:nvSpPr>
          <p:cNvPr id="4" name="Slide Number Placeholder 3"/>
          <p:cNvSpPr>
            <a:spLocks noGrp="1"/>
          </p:cNvSpPr>
          <p:nvPr>
            <p:ph type="sldNum" sz="quarter" idx="5"/>
          </p:nvPr>
        </p:nvSpPr>
        <p:spPr/>
        <p:txBody>
          <a:bodyPr/>
          <a:lstStyle/>
          <a:p>
            <a:fld id="{6080D68F-9AB4-49AF-BD24-94067C0F104C}" type="slidenum">
              <a:rPr lang="en-US" smtClean="0"/>
              <a:t>14</a:t>
            </a:fld>
            <a:endParaRPr lang="en-US"/>
          </a:p>
        </p:txBody>
      </p:sp>
    </p:spTree>
    <p:extLst>
      <p:ext uri="{BB962C8B-B14F-4D97-AF65-F5344CB8AC3E}">
        <p14:creationId xmlns:p14="http://schemas.microsoft.com/office/powerpoint/2010/main" val="2622529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our contributions is defining a set of benchmarks that we believe represent real life workloads. We divide these benchmarks into low-level operations, workloads and solving a graph problem (or an application). We expect a real workload would be starting from a graph followed by add-and-age operations and this translates into a bulk build followed by low level operations. Or maybe we are starting from scratch and we incrementally build the graph.</a:t>
            </a:r>
          </a:p>
        </p:txBody>
      </p:sp>
      <p:sp>
        <p:nvSpPr>
          <p:cNvPr id="4" name="Slide Number Placeholder 3"/>
          <p:cNvSpPr>
            <a:spLocks noGrp="1"/>
          </p:cNvSpPr>
          <p:nvPr>
            <p:ph type="sldNum" sz="quarter" idx="5"/>
          </p:nvPr>
        </p:nvSpPr>
        <p:spPr/>
        <p:txBody>
          <a:bodyPr/>
          <a:lstStyle/>
          <a:p>
            <a:fld id="{6080D68F-9AB4-49AF-BD24-94067C0F104C}" type="slidenum">
              <a:rPr lang="en-US" smtClean="0"/>
              <a:t>15</a:t>
            </a:fld>
            <a:endParaRPr lang="en-US"/>
          </a:p>
        </p:txBody>
      </p:sp>
    </p:spTree>
    <p:extLst>
      <p:ext uri="{BB962C8B-B14F-4D97-AF65-F5344CB8AC3E}">
        <p14:creationId xmlns:p14="http://schemas.microsoft.com/office/powerpoint/2010/main" val="310936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Moving on to results. Our main argument is that sorting is a costly operation. We can think of the other data structures as sorting a CSR followed by maintain it. So let’s look at how this compares the runtime of sorting and our data structure building. And here we see that just building our data structure is orders of magnitudes faster than sorting a CSR.  Which proves our point.</a:t>
            </a:r>
          </a:p>
        </p:txBody>
      </p:sp>
      <p:sp>
        <p:nvSpPr>
          <p:cNvPr id="4" name="Slide Number Placeholder 3"/>
          <p:cNvSpPr>
            <a:spLocks noGrp="1"/>
          </p:cNvSpPr>
          <p:nvPr>
            <p:ph type="sldNum" sz="quarter" idx="5"/>
          </p:nvPr>
        </p:nvSpPr>
        <p:spPr/>
        <p:txBody>
          <a:bodyPr/>
          <a:lstStyle/>
          <a:p>
            <a:fld id="{6080D68F-9AB4-49AF-BD24-94067C0F104C}" type="slidenum">
              <a:rPr lang="en-US" smtClean="0"/>
              <a:t>16</a:t>
            </a:fld>
            <a:endParaRPr lang="en-US"/>
          </a:p>
        </p:txBody>
      </p:sp>
    </p:spTree>
    <p:extLst>
      <p:ext uri="{BB962C8B-B14F-4D97-AF65-F5344CB8AC3E}">
        <p14:creationId xmlns:p14="http://schemas.microsoft.com/office/powerpoint/2010/main" val="3674656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Moving on to results. Our main argument is that sorting is a costly operation. We can think of the other data structures as sorting a CSR followed by maintain it. So let’s look at how this compares the runtime of sorting and our data structure building. And here we see that just building our data structure is orders of magnitudes faster than sorting a CSR.  Which proves our point.</a:t>
            </a:r>
          </a:p>
        </p:txBody>
      </p:sp>
      <p:sp>
        <p:nvSpPr>
          <p:cNvPr id="4" name="Slide Number Placeholder 3"/>
          <p:cNvSpPr>
            <a:spLocks noGrp="1"/>
          </p:cNvSpPr>
          <p:nvPr>
            <p:ph type="sldNum" sz="quarter" idx="5"/>
          </p:nvPr>
        </p:nvSpPr>
        <p:spPr/>
        <p:txBody>
          <a:bodyPr/>
          <a:lstStyle/>
          <a:p>
            <a:fld id="{6080D68F-9AB4-49AF-BD24-94067C0F104C}" type="slidenum">
              <a:rPr lang="en-US" smtClean="0"/>
              <a:t>17</a:t>
            </a:fld>
            <a:endParaRPr lang="en-US"/>
          </a:p>
        </p:txBody>
      </p:sp>
    </p:spTree>
    <p:extLst>
      <p:ext uri="{BB962C8B-B14F-4D97-AF65-F5344CB8AC3E}">
        <p14:creationId xmlns:p14="http://schemas.microsoft.com/office/powerpoint/2010/main" val="154369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 showed that a hash table-based solution provides superior performance compared to list-based techniques. </a:t>
            </a:r>
          </a:p>
          <a:p>
            <a:r>
              <a:rPr lang="en-US"/>
              <a:t>And I’d like to mention a few points that we can investigate here: Each vertex has a different workload in terms of updates and queries. The load factor control this tradeoff and even though we use a single load factor for all vertices, each vertex can have its own load factor.</a:t>
            </a:r>
          </a:p>
          <a:p>
            <a:endParaRPr lang="en-US"/>
          </a:p>
          <a:p>
            <a:r>
              <a:rPr lang="en-US"/>
              <a:t>Hash tables might not suit all problems: for example we found that a sorted adjacency list is useful for intersection operations and we can replace a hash table with a B-Tree (which we designed in our group) and this offers a different set of tradeoffs.</a:t>
            </a:r>
          </a:p>
          <a:p>
            <a:endParaRPr lang="en-US"/>
          </a:p>
          <a:p>
            <a:r>
              <a:rPr lang="en-US"/>
              <a:t>We support concurrent updates and queries, but an application needs to carefully consider the semantics of these concurrent operations.</a:t>
            </a:r>
            <a:br>
              <a:rPr lang="en-US"/>
            </a:br>
            <a:br>
              <a:rPr lang="en-US"/>
            </a:br>
            <a:r>
              <a:rPr lang="en-US"/>
              <a:t>Finally we are still lacking real life dynamic graph workloads and we would like to investigate more into these workloads.</a:t>
            </a:r>
          </a:p>
        </p:txBody>
      </p:sp>
      <p:sp>
        <p:nvSpPr>
          <p:cNvPr id="4" name="Slide Number Placeholder 3"/>
          <p:cNvSpPr>
            <a:spLocks noGrp="1"/>
          </p:cNvSpPr>
          <p:nvPr>
            <p:ph type="sldNum" sz="quarter" idx="5"/>
          </p:nvPr>
        </p:nvSpPr>
        <p:spPr/>
        <p:txBody>
          <a:bodyPr/>
          <a:lstStyle/>
          <a:p>
            <a:fld id="{6080D68F-9AB4-49AF-BD24-94067C0F104C}" type="slidenum">
              <a:rPr lang="en-US" smtClean="0"/>
              <a:t>19</a:t>
            </a:fld>
            <a:endParaRPr lang="en-US"/>
          </a:p>
        </p:txBody>
      </p:sp>
    </p:spTree>
    <p:extLst>
      <p:ext uri="{BB962C8B-B14F-4D97-AF65-F5344CB8AC3E}">
        <p14:creationId xmlns:p14="http://schemas.microsoft.com/office/powerpoint/2010/main" val="154378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Graphs change overtime. We would like to be able to update a graph through the different update operations such as edge insertion and deletion; vertex insertion and deletion. And we would like to perform these operations at high throughputs. To achieve this goal we design a hash-table-based dynamic graph data structure. We replace the list-based adjacency lists with more sophisticated data structure such as a hash table. And we argue that this is the right way to represent a dynamic graph given the complexities of maintaining sorted adjacency lists. </a:t>
            </a:r>
          </a:p>
        </p:txBody>
      </p:sp>
      <p:sp>
        <p:nvSpPr>
          <p:cNvPr id="4" name="Slide Number Placeholder 3"/>
          <p:cNvSpPr>
            <a:spLocks noGrp="1"/>
          </p:cNvSpPr>
          <p:nvPr>
            <p:ph type="sldNum" sz="quarter" idx="5"/>
          </p:nvPr>
        </p:nvSpPr>
        <p:spPr/>
        <p:txBody>
          <a:bodyPr/>
          <a:lstStyle/>
          <a:p>
            <a:fld id="{6080D68F-9AB4-49AF-BD24-94067C0F104C}" type="slidenum">
              <a:rPr lang="en-US" smtClean="0"/>
              <a:t>1</a:t>
            </a:fld>
            <a:endParaRPr lang="en-US"/>
          </a:p>
        </p:txBody>
      </p:sp>
    </p:spTree>
    <p:extLst>
      <p:ext uri="{BB962C8B-B14F-4D97-AF65-F5344CB8AC3E}">
        <p14:creationId xmlns:p14="http://schemas.microsoft.com/office/powerpoint/2010/main" val="752454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 showed that a hash table-based solution provides superior performance compared to list-based techniques. </a:t>
            </a:r>
          </a:p>
          <a:p>
            <a:r>
              <a:rPr lang="en-US"/>
              <a:t>And I’d like to mention a few points that we can investigate here: Each vertex has a different workload in terms of updates and queries. The load factor control this tradeoff and even though we use a single load factor for all vertices, each vertex can have its own load factor.</a:t>
            </a:r>
          </a:p>
          <a:p>
            <a:endParaRPr lang="en-US"/>
          </a:p>
          <a:p>
            <a:r>
              <a:rPr lang="en-US"/>
              <a:t>Hash tables might not suit all problems: for example we found that a sorted adjacency list is useful for intersection operations and we can replace a hash table with a B-Tree (which we designed in our group) and this offers a different set of tradeoffs.</a:t>
            </a:r>
          </a:p>
          <a:p>
            <a:endParaRPr lang="en-US"/>
          </a:p>
          <a:p>
            <a:r>
              <a:rPr lang="en-US"/>
              <a:t>We support concurrent updates and queries, but an application needs to carefully consider the semantics of these concurrent operations.</a:t>
            </a:r>
            <a:br>
              <a:rPr lang="en-US"/>
            </a:br>
            <a:br>
              <a:rPr lang="en-US"/>
            </a:br>
            <a:r>
              <a:rPr lang="en-US"/>
              <a:t>Finally we are still lacking real life dynamic graph workloads and we would like to investigate more into these workloads.</a:t>
            </a:r>
          </a:p>
        </p:txBody>
      </p:sp>
      <p:sp>
        <p:nvSpPr>
          <p:cNvPr id="4" name="Slide Number Placeholder 3"/>
          <p:cNvSpPr>
            <a:spLocks noGrp="1"/>
          </p:cNvSpPr>
          <p:nvPr>
            <p:ph type="sldNum" sz="quarter" idx="5"/>
          </p:nvPr>
        </p:nvSpPr>
        <p:spPr/>
        <p:txBody>
          <a:bodyPr/>
          <a:lstStyle/>
          <a:p>
            <a:fld id="{6080D68F-9AB4-49AF-BD24-94067C0F104C}" type="slidenum">
              <a:rPr lang="en-US" smtClean="0"/>
              <a:t>20</a:t>
            </a:fld>
            <a:endParaRPr lang="en-US"/>
          </a:p>
        </p:txBody>
      </p:sp>
    </p:spTree>
    <p:extLst>
      <p:ext uri="{BB962C8B-B14F-4D97-AF65-F5344CB8AC3E}">
        <p14:creationId xmlns:p14="http://schemas.microsoft.com/office/powerpoint/2010/main" val="84250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I’d like to thank everyone who made this work possible and our collaborator Martín and people from our group for their help.</a:t>
            </a:r>
          </a:p>
        </p:txBody>
      </p:sp>
      <p:sp>
        <p:nvSpPr>
          <p:cNvPr id="4" name="Slide Number Placeholder 3"/>
          <p:cNvSpPr>
            <a:spLocks noGrp="1"/>
          </p:cNvSpPr>
          <p:nvPr>
            <p:ph type="sldNum" sz="quarter" idx="5"/>
          </p:nvPr>
        </p:nvSpPr>
        <p:spPr/>
        <p:txBody>
          <a:bodyPr/>
          <a:lstStyle/>
          <a:p>
            <a:fld id="{6080D68F-9AB4-49AF-BD24-94067C0F104C}" type="slidenum">
              <a:rPr lang="en-US" smtClean="0"/>
              <a:t>21</a:t>
            </a:fld>
            <a:endParaRPr lang="en-US"/>
          </a:p>
        </p:txBody>
      </p:sp>
    </p:spTree>
    <p:extLst>
      <p:ext uri="{BB962C8B-B14F-4D97-AF65-F5344CB8AC3E}">
        <p14:creationId xmlns:p14="http://schemas.microsoft.com/office/powerpoint/2010/main" val="841357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have any questions, please send us an email. Our code is in </a:t>
            </a:r>
            <a:r>
              <a:rPr lang="en-US" err="1"/>
              <a:t>Gunrock</a:t>
            </a:r>
            <a:r>
              <a:rPr lang="en-US"/>
              <a:t> and we are happy to help you with any questions there as well. Thank you!</a:t>
            </a:r>
          </a:p>
        </p:txBody>
      </p:sp>
      <p:sp>
        <p:nvSpPr>
          <p:cNvPr id="4" name="Slide Number Placeholder 3"/>
          <p:cNvSpPr>
            <a:spLocks noGrp="1"/>
          </p:cNvSpPr>
          <p:nvPr>
            <p:ph type="sldNum" sz="quarter" idx="5"/>
          </p:nvPr>
        </p:nvSpPr>
        <p:spPr/>
        <p:txBody>
          <a:bodyPr/>
          <a:lstStyle/>
          <a:p>
            <a:fld id="{6080D68F-9AB4-49AF-BD24-94067C0F104C}" type="slidenum">
              <a:rPr lang="en-US" smtClean="0"/>
              <a:t>22</a:t>
            </a:fld>
            <a:endParaRPr lang="en-US"/>
          </a:p>
        </p:txBody>
      </p:sp>
    </p:spTree>
    <p:extLst>
      <p:ext uri="{BB962C8B-B14F-4D97-AF65-F5344CB8AC3E}">
        <p14:creationId xmlns:p14="http://schemas.microsoft.com/office/powerpoint/2010/main" val="5646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will briefly go over how graph data structures store a graph. Typically we have a vertex dictionary that contains pointers to a vertex’s neighbor’s list. In a compressed sparse row (CSR) forma, the adjacency lists are stored inside a fixed size array, which is the most compact form. Now if we need to perform any update, we need to copy the whole array which is not practical in a dynamic settings.</a:t>
            </a:r>
          </a:p>
        </p:txBody>
      </p:sp>
      <p:sp>
        <p:nvSpPr>
          <p:cNvPr id="4" name="Slide Number Placeholder 3"/>
          <p:cNvSpPr>
            <a:spLocks noGrp="1"/>
          </p:cNvSpPr>
          <p:nvPr>
            <p:ph type="sldNum" sz="quarter" idx="5"/>
          </p:nvPr>
        </p:nvSpPr>
        <p:spPr/>
        <p:txBody>
          <a:bodyPr/>
          <a:lstStyle/>
          <a:p>
            <a:fld id="{6080D68F-9AB4-49AF-BD24-94067C0F104C}" type="slidenum">
              <a:rPr lang="en-US" smtClean="0"/>
              <a:t>2</a:t>
            </a:fld>
            <a:endParaRPr lang="en-US"/>
          </a:p>
        </p:txBody>
      </p:sp>
    </p:spTree>
    <p:extLst>
      <p:ext uri="{BB962C8B-B14F-4D97-AF65-F5344CB8AC3E}">
        <p14:creationId xmlns:p14="http://schemas.microsoft.com/office/powerpoint/2010/main" val="194971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first solution is by Hornet (a GPU graph processing library). They break down the adjacency lists into variable size arrays per vertex. And if you exceed the capacity of an array you double the array size and copy the adjacency list. This is better than copying the whole adjacency list but we still have to do some copying.</a:t>
            </a:r>
          </a:p>
        </p:txBody>
      </p:sp>
      <p:sp>
        <p:nvSpPr>
          <p:cNvPr id="4" name="Slide Number Placeholder 3"/>
          <p:cNvSpPr>
            <a:spLocks noGrp="1"/>
          </p:cNvSpPr>
          <p:nvPr>
            <p:ph type="sldNum" sz="quarter" idx="5"/>
          </p:nvPr>
        </p:nvSpPr>
        <p:spPr/>
        <p:txBody>
          <a:bodyPr/>
          <a:lstStyle/>
          <a:p>
            <a:fld id="{6080D68F-9AB4-49AF-BD24-94067C0F104C}" type="slidenum">
              <a:rPr lang="en-US" smtClean="0"/>
              <a:t>3</a:t>
            </a:fld>
            <a:endParaRPr lang="en-US"/>
          </a:p>
        </p:txBody>
      </p:sp>
    </p:spTree>
    <p:extLst>
      <p:ext uri="{BB962C8B-B14F-4D97-AF65-F5344CB8AC3E}">
        <p14:creationId xmlns:p14="http://schemas.microsoft.com/office/powerpoint/2010/main" val="262934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different approach by </a:t>
            </a:r>
            <a:r>
              <a:rPr lang="en-US" err="1"/>
              <a:t>faimGraph</a:t>
            </a:r>
            <a:r>
              <a:rPr lang="en-US"/>
              <a:t>, is to break down each vertex’s adjacency list even further and present it using a GPU linked list (each node is a page of fixed size). Now this is better since we don’t need to do any copying.</a:t>
            </a:r>
          </a:p>
        </p:txBody>
      </p:sp>
      <p:sp>
        <p:nvSpPr>
          <p:cNvPr id="4" name="Slide Number Placeholder 3"/>
          <p:cNvSpPr>
            <a:spLocks noGrp="1"/>
          </p:cNvSpPr>
          <p:nvPr>
            <p:ph type="sldNum" sz="quarter" idx="5"/>
          </p:nvPr>
        </p:nvSpPr>
        <p:spPr/>
        <p:txBody>
          <a:bodyPr/>
          <a:lstStyle/>
          <a:p>
            <a:fld id="{6080D68F-9AB4-49AF-BD24-94067C0F104C}" type="slidenum">
              <a:rPr lang="en-US" smtClean="0"/>
              <a:t>4</a:t>
            </a:fld>
            <a:endParaRPr lang="en-US"/>
          </a:p>
        </p:txBody>
      </p:sp>
    </p:spTree>
    <p:extLst>
      <p:ext uri="{BB962C8B-B14F-4D97-AF65-F5344CB8AC3E}">
        <p14:creationId xmlns:p14="http://schemas.microsoft.com/office/powerpoint/2010/main" val="300352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problem with these approaches is that if we want to perform a basic operation such as an edge exist query (which is important when maintaining unique edges per vertex) this operation will require linear time if the adjacency list is not sorted. Sorting will improve this but then we must maintain the sorting order during updates.</a:t>
            </a:r>
          </a:p>
        </p:txBody>
      </p:sp>
      <p:sp>
        <p:nvSpPr>
          <p:cNvPr id="4" name="Slide Number Placeholder 3"/>
          <p:cNvSpPr>
            <a:spLocks noGrp="1"/>
          </p:cNvSpPr>
          <p:nvPr>
            <p:ph type="sldNum" sz="quarter" idx="5"/>
          </p:nvPr>
        </p:nvSpPr>
        <p:spPr/>
        <p:txBody>
          <a:bodyPr/>
          <a:lstStyle/>
          <a:p>
            <a:fld id="{6080D68F-9AB4-49AF-BD24-94067C0F104C}" type="slidenum">
              <a:rPr lang="en-US" smtClean="0"/>
              <a:t>5</a:t>
            </a:fld>
            <a:endParaRPr lang="en-US"/>
          </a:p>
        </p:txBody>
      </p:sp>
    </p:spTree>
    <p:extLst>
      <p:ext uri="{BB962C8B-B14F-4D97-AF65-F5344CB8AC3E}">
        <p14:creationId xmlns:p14="http://schemas.microsoft.com/office/powerpoint/2010/main" val="143923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our approach is to replace these lists and use hash tables instead.</a:t>
            </a:r>
          </a:p>
        </p:txBody>
      </p:sp>
      <p:sp>
        <p:nvSpPr>
          <p:cNvPr id="4" name="Slide Number Placeholder 3"/>
          <p:cNvSpPr>
            <a:spLocks noGrp="1"/>
          </p:cNvSpPr>
          <p:nvPr>
            <p:ph type="sldNum" sz="quarter" idx="5"/>
          </p:nvPr>
        </p:nvSpPr>
        <p:spPr/>
        <p:txBody>
          <a:bodyPr/>
          <a:lstStyle/>
          <a:p>
            <a:fld id="{6080D68F-9AB4-49AF-BD24-94067C0F104C}" type="slidenum">
              <a:rPr lang="en-US" smtClean="0"/>
              <a:t>6</a:t>
            </a:fld>
            <a:endParaRPr lang="en-US"/>
          </a:p>
        </p:txBody>
      </p:sp>
    </p:spTree>
    <p:extLst>
      <p:ext uri="{BB962C8B-B14F-4D97-AF65-F5344CB8AC3E}">
        <p14:creationId xmlns:p14="http://schemas.microsoft.com/office/powerpoint/2010/main" val="58610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each vertex has its own hash table and additional counters like edges per vertex. And we use Slab Hash a dynamic GPU hash table that was designed in our group. If we construct the hash table with the right load factor, queries will be in constant time.</a:t>
            </a:r>
          </a:p>
        </p:txBody>
      </p:sp>
      <p:sp>
        <p:nvSpPr>
          <p:cNvPr id="4" name="Slide Number Placeholder 3"/>
          <p:cNvSpPr>
            <a:spLocks noGrp="1"/>
          </p:cNvSpPr>
          <p:nvPr>
            <p:ph type="sldNum" sz="quarter" idx="5"/>
          </p:nvPr>
        </p:nvSpPr>
        <p:spPr/>
        <p:txBody>
          <a:bodyPr/>
          <a:lstStyle/>
          <a:p>
            <a:fld id="{6080D68F-9AB4-49AF-BD24-94067C0F104C}" type="slidenum">
              <a:rPr lang="en-US" smtClean="0"/>
              <a:t>7</a:t>
            </a:fld>
            <a:endParaRPr lang="en-US"/>
          </a:p>
        </p:txBody>
      </p:sp>
    </p:spTree>
    <p:extLst>
      <p:ext uri="{BB962C8B-B14F-4D97-AF65-F5344CB8AC3E}">
        <p14:creationId xmlns:p14="http://schemas.microsoft.com/office/powerpoint/2010/main" val="16686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a brief description of </a:t>
            </a:r>
            <a:r>
              <a:rPr lang="en-US" err="1"/>
              <a:t>SlabHash</a:t>
            </a:r>
            <a:r>
              <a:rPr lang="en-US"/>
              <a:t>. Given a load factor we define the number of buckets in the hash table and each of these buckets is a Slab List (shown in the figure). And if collision happens, we resolve it by dynamically allocating a new slab and link it to the previous slab.</a:t>
            </a:r>
          </a:p>
          <a:p>
            <a:r>
              <a:rPr lang="en-US"/>
              <a:t>Initially Slab Hash supported concurrent multimap but we added support for Concurrent map which we use in representing weighted graphs. And we added Concurrent Set and we use that in unweighted graphs.</a:t>
            </a:r>
          </a:p>
        </p:txBody>
      </p:sp>
      <p:sp>
        <p:nvSpPr>
          <p:cNvPr id="4" name="Slide Number Placeholder 3"/>
          <p:cNvSpPr>
            <a:spLocks noGrp="1"/>
          </p:cNvSpPr>
          <p:nvPr>
            <p:ph type="sldNum" sz="quarter" idx="5"/>
          </p:nvPr>
        </p:nvSpPr>
        <p:spPr/>
        <p:txBody>
          <a:bodyPr/>
          <a:lstStyle/>
          <a:p>
            <a:fld id="{6080D68F-9AB4-49AF-BD24-94067C0F104C}" type="slidenum">
              <a:rPr lang="en-US" smtClean="0"/>
              <a:t>8</a:t>
            </a:fld>
            <a:endParaRPr lang="en-US"/>
          </a:p>
        </p:txBody>
      </p:sp>
    </p:spTree>
    <p:extLst>
      <p:ext uri="{BB962C8B-B14F-4D97-AF65-F5344CB8AC3E}">
        <p14:creationId xmlns:p14="http://schemas.microsoft.com/office/powerpoint/2010/main" val="386869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215128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190527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178843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lvl1pPr algn="ctr">
              <a:defRPr b="1"/>
            </a:lvl1pPr>
          </a:lstStyle>
          <a:p>
            <a:r>
              <a:rPr lang="en-US"/>
              <a:t>Click to edit Master title style</a:t>
            </a:r>
          </a:p>
        </p:txBody>
      </p:sp>
      <p:sp>
        <p:nvSpPr>
          <p:cNvPr id="3" name="Content Placeholder 2"/>
          <p:cNvSpPr>
            <a:spLocks noGrp="1"/>
          </p:cNvSpPr>
          <p:nvPr>
            <p:ph idx="1"/>
          </p:nvPr>
        </p:nvSpPr>
        <p:spPr>
          <a:xfrm>
            <a:off x="838200" y="1472665"/>
            <a:ext cx="10515600" cy="470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pic>
        <p:nvPicPr>
          <p:cNvPr id="7" name="Picture 6"/>
          <p:cNvPicPr>
            <a:picLocks noChangeAspect="1"/>
          </p:cNvPicPr>
          <p:nvPr userDrawn="1"/>
        </p:nvPicPr>
        <p:blipFill>
          <a:blip r:embed="rId2"/>
          <a:stretch>
            <a:fillRect/>
          </a:stretch>
        </p:blipFill>
        <p:spPr>
          <a:xfrm>
            <a:off x="0" y="6497550"/>
            <a:ext cx="12192000" cy="437341"/>
          </a:xfrm>
          <a:prstGeom prst="rect">
            <a:avLst/>
          </a:prstGeom>
        </p:spPr>
      </p:pic>
      <p:sp>
        <p:nvSpPr>
          <p:cNvPr id="5" name="Footer Placeholder 4"/>
          <p:cNvSpPr>
            <a:spLocks noGrp="1"/>
          </p:cNvSpPr>
          <p:nvPr>
            <p:ph type="ftr" sz="quarter" idx="11"/>
          </p:nvPr>
        </p:nvSpPr>
        <p:spPr>
          <a:xfrm>
            <a:off x="4133850" y="6356350"/>
            <a:ext cx="4114800" cy="365125"/>
          </a:xfrm>
        </p:spPr>
        <p:txBody>
          <a:bodyPr/>
          <a:lstStyle>
            <a:lvl1pPr>
              <a:defRPr b="1">
                <a:solidFill>
                  <a:schemeClr val="tx1"/>
                </a:solidFill>
              </a:defRPr>
            </a:lvl1pPr>
          </a:lstStyle>
          <a:p>
            <a:endParaRPr lang="en-US"/>
          </a:p>
        </p:txBody>
      </p:sp>
      <p:sp>
        <p:nvSpPr>
          <p:cNvPr id="6" name="Slide Number Placeholder 5"/>
          <p:cNvSpPr>
            <a:spLocks noGrp="1"/>
          </p:cNvSpPr>
          <p:nvPr>
            <p:ph type="sldNum" sz="quarter" idx="12"/>
          </p:nvPr>
        </p:nvSpPr>
        <p:spPr>
          <a:xfrm>
            <a:off x="838200" y="6515791"/>
            <a:ext cx="2743200" cy="365125"/>
          </a:xfrm>
        </p:spPr>
        <p:txBody>
          <a:bodyPr/>
          <a:lstStyle>
            <a:lvl1pPr algn="l">
              <a:defRPr sz="1400" b="1">
                <a:solidFill>
                  <a:schemeClr val="bg1"/>
                </a:solidFill>
              </a:defRPr>
            </a:lvl1pPr>
          </a:lstStyle>
          <a:p>
            <a:fld id="{A58B9188-CED8-43E2-9AA9-56BB731A974C}" type="slidenum">
              <a:rPr lang="en-US" smtClean="0"/>
              <a:pPr/>
              <a:t>‹#›</a:t>
            </a:fld>
            <a:r>
              <a:rPr lang="en-US" dirty="0"/>
              <a:t>/22</a:t>
            </a:r>
          </a:p>
        </p:txBody>
      </p:sp>
    </p:spTree>
    <p:extLst>
      <p:ext uri="{BB962C8B-B14F-4D97-AF65-F5344CB8AC3E}">
        <p14:creationId xmlns:p14="http://schemas.microsoft.com/office/powerpoint/2010/main" val="347990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100378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2908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311858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91332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33889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357869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B9188-CED8-43E2-9AA9-56BB731A974C}" type="slidenum">
              <a:rPr lang="en-US" smtClean="0"/>
              <a:t>‹#›</a:t>
            </a:fld>
            <a:endParaRPr lang="en-US"/>
          </a:p>
        </p:txBody>
      </p:sp>
    </p:spTree>
    <p:extLst>
      <p:ext uri="{BB962C8B-B14F-4D97-AF65-F5344CB8AC3E}">
        <p14:creationId xmlns:p14="http://schemas.microsoft.com/office/powerpoint/2010/main" val="112758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B9188-CED8-43E2-9AA9-56BB731A974C}" type="slidenum">
              <a:rPr lang="en-US" smtClean="0"/>
              <a:t>‹#›</a:t>
            </a:fld>
            <a:endParaRPr lang="en-US"/>
          </a:p>
        </p:txBody>
      </p:sp>
    </p:spTree>
    <p:extLst>
      <p:ext uri="{BB962C8B-B14F-4D97-AF65-F5344CB8AC3E}">
        <p14:creationId xmlns:p14="http://schemas.microsoft.com/office/powerpoint/2010/main" val="307871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ce.ucdavis.edu/~jowens/owens_bib.html#Awad:2019:EAH"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escholarship.org/uc/item/1ph2x5td" TargetMode="External"/><Relationship Id="rId4" Type="http://schemas.openxmlformats.org/officeDocument/2006/relationships/hyperlink" Target="http://dx.doi.org/10.1145/3293883.329570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hyperlink" Target="mailto:mawad@ucdavis.edu" TargetMode="External"/><Relationship Id="rId7" Type="http://schemas.openxmlformats.org/officeDocument/2006/relationships/hyperlink" Target="https://github.com/gunrock/gunrock/tree/dynamic-grap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mailto:jowens@ece.ucdavis.edu" TargetMode="External"/><Relationship Id="rId5" Type="http://schemas.openxmlformats.org/officeDocument/2006/relationships/hyperlink" Target="mailto:sdporumbescu@ucdavis.edu" TargetMode="External"/><Relationship Id="rId4" Type="http://schemas.openxmlformats.org/officeDocument/2006/relationships/hyperlink" Target="mailto:sashkiani@ucdavis.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scholarship.org/uc/item/2p48q0z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owensgroup/SlabHash" TargetMode="External"/><Relationship Id="rId5" Type="http://schemas.openxmlformats.org/officeDocument/2006/relationships/hyperlink" Target="http://dx.doi.org/10.1109/IPDPS.2018.00052" TargetMode="External"/><Relationship Id="rId4" Type="http://schemas.openxmlformats.org/officeDocument/2006/relationships/hyperlink" Target="https://www.ece.ucdavis.edu/~jowens/owens_bib.html#Ashkiani:2018:AD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ece.ucdavis.edu/~jowens/owens_bib.html#Ashkiani:2018:ADH" TargetMode="External"/><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scholarship.org/uc/item/2p48q0zg" TargetMode="External"/><Relationship Id="rId5" Type="http://schemas.openxmlformats.org/officeDocument/2006/relationships/hyperlink" Target="https://github.com/owensgroup/SlabHash" TargetMode="External"/><Relationship Id="rId4" Type="http://schemas.openxmlformats.org/officeDocument/2006/relationships/hyperlink" Target="http://dx.doi.org/10.1109/IPDPS.2018.000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6078"/>
            <a:ext cx="12192000" cy="1721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0616" y="2378684"/>
            <a:ext cx="10199418" cy="1050316"/>
          </a:xfrm>
        </p:spPr>
        <p:txBody>
          <a:bodyPr>
            <a:normAutofit/>
          </a:bodyPr>
          <a:lstStyle/>
          <a:p>
            <a:r>
              <a:rPr lang="en-US" sz="5400" b="1" dirty="0">
                <a:solidFill>
                  <a:schemeClr val="accent5">
                    <a:lumMod val="50000"/>
                  </a:schemeClr>
                </a:solidFill>
              </a:rPr>
              <a:t>Dynamic Graphs on the GPU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3118" y="5608361"/>
            <a:ext cx="2201699" cy="563268"/>
          </a:xfrm>
          <a:prstGeom prst="rect">
            <a:avLst/>
          </a:prstGeom>
        </p:spPr>
      </p:pic>
      <p:sp>
        <p:nvSpPr>
          <p:cNvPr id="5" name="Rectangle 4"/>
          <p:cNvSpPr/>
          <p:nvPr/>
        </p:nvSpPr>
        <p:spPr>
          <a:xfrm>
            <a:off x="247183" y="5525298"/>
            <a:ext cx="6222882" cy="646331"/>
          </a:xfrm>
          <a:prstGeom prst="rect">
            <a:avLst/>
          </a:prstGeom>
        </p:spPr>
        <p:txBody>
          <a:bodyPr wrap="square">
            <a:spAutoFit/>
          </a:bodyPr>
          <a:lstStyle/>
          <a:p>
            <a:r>
              <a:rPr lang="en-US" b="1"/>
              <a:t>Muhammad A. Awad, </a:t>
            </a:r>
            <a:r>
              <a:rPr lang="en-US" b="1" err="1"/>
              <a:t>Saman</a:t>
            </a:r>
            <a:r>
              <a:rPr lang="en-US" b="1"/>
              <a:t> </a:t>
            </a:r>
            <a:r>
              <a:rPr lang="en-US" b="1" err="1"/>
              <a:t>Ashkiani</a:t>
            </a:r>
            <a:r>
              <a:rPr lang="en-US" b="1"/>
              <a:t>, </a:t>
            </a:r>
            <a:r>
              <a:rPr lang="en-US" b="1" err="1"/>
              <a:t>Serban</a:t>
            </a:r>
            <a:r>
              <a:rPr lang="en-US" b="1"/>
              <a:t> D. </a:t>
            </a:r>
            <a:r>
              <a:rPr lang="en-US" b="1" err="1"/>
              <a:t>Porumbescu</a:t>
            </a:r>
            <a:r>
              <a:rPr lang="en-US" b="1"/>
              <a:t>, and John D. Owens</a:t>
            </a:r>
          </a:p>
        </p:txBody>
      </p:sp>
      <p:pic>
        <p:nvPicPr>
          <p:cNvPr id="1030" name="Picture 6" descr="Image">
            <a:extLst>
              <a:ext uri="{FF2B5EF4-FFF2-40B4-BE49-F238E27FC236}">
                <a16:creationId xmlns:a16="http://schemas.microsoft.com/office/drawing/2014/main" id="{D09F77B7-5709-4B65-98DF-DFC374AFB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621" y="5526825"/>
            <a:ext cx="2726935" cy="75913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16308D0-8674-41E3-95EF-0A8527B708FA}"/>
              </a:ext>
            </a:extLst>
          </p:cNvPr>
          <p:cNvSpPr txBox="1">
            <a:spLocks/>
          </p:cNvSpPr>
          <p:nvPr/>
        </p:nvSpPr>
        <p:spPr>
          <a:xfrm>
            <a:off x="3682578" y="3225347"/>
            <a:ext cx="4395510" cy="5928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a:t>IPDPS 2020</a:t>
            </a:r>
          </a:p>
        </p:txBody>
      </p:sp>
    </p:spTree>
    <p:extLst>
      <p:ext uri="{BB962C8B-B14F-4D97-AF65-F5344CB8AC3E}">
        <p14:creationId xmlns:p14="http://schemas.microsoft.com/office/powerpoint/2010/main" val="125791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r>
              <a:rPr lang="en-US"/>
              <a:t>Our Dynamic Graph Data Structure</a:t>
            </a:r>
            <a:endParaRPr lang="en-US" b="1"/>
          </a:p>
        </p:txBody>
      </p:sp>
      <p:sp>
        <p:nvSpPr>
          <p:cNvPr id="6" name="Content Placeholder 2">
            <a:extLst>
              <a:ext uri="{FF2B5EF4-FFF2-40B4-BE49-F238E27FC236}">
                <a16:creationId xmlns:a16="http://schemas.microsoft.com/office/drawing/2014/main" id="{DF7C5380-F125-4A80-ABE5-889245BF0F31}"/>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We support the following operations:</a:t>
            </a:r>
          </a:p>
          <a:p>
            <a:pPr lvl="2"/>
            <a:r>
              <a:rPr lang="en-US" sz="2400" b="1" dirty="0"/>
              <a:t>Low-level Operations</a:t>
            </a:r>
            <a:endParaRPr lang="en-US" sz="2400" b="1" dirty="0">
              <a:cs typeface="Calibri"/>
            </a:endParaRPr>
          </a:p>
          <a:p>
            <a:pPr lvl="3"/>
            <a:r>
              <a:rPr lang="en-US" sz="2200" dirty="0"/>
              <a:t>Edge insertion and deletion</a:t>
            </a:r>
            <a:endParaRPr lang="en-US" sz="2200" dirty="0">
              <a:cs typeface="Calibri"/>
            </a:endParaRPr>
          </a:p>
          <a:p>
            <a:pPr lvl="3"/>
            <a:r>
              <a:rPr lang="en-US" sz="2200" dirty="0"/>
              <a:t>Vertex insertion and deletion</a:t>
            </a:r>
            <a:endParaRPr lang="en-US" sz="2200" dirty="0">
              <a:cs typeface="Calibri"/>
            </a:endParaRPr>
          </a:p>
          <a:p>
            <a:pPr lvl="2"/>
            <a:r>
              <a:rPr lang="en-US" sz="2400" b="1" dirty="0"/>
              <a:t>Bulk build</a:t>
            </a:r>
            <a:endParaRPr lang="en-US" sz="2400" b="1" dirty="0">
              <a:cs typeface="Calibri"/>
            </a:endParaRPr>
          </a:p>
          <a:p>
            <a:pPr lvl="2"/>
            <a:r>
              <a:rPr lang="en-US" sz="2400" b="1" dirty="0"/>
              <a:t>Queries</a:t>
            </a:r>
            <a:endParaRPr lang="en-US" sz="2400" b="1" dirty="0">
              <a:cs typeface="Calibri"/>
            </a:endParaRPr>
          </a:p>
          <a:p>
            <a:pPr lvl="3"/>
            <a:r>
              <a:rPr lang="en-US" sz="2200" dirty="0"/>
              <a:t>Edge exist query</a:t>
            </a:r>
            <a:endParaRPr lang="en-US" sz="2200" dirty="0">
              <a:cs typeface="Calibri"/>
            </a:endParaRPr>
          </a:p>
          <a:p>
            <a:pPr lvl="3"/>
            <a:r>
              <a:rPr lang="en-US" sz="2200" dirty="0"/>
              <a:t>Iterator over a vertex’s adjacency list</a:t>
            </a:r>
            <a:endParaRPr lang="en-US" dirty="0"/>
          </a:p>
        </p:txBody>
      </p:sp>
      <p:sp>
        <p:nvSpPr>
          <p:cNvPr id="4" name="Slide Number Placeholder 3">
            <a:extLst>
              <a:ext uri="{FF2B5EF4-FFF2-40B4-BE49-F238E27FC236}">
                <a16:creationId xmlns:a16="http://schemas.microsoft.com/office/drawing/2014/main" id="{EE14B8DE-A770-43A4-A90B-2495E4BC7EB1}"/>
              </a:ext>
            </a:extLst>
          </p:cNvPr>
          <p:cNvSpPr>
            <a:spLocks noGrp="1"/>
          </p:cNvSpPr>
          <p:nvPr>
            <p:ph type="sldNum" sz="quarter" idx="12"/>
          </p:nvPr>
        </p:nvSpPr>
        <p:spPr/>
        <p:txBody>
          <a:bodyPr/>
          <a:lstStyle/>
          <a:p>
            <a:fld id="{A58B9188-CED8-43E2-9AA9-56BB731A974C}" type="slidenum">
              <a:rPr lang="en-US" smtClean="0"/>
              <a:pPr/>
              <a:t>9</a:t>
            </a:fld>
            <a:r>
              <a:rPr lang="en-US"/>
              <a:t>/22</a:t>
            </a:r>
            <a:endParaRPr lang="en-US" dirty="0"/>
          </a:p>
        </p:txBody>
      </p:sp>
    </p:spTree>
    <p:extLst>
      <p:ext uri="{BB962C8B-B14F-4D97-AF65-F5344CB8AC3E}">
        <p14:creationId xmlns:p14="http://schemas.microsoft.com/office/powerpoint/2010/main" val="157569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A33C-1426-456F-960B-289C826EB451}"/>
              </a:ext>
            </a:extLst>
          </p:cNvPr>
          <p:cNvSpPr>
            <a:spLocks noGrp="1"/>
          </p:cNvSpPr>
          <p:nvPr>
            <p:ph type="title"/>
          </p:nvPr>
        </p:nvSpPr>
        <p:spPr/>
        <p:txBody>
          <a:bodyPr/>
          <a:lstStyle/>
          <a:p>
            <a:r>
              <a:rPr lang="en-US"/>
              <a:t>Example Operation: Edge Insertion</a:t>
            </a:r>
          </a:p>
        </p:txBody>
      </p:sp>
      <p:sp>
        <p:nvSpPr>
          <p:cNvPr id="3" name="Content Placeholder 2">
            <a:extLst>
              <a:ext uri="{FF2B5EF4-FFF2-40B4-BE49-F238E27FC236}">
                <a16:creationId xmlns:a16="http://schemas.microsoft.com/office/drawing/2014/main" id="{98D6D9E6-2809-4035-88E3-376C51130D3B}"/>
              </a:ext>
            </a:extLst>
          </p:cNvPr>
          <p:cNvSpPr>
            <a:spLocks noGrp="1"/>
          </p:cNvSpPr>
          <p:nvPr>
            <p:ph idx="1"/>
          </p:nvPr>
        </p:nvSpPr>
        <p:spPr/>
        <p:txBody>
          <a:bodyPr/>
          <a:lstStyle/>
          <a:p>
            <a:r>
              <a:rPr lang="en-US" dirty="0"/>
              <a:t>Using warp cooperative work sharing strategy (WCWS).</a:t>
            </a:r>
          </a:p>
          <a:p>
            <a:pPr lvl="1"/>
            <a:r>
              <a:rPr lang="en-US" dirty="0"/>
              <a:t>Per-thread assignment.</a:t>
            </a:r>
          </a:p>
          <a:p>
            <a:pPr lvl="1"/>
            <a:r>
              <a:rPr lang="en-US" dirty="0"/>
              <a:t>Per-warp processing.</a:t>
            </a:r>
          </a:p>
        </p:txBody>
      </p:sp>
      <p:pic>
        <p:nvPicPr>
          <p:cNvPr id="8" name="Picture 7">
            <a:extLst>
              <a:ext uri="{FF2B5EF4-FFF2-40B4-BE49-F238E27FC236}">
                <a16:creationId xmlns:a16="http://schemas.microsoft.com/office/drawing/2014/main" id="{B53F621B-FF3A-46FA-B1B8-EF7DA40A1BA6}"/>
              </a:ext>
            </a:extLst>
          </p:cNvPr>
          <p:cNvPicPr>
            <a:picLocks noChangeAspect="1"/>
          </p:cNvPicPr>
          <p:nvPr/>
        </p:nvPicPr>
        <p:blipFill>
          <a:blip r:embed="rId3"/>
          <a:stretch>
            <a:fillRect/>
          </a:stretch>
        </p:blipFill>
        <p:spPr>
          <a:xfrm>
            <a:off x="5029200" y="2501521"/>
            <a:ext cx="6511924" cy="3675442"/>
          </a:xfrm>
          <a:prstGeom prst="rect">
            <a:avLst/>
          </a:prstGeom>
        </p:spPr>
      </p:pic>
      <p:sp>
        <p:nvSpPr>
          <p:cNvPr id="5" name="Slide Number Placeholder 4">
            <a:extLst>
              <a:ext uri="{FF2B5EF4-FFF2-40B4-BE49-F238E27FC236}">
                <a16:creationId xmlns:a16="http://schemas.microsoft.com/office/drawing/2014/main" id="{8B82763D-8E00-4F49-A990-DE1F45C5BC14}"/>
              </a:ext>
            </a:extLst>
          </p:cNvPr>
          <p:cNvSpPr>
            <a:spLocks noGrp="1"/>
          </p:cNvSpPr>
          <p:nvPr>
            <p:ph type="sldNum" sz="quarter" idx="12"/>
          </p:nvPr>
        </p:nvSpPr>
        <p:spPr/>
        <p:txBody>
          <a:bodyPr/>
          <a:lstStyle/>
          <a:p>
            <a:fld id="{A58B9188-CED8-43E2-9AA9-56BB731A974C}" type="slidenum">
              <a:rPr lang="en-US" smtClean="0"/>
              <a:pPr/>
              <a:t>10</a:t>
            </a:fld>
            <a:r>
              <a:rPr lang="en-US"/>
              <a:t>/22</a:t>
            </a:r>
            <a:endParaRPr lang="en-US" dirty="0"/>
          </a:p>
        </p:txBody>
      </p:sp>
    </p:spTree>
    <p:extLst>
      <p:ext uri="{BB962C8B-B14F-4D97-AF65-F5344CB8AC3E}">
        <p14:creationId xmlns:p14="http://schemas.microsoft.com/office/powerpoint/2010/main" val="217333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A33C-1426-456F-960B-289C826EB451}"/>
              </a:ext>
            </a:extLst>
          </p:cNvPr>
          <p:cNvSpPr>
            <a:spLocks noGrp="1"/>
          </p:cNvSpPr>
          <p:nvPr>
            <p:ph type="title"/>
          </p:nvPr>
        </p:nvSpPr>
        <p:spPr/>
        <p:txBody>
          <a:bodyPr/>
          <a:lstStyle/>
          <a:p>
            <a:r>
              <a:rPr lang="en-US"/>
              <a:t>Example Operation: Edge Insertion</a:t>
            </a:r>
          </a:p>
        </p:txBody>
      </p:sp>
      <p:sp>
        <p:nvSpPr>
          <p:cNvPr id="3" name="Content Placeholder 2">
            <a:extLst>
              <a:ext uri="{FF2B5EF4-FFF2-40B4-BE49-F238E27FC236}">
                <a16:creationId xmlns:a16="http://schemas.microsoft.com/office/drawing/2014/main" id="{98D6D9E6-2809-4035-88E3-376C51130D3B}"/>
              </a:ext>
            </a:extLst>
          </p:cNvPr>
          <p:cNvSpPr>
            <a:spLocks noGrp="1"/>
          </p:cNvSpPr>
          <p:nvPr>
            <p:ph idx="1"/>
          </p:nvPr>
        </p:nvSpPr>
        <p:spPr/>
        <p:txBody>
          <a:bodyPr/>
          <a:lstStyle/>
          <a:p>
            <a:r>
              <a:rPr lang="en-US" dirty="0"/>
              <a:t>Using warp cooperative work sharing strategy (WCWS).</a:t>
            </a:r>
          </a:p>
          <a:p>
            <a:pPr lvl="1"/>
            <a:r>
              <a:rPr lang="en-US" dirty="0"/>
              <a:t>Per-thread assignment.</a:t>
            </a:r>
          </a:p>
          <a:p>
            <a:pPr lvl="1"/>
            <a:r>
              <a:rPr lang="en-US" dirty="0"/>
              <a:t>Per-warp processing.</a:t>
            </a:r>
          </a:p>
        </p:txBody>
      </p:sp>
      <p:pic>
        <p:nvPicPr>
          <p:cNvPr id="8" name="Picture 7">
            <a:extLst>
              <a:ext uri="{FF2B5EF4-FFF2-40B4-BE49-F238E27FC236}">
                <a16:creationId xmlns:a16="http://schemas.microsoft.com/office/drawing/2014/main" id="{B53F621B-FF3A-46FA-B1B8-EF7DA40A1BA6}"/>
              </a:ext>
            </a:extLst>
          </p:cNvPr>
          <p:cNvPicPr>
            <a:picLocks noChangeAspect="1"/>
          </p:cNvPicPr>
          <p:nvPr/>
        </p:nvPicPr>
        <p:blipFill>
          <a:blip r:embed="rId3"/>
          <a:stretch>
            <a:fillRect/>
          </a:stretch>
        </p:blipFill>
        <p:spPr>
          <a:xfrm>
            <a:off x="5029200" y="2501521"/>
            <a:ext cx="6511924" cy="3675442"/>
          </a:xfrm>
          <a:prstGeom prst="rect">
            <a:avLst/>
          </a:prstGeom>
        </p:spPr>
      </p:pic>
      <p:sp>
        <p:nvSpPr>
          <p:cNvPr id="5" name="Rectangle 4">
            <a:extLst>
              <a:ext uri="{FF2B5EF4-FFF2-40B4-BE49-F238E27FC236}">
                <a16:creationId xmlns:a16="http://schemas.microsoft.com/office/drawing/2014/main" id="{9BB22A2D-B6F6-4AF6-9DE8-C879D2EDE5B8}"/>
              </a:ext>
            </a:extLst>
          </p:cNvPr>
          <p:cNvSpPr/>
          <p:nvPr/>
        </p:nvSpPr>
        <p:spPr>
          <a:xfrm>
            <a:off x="1168400" y="3437736"/>
            <a:ext cx="3136900" cy="48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Build a queue of new edges</a:t>
            </a:r>
          </a:p>
        </p:txBody>
      </p:sp>
      <p:cxnSp>
        <p:nvCxnSpPr>
          <p:cNvPr id="7" name="Straight Arrow Connector 6">
            <a:extLst>
              <a:ext uri="{FF2B5EF4-FFF2-40B4-BE49-F238E27FC236}">
                <a16:creationId xmlns:a16="http://schemas.microsoft.com/office/drawing/2014/main" id="{1B93B338-E12F-40CC-9177-E2EF96F7815A}"/>
              </a:ext>
            </a:extLst>
          </p:cNvPr>
          <p:cNvCxnSpPr>
            <a:cxnSpLocks/>
            <a:stCxn id="5" idx="3"/>
          </p:cNvCxnSpPr>
          <p:nvPr/>
        </p:nvCxnSpPr>
        <p:spPr>
          <a:xfrm flipV="1">
            <a:off x="4305300" y="3676650"/>
            <a:ext cx="723900" cy="43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58A13075-183C-4905-BD4B-3285F2D79B30}"/>
              </a:ext>
            </a:extLst>
          </p:cNvPr>
          <p:cNvSpPr/>
          <p:nvPr/>
        </p:nvSpPr>
        <p:spPr>
          <a:xfrm>
            <a:off x="5626100" y="3568700"/>
            <a:ext cx="3175000"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1B86BA6-A9C2-45C2-9E02-3D9A6143A459}"/>
              </a:ext>
            </a:extLst>
          </p:cNvPr>
          <p:cNvSpPr>
            <a:spLocks noGrp="1"/>
          </p:cNvSpPr>
          <p:nvPr>
            <p:ph type="sldNum" sz="quarter" idx="12"/>
          </p:nvPr>
        </p:nvSpPr>
        <p:spPr/>
        <p:txBody>
          <a:bodyPr/>
          <a:lstStyle/>
          <a:p>
            <a:fld id="{A58B9188-CED8-43E2-9AA9-56BB731A974C}" type="slidenum">
              <a:rPr lang="en-US" smtClean="0"/>
              <a:pPr/>
              <a:t>11</a:t>
            </a:fld>
            <a:r>
              <a:rPr lang="en-US"/>
              <a:t>/22</a:t>
            </a:r>
            <a:endParaRPr lang="en-US" dirty="0"/>
          </a:p>
        </p:txBody>
      </p:sp>
    </p:spTree>
    <p:extLst>
      <p:ext uri="{BB962C8B-B14F-4D97-AF65-F5344CB8AC3E}">
        <p14:creationId xmlns:p14="http://schemas.microsoft.com/office/powerpoint/2010/main" val="422856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A33C-1426-456F-960B-289C826EB451}"/>
              </a:ext>
            </a:extLst>
          </p:cNvPr>
          <p:cNvSpPr>
            <a:spLocks noGrp="1"/>
          </p:cNvSpPr>
          <p:nvPr>
            <p:ph type="title"/>
          </p:nvPr>
        </p:nvSpPr>
        <p:spPr/>
        <p:txBody>
          <a:bodyPr/>
          <a:lstStyle/>
          <a:p>
            <a:r>
              <a:rPr lang="en-US"/>
              <a:t>Example Operation: Edge Insertion</a:t>
            </a:r>
          </a:p>
        </p:txBody>
      </p:sp>
      <p:sp>
        <p:nvSpPr>
          <p:cNvPr id="3" name="Content Placeholder 2">
            <a:extLst>
              <a:ext uri="{FF2B5EF4-FFF2-40B4-BE49-F238E27FC236}">
                <a16:creationId xmlns:a16="http://schemas.microsoft.com/office/drawing/2014/main" id="{98D6D9E6-2809-4035-88E3-376C51130D3B}"/>
              </a:ext>
            </a:extLst>
          </p:cNvPr>
          <p:cNvSpPr>
            <a:spLocks noGrp="1"/>
          </p:cNvSpPr>
          <p:nvPr>
            <p:ph idx="1"/>
          </p:nvPr>
        </p:nvSpPr>
        <p:spPr/>
        <p:txBody>
          <a:bodyPr/>
          <a:lstStyle/>
          <a:p>
            <a:r>
              <a:rPr lang="en-US" dirty="0"/>
              <a:t>Using warp cooperative work sharing strategy (WCWS).</a:t>
            </a:r>
          </a:p>
          <a:p>
            <a:pPr lvl="1"/>
            <a:r>
              <a:rPr lang="en-US" dirty="0"/>
              <a:t>Per-thread assignment.</a:t>
            </a:r>
          </a:p>
          <a:p>
            <a:pPr lvl="1"/>
            <a:r>
              <a:rPr lang="en-US" dirty="0"/>
              <a:t>Per-warp processing.</a:t>
            </a:r>
          </a:p>
        </p:txBody>
      </p:sp>
      <p:pic>
        <p:nvPicPr>
          <p:cNvPr id="8" name="Picture 7">
            <a:extLst>
              <a:ext uri="{FF2B5EF4-FFF2-40B4-BE49-F238E27FC236}">
                <a16:creationId xmlns:a16="http://schemas.microsoft.com/office/drawing/2014/main" id="{B53F621B-FF3A-46FA-B1B8-EF7DA40A1BA6}"/>
              </a:ext>
            </a:extLst>
          </p:cNvPr>
          <p:cNvPicPr>
            <a:picLocks noChangeAspect="1"/>
          </p:cNvPicPr>
          <p:nvPr/>
        </p:nvPicPr>
        <p:blipFill>
          <a:blip r:embed="rId3"/>
          <a:stretch>
            <a:fillRect/>
          </a:stretch>
        </p:blipFill>
        <p:spPr>
          <a:xfrm>
            <a:off x="5029200" y="2501521"/>
            <a:ext cx="6511924" cy="3675442"/>
          </a:xfrm>
          <a:prstGeom prst="rect">
            <a:avLst/>
          </a:prstGeom>
          <a:noFill/>
          <a:ln w="34925"/>
        </p:spPr>
      </p:pic>
      <p:sp>
        <p:nvSpPr>
          <p:cNvPr id="5" name="Rectangle 4">
            <a:extLst>
              <a:ext uri="{FF2B5EF4-FFF2-40B4-BE49-F238E27FC236}">
                <a16:creationId xmlns:a16="http://schemas.microsoft.com/office/drawing/2014/main" id="{9BB22A2D-B6F6-4AF6-9DE8-C879D2EDE5B8}"/>
              </a:ext>
            </a:extLst>
          </p:cNvPr>
          <p:cNvSpPr/>
          <p:nvPr/>
        </p:nvSpPr>
        <p:spPr>
          <a:xfrm>
            <a:off x="1168400" y="3437736"/>
            <a:ext cx="3136900" cy="48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Build a queue of new edges</a:t>
            </a:r>
          </a:p>
        </p:txBody>
      </p:sp>
      <p:cxnSp>
        <p:nvCxnSpPr>
          <p:cNvPr id="7" name="Straight Arrow Connector 6">
            <a:extLst>
              <a:ext uri="{FF2B5EF4-FFF2-40B4-BE49-F238E27FC236}">
                <a16:creationId xmlns:a16="http://schemas.microsoft.com/office/drawing/2014/main" id="{1B93B338-E12F-40CC-9177-E2EF96F7815A}"/>
              </a:ext>
            </a:extLst>
          </p:cNvPr>
          <p:cNvCxnSpPr>
            <a:cxnSpLocks/>
            <a:stCxn id="5" idx="3"/>
          </p:cNvCxnSpPr>
          <p:nvPr/>
        </p:nvCxnSpPr>
        <p:spPr>
          <a:xfrm flipV="1">
            <a:off x="4305300" y="3676650"/>
            <a:ext cx="723900" cy="43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Rectangle 11">
            <a:extLst>
              <a:ext uri="{FF2B5EF4-FFF2-40B4-BE49-F238E27FC236}">
                <a16:creationId xmlns:a16="http://schemas.microsoft.com/office/drawing/2014/main" id="{1BB0B5EA-637A-4A56-BD23-7DD1DB753177}"/>
              </a:ext>
            </a:extLst>
          </p:cNvPr>
          <p:cNvSpPr/>
          <p:nvPr/>
        </p:nvSpPr>
        <p:spPr>
          <a:xfrm>
            <a:off x="650876" y="4183857"/>
            <a:ext cx="3654424"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Warp-wide single edge insertion</a:t>
            </a:r>
          </a:p>
        </p:txBody>
      </p:sp>
      <p:cxnSp>
        <p:nvCxnSpPr>
          <p:cNvPr id="13" name="Straight Arrow Connector 12">
            <a:extLst>
              <a:ext uri="{FF2B5EF4-FFF2-40B4-BE49-F238E27FC236}">
                <a16:creationId xmlns:a16="http://schemas.microsoft.com/office/drawing/2014/main" id="{A360D7DE-30E8-4CEC-86E2-6EA7DC52AAE2}"/>
              </a:ext>
            </a:extLst>
          </p:cNvPr>
          <p:cNvCxnSpPr>
            <a:cxnSpLocks/>
            <a:stCxn id="12" idx="3"/>
          </p:cNvCxnSpPr>
          <p:nvPr/>
        </p:nvCxnSpPr>
        <p:spPr>
          <a:xfrm>
            <a:off x="4305300" y="4431507"/>
            <a:ext cx="7239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58A13075-183C-4905-BD4B-3285F2D79B30}"/>
              </a:ext>
            </a:extLst>
          </p:cNvPr>
          <p:cNvSpPr/>
          <p:nvPr/>
        </p:nvSpPr>
        <p:spPr>
          <a:xfrm>
            <a:off x="5626100" y="3568700"/>
            <a:ext cx="3175000"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6240F6-3BF9-4671-B9AB-938C91BCD0C7}"/>
              </a:ext>
            </a:extLst>
          </p:cNvPr>
          <p:cNvSpPr/>
          <p:nvPr/>
        </p:nvSpPr>
        <p:spPr>
          <a:xfrm>
            <a:off x="5892800" y="4343400"/>
            <a:ext cx="5494338"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B89CF7A4-F995-4744-B38D-FFA8079D91A0}"/>
              </a:ext>
            </a:extLst>
          </p:cNvPr>
          <p:cNvSpPr>
            <a:spLocks noGrp="1"/>
          </p:cNvSpPr>
          <p:nvPr>
            <p:ph type="sldNum" sz="quarter" idx="12"/>
          </p:nvPr>
        </p:nvSpPr>
        <p:spPr/>
        <p:txBody>
          <a:bodyPr/>
          <a:lstStyle/>
          <a:p>
            <a:fld id="{A58B9188-CED8-43E2-9AA9-56BB731A974C}" type="slidenum">
              <a:rPr lang="en-US" smtClean="0"/>
              <a:pPr/>
              <a:t>12</a:t>
            </a:fld>
            <a:r>
              <a:rPr lang="en-US"/>
              <a:t>/22</a:t>
            </a:r>
            <a:endParaRPr lang="en-US" dirty="0"/>
          </a:p>
        </p:txBody>
      </p:sp>
    </p:spTree>
    <p:extLst>
      <p:ext uri="{BB962C8B-B14F-4D97-AF65-F5344CB8AC3E}">
        <p14:creationId xmlns:p14="http://schemas.microsoft.com/office/powerpoint/2010/main" val="338534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A33C-1426-456F-960B-289C826EB451}"/>
              </a:ext>
            </a:extLst>
          </p:cNvPr>
          <p:cNvSpPr>
            <a:spLocks noGrp="1"/>
          </p:cNvSpPr>
          <p:nvPr>
            <p:ph type="title"/>
          </p:nvPr>
        </p:nvSpPr>
        <p:spPr/>
        <p:txBody>
          <a:bodyPr/>
          <a:lstStyle/>
          <a:p>
            <a:r>
              <a:rPr lang="en-US"/>
              <a:t>Example Operation: Edge Insertion</a:t>
            </a:r>
          </a:p>
        </p:txBody>
      </p:sp>
      <p:sp>
        <p:nvSpPr>
          <p:cNvPr id="3" name="Content Placeholder 2">
            <a:extLst>
              <a:ext uri="{FF2B5EF4-FFF2-40B4-BE49-F238E27FC236}">
                <a16:creationId xmlns:a16="http://schemas.microsoft.com/office/drawing/2014/main" id="{98D6D9E6-2809-4035-88E3-376C51130D3B}"/>
              </a:ext>
            </a:extLst>
          </p:cNvPr>
          <p:cNvSpPr>
            <a:spLocks noGrp="1"/>
          </p:cNvSpPr>
          <p:nvPr>
            <p:ph idx="1"/>
          </p:nvPr>
        </p:nvSpPr>
        <p:spPr/>
        <p:txBody>
          <a:bodyPr/>
          <a:lstStyle/>
          <a:p>
            <a:r>
              <a:rPr lang="en-US" dirty="0"/>
              <a:t>Using warp cooperative work sharing strategy (WCWS).</a:t>
            </a:r>
          </a:p>
          <a:p>
            <a:pPr lvl="1"/>
            <a:r>
              <a:rPr lang="en-US" dirty="0"/>
              <a:t>Per-thread assignment.</a:t>
            </a:r>
          </a:p>
          <a:p>
            <a:pPr lvl="1"/>
            <a:r>
              <a:rPr lang="en-US" dirty="0"/>
              <a:t>Per-warp processing.</a:t>
            </a:r>
          </a:p>
          <a:p>
            <a:endParaRPr lang="en-US" dirty="0"/>
          </a:p>
        </p:txBody>
      </p:sp>
      <p:pic>
        <p:nvPicPr>
          <p:cNvPr id="8" name="Picture 7">
            <a:extLst>
              <a:ext uri="{FF2B5EF4-FFF2-40B4-BE49-F238E27FC236}">
                <a16:creationId xmlns:a16="http://schemas.microsoft.com/office/drawing/2014/main" id="{B53F621B-FF3A-46FA-B1B8-EF7DA40A1BA6}"/>
              </a:ext>
            </a:extLst>
          </p:cNvPr>
          <p:cNvPicPr>
            <a:picLocks noChangeAspect="1"/>
          </p:cNvPicPr>
          <p:nvPr/>
        </p:nvPicPr>
        <p:blipFill>
          <a:blip r:embed="rId3"/>
          <a:stretch>
            <a:fillRect/>
          </a:stretch>
        </p:blipFill>
        <p:spPr>
          <a:xfrm>
            <a:off x="5029200" y="2501521"/>
            <a:ext cx="6511924" cy="3675442"/>
          </a:xfrm>
          <a:prstGeom prst="rect">
            <a:avLst/>
          </a:prstGeom>
          <a:noFill/>
          <a:ln w="34925"/>
        </p:spPr>
      </p:pic>
      <p:sp>
        <p:nvSpPr>
          <p:cNvPr id="5" name="Rectangle 4">
            <a:extLst>
              <a:ext uri="{FF2B5EF4-FFF2-40B4-BE49-F238E27FC236}">
                <a16:creationId xmlns:a16="http://schemas.microsoft.com/office/drawing/2014/main" id="{9BB22A2D-B6F6-4AF6-9DE8-C879D2EDE5B8}"/>
              </a:ext>
            </a:extLst>
          </p:cNvPr>
          <p:cNvSpPr/>
          <p:nvPr/>
        </p:nvSpPr>
        <p:spPr>
          <a:xfrm>
            <a:off x="1168400" y="3437736"/>
            <a:ext cx="3136900" cy="48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Build a queue of new edges</a:t>
            </a:r>
          </a:p>
        </p:txBody>
      </p:sp>
      <p:cxnSp>
        <p:nvCxnSpPr>
          <p:cNvPr id="7" name="Straight Arrow Connector 6">
            <a:extLst>
              <a:ext uri="{FF2B5EF4-FFF2-40B4-BE49-F238E27FC236}">
                <a16:creationId xmlns:a16="http://schemas.microsoft.com/office/drawing/2014/main" id="{1B93B338-E12F-40CC-9177-E2EF96F7815A}"/>
              </a:ext>
            </a:extLst>
          </p:cNvPr>
          <p:cNvCxnSpPr>
            <a:cxnSpLocks/>
            <a:stCxn id="5" idx="3"/>
          </p:cNvCxnSpPr>
          <p:nvPr/>
        </p:nvCxnSpPr>
        <p:spPr>
          <a:xfrm flipV="1">
            <a:off x="4305300" y="3676650"/>
            <a:ext cx="723900" cy="43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Rectangle 11">
            <a:extLst>
              <a:ext uri="{FF2B5EF4-FFF2-40B4-BE49-F238E27FC236}">
                <a16:creationId xmlns:a16="http://schemas.microsoft.com/office/drawing/2014/main" id="{1BB0B5EA-637A-4A56-BD23-7DD1DB753177}"/>
              </a:ext>
            </a:extLst>
          </p:cNvPr>
          <p:cNvSpPr/>
          <p:nvPr/>
        </p:nvSpPr>
        <p:spPr>
          <a:xfrm>
            <a:off x="650876" y="4183857"/>
            <a:ext cx="3654424"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Warp-wide single edge insertion</a:t>
            </a:r>
          </a:p>
        </p:txBody>
      </p:sp>
      <p:cxnSp>
        <p:nvCxnSpPr>
          <p:cNvPr id="13" name="Straight Arrow Connector 12">
            <a:extLst>
              <a:ext uri="{FF2B5EF4-FFF2-40B4-BE49-F238E27FC236}">
                <a16:creationId xmlns:a16="http://schemas.microsoft.com/office/drawing/2014/main" id="{A360D7DE-30E8-4CEC-86E2-6EA7DC52AAE2}"/>
              </a:ext>
            </a:extLst>
          </p:cNvPr>
          <p:cNvCxnSpPr>
            <a:cxnSpLocks/>
            <a:stCxn id="12" idx="3"/>
          </p:cNvCxnSpPr>
          <p:nvPr/>
        </p:nvCxnSpPr>
        <p:spPr>
          <a:xfrm>
            <a:off x="4305300" y="4431507"/>
            <a:ext cx="7239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57BCD76B-9B65-47B4-8626-3F842C098EC2}"/>
              </a:ext>
            </a:extLst>
          </p:cNvPr>
          <p:cNvSpPr/>
          <p:nvPr/>
        </p:nvSpPr>
        <p:spPr>
          <a:xfrm>
            <a:off x="804862" y="4606449"/>
            <a:ext cx="3533776" cy="57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Maintain per-vertex edge count</a:t>
            </a:r>
          </a:p>
        </p:txBody>
      </p:sp>
      <p:cxnSp>
        <p:nvCxnSpPr>
          <p:cNvPr id="16" name="Straight Arrow Connector 15">
            <a:extLst>
              <a:ext uri="{FF2B5EF4-FFF2-40B4-BE49-F238E27FC236}">
                <a16:creationId xmlns:a16="http://schemas.microsoft.com/office/drawing/2014/main" id="{DAF07AE2-E212-4969-B854-F079FDB6DAF0}"/>
              </a:ext>
            </a:extLst>
          </p:cNvPr>
          <p:cNvCxnSpPr>
            <a:cxnSpLocks/>
            <a:stCxn id="15" idx="3"/>
          </p:cNvCxnSpPr>
          <p:nvPr/>
        </p:nvCxnSpPr>
        <p:spPr>
          <a:xfrm flipV="1">
            <a:off x="4338638" y="4894820"/>
            <a:ext cx="657224"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58A13075-183C-4905-BD4B-3285F2D79B30}"/>
              </a:ext>
            </a:extLst>
          </p:cNvPr>
          <p:cNvSpPr/>
          <p:nvPr/>
        </p:nvSpPr>
        <p:spPr>
          <a:xfrm>
            <a:off x="5626100" y="3568700"/>
            <a:ext cx="3175000"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6240F6-3BF9-4671-B9AB-938C91BCD0C7}"/>
              </a:ext>
            </a:extLst>
          </p:cNvPr>
          <p:cNvSpPr/>
          <p:nvPr/>
        </p:nvSpPr>
        <p:spPr>
          <a:xfrm>
            <a:off x="5892800" y="4343400"/>
            <a:ext cx="5494338"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B42E27-B781-4EEA-BC0F-5D7E71CF671D}"/>
              </a:ext>
            </a:extLst>
          </p:cNvPr>
          <p:cNvSpPr/>
          <p:nvPr/>
        </p:nvSpPr>
        <p:spPr>
          <a:xfrm>
            <a:off x="5994400" y="4762500"/>
            <a:ext cx="4064000" cy="22892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0673DC3-FC7E-4804-9A1C-D3E338835ED0}"/>
              </a:ext>
            </a:extLst>
          </p:cNvPr>
          <p:cNvSpPr>
            <a:spLocks noGrp="1"/>
          </p:cNvSpPr>
          <p:nvPr>
            <p:ph type="sldNum" sz="quarter" idx="12"/>
          </p:nvPr>
        </p:nvSpPr>
        <p:spPr/>
        <p:txBody>
          <a:bodyPr/>
          <a:lstStyle/>
          <a:p>
            <a:fld id="{A58B9188-CED8-43E2-9AA9-56BB731A974C}" type="slidenum">
              <a:rPr lang="en-US" smtClean="0"/>
              <a:pPr/>
              <a:t>13</a:t>
            </a:fld>
            <a:r>
              <a:rPr lang="en-US"/>
              <a:t>/22</a:t>
            </a:r>
            <a:endParaRPr lang="en-US" dirty="0"/>
          </a:p>
        </p:txBody>
      </p:sp>
    </p:spTree>
    <p:extLst>
      <p:ext uri="{BB962C8B-B14F-4D97-AF65-F5344CB8AC3E}">
        <p14:creationId xmlns:p14="http://schemas.microsoft.com/office/powerpoint/2010/main" val="375043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A33C-1426-456F-960B-289C826EB451}"/>
              </a:ext>
            </a:extLst>
          </p:cNvPr>
          <p:cNvSpPr>
            <a:spLocks noGrp="1"/>
          </p:cNvSpPr>
          <p:nvPr>
            <p:ph type="title"/>
          </p:nvPr>
        </p:nvSpPr>
        <p:spPr/>
        <p:txBody>
          <a:bodyPr/>
          <a:lstStyle/>
          <a:p>
            <a:r>
              <a:rPr lang="en-US"/>
              <a:t>Example Operation: Edge Insertion</a:t>
            </a:r>
          </a:p>
        </p:txBody>
      </p:sp>
      <p:sp>
        <p:nvSpPr>
          <p:cNvPr id="3" name="Content Placeholder 2">
            <a:extLst>
              <a:ext uri="{FF2B5EF4-FFF2-40B4-BE49-F238E27FC236}">
                <a16:creationId xmlns:a16="http://schemas.microsoft.com/office/drawing/2014/main" id="{98D6D9E6-2809-4035-88E3-376C51130D3B}"/>
              </a:ext>
            </a:extLst>
          </p:cNvPr>
          <p:cNvSpPr>
            <a:spLocks noGrp="1"/>
          </p:cNvSpPr>
          <p:nvPr>
            <p:ph idx="1"/>
          </p:nvPr>
        </p:nvSpPr>
        <p:spPr/>
        <p:txBody>
          <a:bodyPr/>
          <a:lstStyle/>
          <a:p>
            <a:r>
              <a:rPr lang="en-US" dirty="0"/>
              <a:t>Using warp cooperative work sharing strategy (WCWS).</a:t>
            </a:r>
          </a:p>
          <a:p>
            <a:pPr lvl="1"/>
            <a:r>
              <a:rPr lang="en-US" dirty="0"/>
              <a:t>Per-thread assignment.</a:t>
            </a:r>
          </a:p>
          <a:p>
            <a:pPr lvl="1"/>
            <a:r>
              <a:rPr lang="en-US" dirty="0"/>
              <a:t>Per-warp processing.</a:t>
            </a:r>
          </a:p>
          <a:p>
            <a:r>
              <a:rPr lang="en-US" dirty="0"/>
              <a:t>WCWS benefits:</a:t>
            </a:r>
          </a:p>
          <a:p>
            <a:pPr lvl="1"/>
            <a:r>
              <a:rPr lang="en-US" dirty="0"/>
              <a:t>Eliminates branch divergence. </a:t>
            </a:r>
          </a:p>
          <a:p>
            <a:pPr lvl="1"/>
            <a:r>
              <a:rPr lang="en-US" dirty="0"/>
              <a:t>Coalesced memory access.</a:t>
            </a:r>
          </a:p>
        </p:txBody>
      </p:sp>
      <p:sp>
        <p:nvSpPr>
          <p:cNvPr id="6" name="Slide Number Placeholder 5">
            <a:extLst>
              <a:ext uri="{FF2B5EF4-FFF2-40B4-BE49-F238E27FC236}">
                <a16:creationId xmlns:a16="http://schemas.microsoft.com/office/drawing/2014/main" id="{B7A80BC4-5974-4D0C-B061-F895A4A1A981}"/>
              </a:ext>
            </a:extLst>
          </p:cNvPr>
          <p:cNvSpPr>
            <a:spLocks noGrp="1"/>
          </p:cNvSpPr>
          <p:nvPr>
            <p:ph type="sldNum" sz="quarter" idx="12"/>
          </p:nvPr>
        </p:nvSpPr>
        <p:spPr/>
        <p:txBody>
          <a:bodyPr/>
          <a:lstStyle/>
          <a:p>
            <a:fld id="{A58B9188-CED8-43E2-9AA9-56BB731A974C}" type="slidenum">
              <a:rPr lang="en-US" smtClean="0"/>
              <a:pPr/>
              <a:t>14</a:t>
            </a:fld>
            <a:r>
              <a:rPr lang="en-US"/>
              <a:t>/22</a:t>
            </a:r>
            <a:endParaRPr lang="en-US" dirty="0"/>
          </a:p>
        </p:txBody>
      </p:sp>
    </p:spTree>
    <p:extLst>
      <p:ext uri="{BB962C8B-B14F-4D97-AF65-F5344CB8AC3E}">
        <p14:creationId xmlns:p14="http://schemas.microsoft.com/office/powerpoint/2010/main" val="414656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r>
              <a:rPr lang="en-US"/>
              <a:t>Evaluating a Dynamic Graph Data Structure </a:t>
            </a:r>
            <a:endParaRPr lang="en-US" b="1"/>
          </a:p>
        </p:txBody>
      </p:sp>
      <p:sp>
        <p:nvSpPr>
          <p:cNvPr id="6" name="Content Placeholder 2">
            <a:extLst>
              <a:ext uri="{FF2B5EF4-FFF2-40B4-BE49-F238E27FC236}">
                <a16:creationId xmlns:a16="http://schemas.microsoft.com/office/drawing/2014/main" id="{DF7C5380-F125-4A80-ABE5-889245BF0F31}"/>
              </a:ext>
            </a:extLst>
          </p:cNvPr>
          <p:cNvSpPr>
            <a:spLocks noGrp="1"/>
          </p:cNvSpPr>
          <p:nvPr>
            <p:ph idx="1"/>
          </p:nvPr>
        </p:nvSpPr>
        <p:spPr/>
        <p:txBody>
          <a:bodyPr>
            <a:normAutofit/>
          </a:bodyPr>
          <a:lstStyle/>
          <a:p>
            <a:pPr marL="457200" lvl="1" indent="0">
              <a:buNone/>
            </a:pPr>
            <a:r>
              <a:rPr lang="en-US" sz="2800" dirty="0"/>
              <a:t>We define a set of benchmarks to evaluate a dynamic graph data structure:</a:t>
            </a:r>
          </a:p>
          <a:p>
            <a:pPr lvl="2"/>
            <a:r>
              <a:rPr lang="en-US" sz="2400" b="1" dirty="0"/>
              <a:t>Low-level Operations:</a:t>
            </a:r>
          </a:p>
          <a:p>
            <a:pPr lvl="3"/>
            <a:r>
              <a:rPr lang="en-US" sz="2200" dirty="0"/>
              <a:t>Edge insertion and deletion</a:t>
            </a:r>
          </a:p>
          <a:p>
            <a:pPr lvl="3"/>
            <a:r>
              <a:rPr lang="en-US" sz="2200" dirty="0"/>
              <a:t>Vertex insertion and deletion</a:t>
            </a:r>
          </a:p>
          <a:p>
            <a:pPr lvl="2"/>
            <a:r>
              <a:rPr lang="en-US" sz="2400" b="1" dirty="0"/>
              <a:t>Workloads:</a:t>
            </a:r>
          </a:p>
          <a:p>
            <a:pPr lvl="3"/>
            <a:r>
              <a:rPr lang="en-US" sz="2200" dirty="0"/>
              <a:t>Bulk build</a:t>
            </a:r>
            <a:endParaRPr lang="en-US" sz="2200" dirty="0">
              <a:solidFill>
                <a:srgbClr val="FF0000"/>
              </a:solidFill>
            </a:endParaRPr>
          </a:p>
          <a:p>
            <a:pPr lvl="3"/>
            <a:r>
              <a:rPr lang="en-US" sz="2200" dirty="0"/>
              <a:t>Incremental build</a:t>
            </a:r>
            <a:endParaRPr lang="en-US" sz="2200" dirty="0">
              <a:solidFill>
                <a:srgbClr val="FF0000"/>
              </a:solidFill>
            </a:endParaRPr>
          </a:p>
          <a:p>
            <a:pPr lvl="2"/>
            <a:r>
              <a:rPr lang="en-US" sz="2400" b="1" dirty="0"/>
              <a:t>Applications:</a:t>
            </a:r>
          </a:p>
          <a:p>
            <a:pPr lvl="3"/>
            <a:r>
              <a:rPr lang="en-US" sz="2200" dirty="0"/>
              <a:t>Static and dynamic graph application (we use triangle counting) </a:t>
            </a:r>
          </a:p>
          <a:p>
            <a:pPr marL="457200" lvl="1" indent="0">
              <a:buNone/>
            </a:pPr>
            <a:endParaRPr lang="en-US" dirty="0"/>
          </a:p>
          <a:p>
            <a:pPr marL="457200" lvl="1" indent="0">
              <a:buNone/>
            </a:pPr>
            <a:r>
              <a:rPr lang="en-US" dirty="0"/>
              <a:t>We evaluate our graph data structure and compare it to Hornet and </a:t>
            </a:r>
            <a:r>
              <a:rPr lang="en-US" dirty="0" err="1"/>
              <a:t>faimGraph</a:t>
            </a:r>
            <a:r>
              <a:rPr lang="en-US" dirty="0"/>
              <a:t>.</a:t>
            </a:r>
          </a:p>
          <a:p>
            <a:pPr lvl="1"/>
            <a:endParaRPr lang="en-US" dirty="0"/>
          </a:p>
          <a:p>
            <a:endParaRPr lang="en-US" dirty="0"/>
          </a:p>
        </p:txBody>
      </p:sp>
      <p:sp>
        <p:nvSpPr>
          <p:cNvPr id="4" name="Slide Number Placeholder 3">
            <a:extLst>
              <a:ext uri="{FF2B5EF4-FFF2-40B4-BE49-F238E27FC236}">
                <a16:creationId xmlns:a16="http://schemas.microsoft.com/office/drawing/2014/main" id="{764652C0-AC38-4F4D-B4E9-5D5B2144F3C1}"/>
              </a:ext>
            </a:extLst>
          </p:cNvPr>
          <p:cNvSpPr>
            <a:spLocks noGrp="1"/>
          </p:cNvSpPr>
          <p:nvPr>
            <p:ph type="sldNum" sz="quarter" idx="12"/>
          </p:nvPr>
        </p:nvSpPr>
        <p:spPr/>
        <p:txBody>
          <a:bodyPr/>
          <a:lstStyle/>
          <a:p>
            <a:fld id="{A58B9188-CED8-43E2-9AA9-56BB731A974C}" type="slidenum">
              <a:rPr lang="en-US" smtClean="0"/>
              <a:pPr/>
              <a:t>15</a:t>
            </a:fld>
            <a:r>
              <a:rPr lang="en-US"/>
              <a:t>/22</a:t>
            </a:r>
            <a:endParaRPr lang="en-US" dirty="0"/>
          </a:p>
        </p:txBody>
      </p:sp>
    </p:spTree>
    <p:extLst>
      <p:ext uri="{BB962C8B-B14F-4D97-AF65-F5344CB8AC3E}">
        <p14:creationId xmlns:p14="http://schemas.microsoft.com/office/powerpoint/2010/main" val="356428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6796-62F0-4949-8136-7A07C044B3DC}"/>
              </a:ext>
            </a:extLst>
          </p:cNvPr>
          <p:cNvSpPr>
            <a:spLocks noGrp="1"/>
          </p:cNvSpPr>
          <p:nvPr>
            <p:ph type="title"/>
          </p:nvPr>
        </p:nvSpPr>
        <p:spPr/>
        <p:txBody>
          <a:bodyPr/>
          <a:lstStyle/>
          <a:p>
            <a:pPr algn="ctr"/>
            <a:r>
              <a:rPr lang="en-US" b="1" dirty="0"/>
              <a:t>Results*</a:t>
            </a:r>
          </a:p>
        </p:txBody>
      </p:sp>
      <p:sp>
        <p:nvSpPr>
          <p:cNvPr id="6" name="Content Placeholder 5">
            <a:extLst>
              <a:ext uri="{FF2B5EF4-FFF2-40B4-BE49-F238E27FC236}">
                <a16:creationId xmlns:a16="http://schemas.microsoft.com/office/drawing/2014/main" id="{2A2768EA-F7E4-455F-8541-52DAC8A4F809}"/>
              </a:ext>
            </a:extLst>
          </p:cNvPr>
          <p:cNvSpPr>
            <a:spLocks noGrp="1"/>
          </p:cNvSpPr>
          <p:nvPr>
            <p:ph idx="1"/>
          </p:nvPr>
        </p:nvSpPr>
        <p:spPr/>
        <p:txBody>
          <a:bodyPr/>
          <a:lstStyle/>
          <a:p>
            <a:r>
              <a:rPr lang="en-US" dirty="0"/>
              <a:t>Sorting CSR</a:t>
            </a:r>
            <a:r>
              <a:rPr lang="ka-GE" baseline="30000" dirty="0"/>
              <a:t>†</a:t>
            </a:r>
            <a:r>
              <a:rPr lang="en-US" dirty="0"/>
              <a:t> compared to building our data structure (log scale).</a:t>
            </a:r>
          </a:p>
        </p:txBody>
      </p:sp>
      <p:sp>
        <p:nvSpPr>
          <p:cNvPr id="3" name="Rectangle 2">
            <a:extLst>
              <a:ext uri="{FF2B5EF4-FFF2-40B4-BE49-F238E27FC236}">
                <a16:creationId xmlns:a16="http://schemas.microsoft.com/office/drawing/2014/main" id="{C9C435BB-B6A2-4E9F-84A3-A1DCA1566D3B}"/>
              </a:ext>
            </a:extLst>
          </p:cNvPr>
          <p:cNvSpPr/>
          <p:nvPr/>
        </p:nvSpPr>
        <p:spPr>
          <a:xfrm>
            <a:off x="7997696" y="5675546"/>
            <a:ext cx="3952942" cy="923330"/>
          </a:xfrm>
          <a:prstGeom prst="rect">
            <a:avLst/>
          </a:prstGeom>
        </p:spPr>
        <p:txBody>
          <a:bodyPr wrap="none">
            <a:spAutoFit/>
          </a:bodyPr>
          <a:lstStyle/>
          <a:p>
            <a:r>
              <a:rPr lang="en-US" b="1"/>
              <a:t>* Using an NVIDIA TITAN V (Volta) GPU.</a:t>
            </a:r>
          </a:p>
          <a:p>
            <a:r>
              <a:rPr lang="en-US" b="1"/>
              <a:t>† Using CUB’s Segmented Sort</a:t>
            </a:r>
          </a:p>
          <a:p>
            <a:endParaRPr lang="en-US" b="1"/>
          </a:p>
        </p:txBody>
      </p:sp>
      <p:graphicFrame>
        <p:nvGraphicFramePr>
          <p:cNvPr id="9" name="Chart 8">
            <a:extLst>
              <a:ext uri="{FF2B5EF4-FFF2-40B4-BE49-F238E27FC236}">
                <a16:creationId xmlns:a16="http://schemas.microsoft.com/office/drawing/2014/main" id="{188B29D0-C0C7-4997-804B-16640ADDF9D5}"/>
              </a:ext>
            </a:extLst>
          </p:cNvPr>
          <p:cNvGraphicFramePr>
            <a:graphicFrameLocks/>
          </p:cNvGraphicFramePr>
          <p:nvPr>
            <p:extLst>
              <p:ext uri="{D42A27DB-BD31-4B8C-83A1-F6EECF244321}">
                <p14:modId xmlns:p14="http://schemas.microsoft.com/office/powerpoint/2010/main" val="2804496560"/>
              </p:ext>
            </p:extLst>
          </p:nvPr>
        </p:nvGraphicFramePr>
        <p:xfrm>
          <a:off x="1991182" y="2102541"/>
          <a:ext cx="7559218" cy="3866459"/>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BAEC028C-0AE2-449B-AF27-87201F7C72F1}"/>
              </a:ext>
            </a:extLst>
          </p:cNvPr>
          <p:cNvSpPr>
            <a:spLocks noGrp="1"/>
          </p:cNvSpPr>
          <p:nvPr>
            <p:ph type="sldNum" sz="quarter" idx="12"/>
          </p:nvPr>
        </p:nvSpPr>
        <p:spPr/>
        <p:txBody>
          <a:bodyPr/>
          <a:lstStyle/>
          <a:p>
            <a:fld id="{A58B9188-CED8-43E2-9AA9-56BB731A974C}" type="slidenum">
              <a:rPr lang="en-US" smtClean="0"/>
              <a:pPr/>
              <a:t>16</a:t>
            </a:fld>
            <a:r>
              <a:rPr lang="en-US"/>
              <a:t>/22</a:t>
            </a:r>
            <a:endParaRPr lang="en-US" dirty="0"/>
          </a:p>
        </p:txBody>
      </p:sp>
    </p:spTree>
    <p:extLst>
      <p:ext uri="{BB962C8B-B14F-4D97-AF65-F5344CB8AC3E}">
        <p14:creationId xmlns:p14="http://schemas.microsoft.com/office/powerpoint/2010/main" val="239747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2768EA-F7E4-455F-8541-52DAC8A4F809}"/>
              </a:ext>
            </a:extLst>
          </p:cNvPr>
          <p:cNvSpPr>
            <a:spLocks noGrp="1"/>
          </p:cNvSpPr>
          <p:nvPr>
            <p:ph idx="1"/>
          </p:nvPr>
        </p:nvSpPr>
        <p:spPr/>
        <p:txBody>
          <a:bodyPr/>
          <a:lstStyle/>
          <a:p>
            <a:r>
              <a:rPr lang="en-US" dirty="0"/>
              <a:t>High throughput low-level operations.</a:t>
            </a:r>
          </a:p>
          <a:p>
            <a:endParaRPr lang="en-US" dirty="0"/>
          </a:p>
          <a:p>
            <a:endParaRPr lang="en-US" dirty="0"/>
          </a:p>
          <a:p>
            <a:endParaRPr lang="en-US" dirty="0"/>
          </a:p>
          <a:p>
            <a:pPr marL="0" indent="0">
              <a:buNone/>
            </a:pPr>
            <a:endParaRPr lang="en-US" dirty="0"/>
          </a:p>
          <a:p>
            <a:r>
              <a:rPr lang="en-US" dirty="0"/>
              <a:t>High throughput in graph building workloads.</a:t>
            </a:r>
          </a:p>
          <a:p>
            <a:pPr lvl="1"/>
            <a:r>
              <a:rPr lang="en-US" dirty="0"/>
              <a:t>Incremental build: 993.82 </a:t>
            </a:r>
            <a:r>
              <a:rPr lang="en-US" dirty="0" err="1"/>
              <a:t>MEdge</a:t>
            </a:r>
            <a:r>
              <a:rPr lang="en-US" dirty="0"/>
              <a:t>/s (5x faster than Hornet).</a:t>
            </a:r>
          </a:p>
          <a:p>
            <a:pPr lvl="1"/>
            <a:r>
              <a:rPr lang="en-US" dirty="0">
                <a:cs typeface="Calibri"/>
              </a:rPr>
              <a:t>Bulk build: </a:t>
            </a:r>
            <a:r>
              <a:rPr lang="en-US" dirty="0"/>
              <a:t>2–30x faster than Hornet.</a:t>
            </a:r>
          </a:p>
          <a:p>
            <a:pPr lvl="2"/>
            <a:r>
              <a:rPr lang="en-US" dirty="0"/>
              <a:t>In hollywood-2009 dataset 45% of Hornet’s time is spent in deduplication (same time required to build or data structure).</a:t>
            </a:r>
          </a:p>
          <a:p>
            <a:pPr lvl="1"/>
            <a:endParaRPr lang="en-US" dirty="0"/>
          </a:p>
          <a:p>
            <a:endParaRPr lang="en-US" dirty="0"/>
          </a:p>
        </p:txBody>
      </p:sp>
      <p:graphicFrame>
        <p:nvGraphicFramePr>
          <p:cNvPr id="7" name="Table 4">
            <a:extLst>
              <a:ext uri="{FF2B5EF4-FFF2-40B4-BE49-F238E27FC236}">
                <a16:creationId xmlns:a16="http://schemas.microsoft.com/office/drawing/2014/main" id="{6BE681D9-38BC-4BE7-BEA6-9F0445770C9E}"/>
              </a:ext>
            </a:extLst>
          </p:cNvPr>
          <p:cNvGraphicFramePr>
            <a:graphicFrameLocks/>
          </p:cNvGraphicFramePr>
          <p:nvPr/>
        </p:nvGraphicFramePr>
        <p:xfrm>
          <a:off x="838200" y="2202664"/>
          <a:ext cx="10515600" cy="1523701"/>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392645911"/>
                    </a:ext>
                  </a:extLst>
                </a:gridCol>
                <a:gridCol w="2628900">
                  <a:extLst>
                    <a:ext uri="{9D8B030D-6E8A-4147-A177-3AD203B41FA5}">
                      <a16:colId xmlns:a16="http://schemas.microsoft.com/office/drawing/2014/main" val="1111130087"/>
                    </a:ext>
                  </a:extLst>
                </a:gridCol>
                <a:gridCol w="2628900">
                  <a:extLst>
                    <a:ext uri="{9D8B030D-6E8A-4147-A177-3AD203B41FA5}">
                      <a16:colId xmlns:a16="http://schemas.microsoft.com/office/drawing/2014/main" val="1434867864"/>
                    </a:ext>
                  </a:extLst>
                </a:gridCol>
                <a:gridCol w="2628900">
                  <a:extLst>
                    <a:ext uri="{9D8B030D-6E8A-4147-A177-3AD203B41FA5}">
                      <a16:colId xmlns:a16="http://schemas.microsoft.com/office/drawing/2014/main" val="3125211204"/>
                    </a:ext>
                  </a:extLst>
                </a:gridCol>
              </a:tblGrid>
              <a:tr h="348644">
                <a:tc>
                  <a:txBody>
                    <a:bodyPr/>
                    <a:lstStyle/>
                    <a:p>
                      <a:pPr algn="ctr"/>
                      <a:r>
                        <a:rPr lang="en-US" dirty="0"/>
                        <a:t>Operation</a:t>
                      </a:r>
                    </a:p>
                  </a:txBody>
                  <a:tcPr/>
                </a:tc>
                <a:tc>
                  <a:txBody>
                    <a:bodyPr/>
                    <a:lstStyle/>
                    <a:p>
                      <a:pPr algn="ctr"/>
                      <a:r>
                        <a:rPr lang="en-US" dirty="0"/>
                        <a:t>Rate (</a:t>
                      </a:r>
                      <a:r>
                        <a:rPr lang="en-US" dirty="0" err="1"/>
                        <a:t>MOp</a:t>
                      </a:r>
                      <a:r>
                        <a:rPr lang="en-US" dirty="0"/>
                        <a:t>/s)</a:t>
                      </a:r>
                    </a:p>
                  </a:txBody>
                  <a:tcPr/>
                </a:tc>
                <a:tc>
                  <a:txBody>
                    <a:bodyPr/>
                    <a:lstStyle/>
                    <a:p>
                      <a:pPr algn="ctr"/>
                      <a:r>
                        <a:rPr lang="en-US" dirty="0"/>
                        <a:t>Speedup vs. Hornet</a:t>
                      </a:r>
                    </a:p>
                  </a:txBody>
                  <a:tcPr/>
                </a:tc>
                <a:tc>
                  <a:txBody>
                    <a:bodyPr/>
                    <a:lstStyle/>
                    <a:p>
                      <a:pPr algn="ctr"/>
                      <a:r>
                        <a:rPr lang="en-US" dirty="0"/>
                        <a:t>Speedup vs.  </a:t>
                      </a:r>
                      <a:r>
                        <a:rPr lang="en-US" dirty="0" err="1"/>
                        <a:t>faimGraph</a:t>
                      </a:r>
                      <a:endParaRPr lang="en-US" dirty="0"/>
                    </a:p>
                  </a:txBody>
                  <a:tcPr/>
                </a:tc>
                <a:extLst>
                  <a:ext uri="{0D108BD9-81ED-4DB2-BD59-A6C34878D82A}">
                    <a16:rowId xmlns:a16="http://schemas.microsoft.com/office/drawing/2014/main" val="3647094095"/>
                  </a:ext>
                </a:extLst>
              </a:tr>
              <a:tr h="348644">
                <a:tc>
                  <a:txBody>
                    <a:bodyPr/>
                    <a:lstStyle/>
                    <a:p>
                      <a:pPr algn="ctr"/>
                      <a:r>
                        <a:rPr lang="en-US" dirty="0"/>
                        <a:t>Edge insertion</a:t>
                      </a:r>
                    </a:p>
                  </a:txBody>
                  <a:tcPr/>
                </a:tc>
                <a:tc>
                  <a:txBody>
                    <a:bodyPr/>
                    <a:lstStyle/>
                    <a:p>
                      <a:pPr algn="ctr"/>
                      <a:r>
                        <a:rPr lang="en-US" dirty="0"/>
                        <a:t>646</a:t>
                      </a:r>
                    </a:p>
                  </a:txBody>
                  <a:tcPr/>
                </a:tc>
                <a:tc>
                  <a:txBody>
                    <a:bodyPr/>
                    <a:lstStyle/>
                    <a:p>
                      <a:pPr algn="ctr"/>
                      <a:r>
                        <a:rPr lang="en-US" b="1" dirty="0"/>
                        <a:t>5.8-14.8x</a:t>
                      </a:r>
                    </a:p>
                  </a:txBody>
                  <a:tcPr/>
                </a:tc>
                <a:tc>
                  <a:txBody>
                    <a:bodyPr/>
                    <a:lstStyle/>
                    <a:p>
                      <a:pPr algn="ctr"/>
                      <a:r>
                        <a:rPr lang="en-US" b="1"/>
                        <a:t>3.4-5.4x</a:t>
                      </a:r>
                    </a:p>
                  </a:txBody>
                  <a:tcPr/>
                </a:tc>
                <a:extLst>
                  <a:ext uri="{0D108BD9-81ED-4DB2-BD59-A6C34878D82A}">
                    <a16:rowId xmlns:a16="http://schemas.microsoft.com/office/drawing/2014/main" val="1762283145"/>
                  </a:ext>
                </a:extLst>
              </a:tr>
              <a:tr h="348644">
                <a:tc>
                  <a:txBody>
                    <a:bodyPr/>
                    <a:lstStyle/>
                    <a:p>
                      <a:pPr algn="ctr"/>
                      <a:r>
                        <a:rPr lang="en-US"/>
                        <a:t>Edge deletion</a:t>
                      </a:r>
                    </a:p>
                  </a:txBody>
                  <a:tcPr/>
                </a:tc>
                <a:tc>
                  <a:txBody>
                    <a:bodyPr/>
                    <a:lstStyle/>
                    <a:p>
                      <a:pPr algn="ctr"/>
                      <a:r>
                        <a:rPr lang="en-US"/>
                        <a:t>1024.87</a:t>
                      </a:r>
                    </a:p>
                  </a:txBody>
                  <a:tcPr/>
                </a:tc>
                <a:tc>
                  <a:txBody>
                    <a:bodyPr/>
                    <a:lstStyle/>
                    <a:p>
                      <a:pPr algn="ctr"/>
                      <a:r>
                        <a:rPr lang="en-US" b="1" dirty="0"/>
                        <a:t>1.0-7.0x</a:t>
                      </a:r>
                    </a:p>
                  </a:txBody>
                  <a:tcPr/>
                </a:tc>
                <a:tc>
                  <a:txBody>
                    <a:bodyPr/>
                    <a:lstStyle/>
                    <a:p>
                      <a:pPr algn="ctr"/>
                      <a:r>
                        <a:rPr lang="en-US" b="1" dirty="0"/>
                        <a:t>3.6-5.7x</a:t>
                      </a:r>
                    </a:p>
                  </a:txBody>
                  <a:tcPr/>
                </a:tc>
                <a:extLst>
                  <a:ext uri="{0D108BD9-81ED-4DB2-BD59-A6C34878D82A}">
                    <a16:rowId xmlns:a16="http://schemas.microsoft.com/office/drawing/2014/main" val="2818572052"/>
                  </a:ext>
                </a:extLst>
              </a:tr>
              <a:tr h="426421">
                <a:tc>
                  <a:txBody>
                    <a:bodyPr/>
                    <a:lstStyle/>
                    <a:p>
                      <a:pPr lvl="0" algn="ctr">
                        <a:buNone/>
                      </a:pPr>
                      <a:r>
                        <a:rPr lang="en-US" dirty="0"/>
                        <a:t>Vertex deletion</a:t>
                      </a:r>
                    </a:p>
                  </a:txBody>
                  <a:tcPr/>
                </a:tc>
                <a:tc>
                  <a:txBody>
                    <a:bodyPr/>
                    <a:lstStyle/>
                    <a:p>
                      <a:pPr lvl="0" algn="ctr">
                        <a:buNone/>
                      </a:pPr>
                      <a:r>
                        <a:rPr lang="en-US" dirty="0"/>
                        <a:t>26.49</a:t>
                      </a:r>
                    </a:p>
                  </a:txBody>
                  <a:tcPr/>
                </a:tc>
                <a:tc>
                  <a:txBody>
                    <a:bodyPr/>
                    <a:lstStyle/>
                    <a:p>
                      <a:pPr lvl="0" algn="ctr">
                        <a:buNone/>
                      </a:pPr>
                      <a:r>
                        <a:rPr lang="en-US" b="1" dirty="0"/>
                        <a:t>--</a:t>
                      </a:r>
                    </a:p>
                  </a:txBody>
                  <a:tcPr/>
                </a:tc>
                <a:tc>
                  <a:txBody>
                    <a:bodyPr/>
                    <a:lstStyle/>
                    <a:p>
                      <a:pPr lvl="0" algn="ctr">
                        <a:buNone/>
                      </a:pPr>
                      <a:r>
                        <a:rPr lang="en-US" b="1" dirty="0"/>
                        <a:t>8.9-12.2x</a:t>
                      </a:r>
                    </a:p>
                  </a:txBody>
                  <a:tcPr/>
                </a:tc>
                <a:extLst>
                  <a:ext uri="{0D108BD9-81ED-4DB2-BD59-A6C34878D82A}">
                    <a16:rowId xmlns:a16="http://schemas.microsoft.com/office/drawing/2014/main" val="1951150111"/>
                  </a:ext>
                </a:extLst>
              </a:tr>
            </a:tbl>
          </a:graphicData>
        </a:graphic>
      </p:graphicFrame>
      <p:sp>
        <p:nvSpPr>
          <p:cNvPr id="2" name="Title 1">
            <a:extLst>
              <a:ext uri="{FF2B5EF4-FFF2-40B4-BE49-F238E27FC236}">
                <a16:creationId xmlns:a16="http://schemas.microsoft.com/office/drawing/2014/main" id="{B24A6796-62F0-4949-8136-7A07C044B3DC}"/>
              </a:ext>
            </a:extLst>
          </p:cNvPr>
          <p:cNvSpPr>
            <a:spLocks noGrp="1"/>
          </p:cNvSpPr>
          <p:nvPr>
            <p:ph type="title"/>
          </p:nvPr>
        </p:nvSpPr>
        <p:spPr/>
        <p:txBody>
          <a:bodyPr/>
          <a:lstStyle/>
          <a:p>
            <a:pPr algn="ctr"/>
            <a:r>
              <a:rPr lang="en-US" b="1" dirty="0"/>
              <a:t>Results*</a:t>
            </a:r>
          </a:p>
        </p:txBody>
      </p:sp>
      <p:sp>
        <p:nvSpPr>
          <p:cNvPr id="3" name="Rectangle 2">
            <a:extLst>
              <a:ext uri="{FF2B5EF4-FFF2-40B4-BE49-F238E27FC236}">
                <a16:creationId xmlns:a16="http://schemas.microsoft.com/office/drawing/2014/main" id="{C9C435BB-B6A2-4E9F-84A3-A1DCA1566D3B}"/>
              </a:ext>
            </a:extLst>
          </p:cNvPr>
          <p:cNvSpPr/>
          <p:nvPr/>
        </p:nvSpPr>
        <p:spPr>
          <a:xfrm>
            <a:off x="7997696" y="5675546"/>
            <a:ext cx="3952942" cy="646331"/>
          </a:xfrm>
          <a:prstGeom prst="rect">
            <a:avLst/>
          </a:prstGeom>
        </p:spPr>
        <p:txBody>
          <a:bodyPr wrap="none">
            <a:spAutoFit/>
          </a:bodyPr>
          <a:lstStyle/>
          <a:p>
            <a:r>
              <a:rPr lang="en-US" b="1" dirty="0"/>
              <a:t>* Using an NVIDIA TITAN V (Volta) GPU.</a:t>
            </a:r>
          </a:p>
          <a:p>
            <a:r>
              <a:rPr lang="en-US" b="1" dirty="0"/>
              <a:t>* Averaged over different datasets</a:t>
            </a:r>
          </a:p>
        </p:txBody>
      </p:sp>
      <p:sp>
        <p:nvSpPr>
          <p:cNvPr id="5" name="Slide Number Placeholder 4">
            <a:extLst>
              <a:ext uri="{FF2B5EF4-FFF2-40B4-BE49-F238E27FC236}">
                <a16:creationId xmlns:a16="http://schemas.microsoft.com/office/drawing/2014/main" id="{7C82BC1E-1753-480E-9B6E-685FB7B6B3EA}"/>
              </a:ext>
            </a:extLst>
          </p:cNvPr>
          <p:cNvSpPr>
            <a:spLocks noGrp="1"/>
          </p:cNvSpPr>
          <p:nvPr>
            <p:ph type="sldNum" sz="quarter" idx="12"/>
          </p:nvPr>
        </p:nvSpPr>
        <p:spPr/>
        <p:txBody>
          <a:bodyPr/>
          <a:lstStyle/>
          <a:p>
            <a:fld id="{A58B9188-CED8-43E2-9AA9-56BB731A974C}" type="slidenum">
              <a:rPr lang="en-US" smtClean="0"/>
              <a:pPr/>
              <a:t>17</a:t>
            </a:fld>
            <a:r>
              <a:rPr lang="en-US"/>
              <a:t>/22</a:t>
            </a:r>
            <a:endParaRPr lang="en-US" dirty="0"/>
          </a:p>
        </p:txBody>
      </p:sp>
    </p:spTree>
    <p:extLst>
      <p:ext uri="{BB962C8B-B14F-4D97-AF65-F5344CB8AC3E}">
        <p14:creationId xmlns:p14="http://schemas.microsoft.com/office/powerpoint/2010/main" val="29938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4EB2-D996-4311-A93C-A9F549FC20E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E33D7DD-FC1C-4949-8E7E-6286F529F6FA}"/>
              </a:ext>
            </a:extLst>
          </p:cNvPr>
          <p:cNvSpPr>
            <a:spLocks noGrp="1"/>
          </p:cNvSpPr>
          <p:nvPr>
            <p:ph idx="1"/>
          </p:nvPr>
        </p:nvSpPr>
        <p:spPr/>
        <p:txBody>
          <a:bodyPr>
            <a:normAutofit/>
          </a:bodyPr>
          <a:lstStyle/>
          <a:p>
            <a:r>
              <a:rPr lang="en-US" dirty="0"/>
              <a:t>Dynamic triangle counting.</a:t>
            </a:r>
          </a:p>
          <a:p>
            <a:pPr lvl="1"/>
            <a:r>
              <a:rPr lang="en-US" dirty="0"/>
              <a:t>Intersection:</a:t>
            </a:r>
            <a:r>
              <a:rPr lang="en-US" b="1" dirty="0"/>
              <a:t> </a:t>
            </a:r>
            <a:r>
              <a:rPr lang="en-US" dirty="0"/>
              <a:t>given two adjacency lists, count the number of common vertices.</a:t>
            </a:r>
          </a:p>
          <a:p>
            <a:pPr lvl="1"/>
            <a:r>
              <a:rPr lang="en-US" dirty="0"/>
              <a:t>Two phases: 1) compute the intersections, 2) update the graph.</a:t>
            </a:r>
          </a:p>
          <a:p>
            <a:endParaRPr lang="en-US" dirty="0"/>
          </a:p>
          <a:p>
            <a:r>
              <a:rPr lang="en-US" dirty="0"/>
              <a:t>Although performing intersection using hash tables is slower than using sorted lists, the update phase makes up for the slowdown.</a:t>
            </a:r>
          </a:p>
          <a:p>
            <a:pPr marL="742950" lvl="1" indent="-285750">
              <a:buFont typeface="Arial"/>
              <a:buChar char="•"/>
            </a:pPr>
            <a:r>
              <a:rPr lang="en-US" dirty="0">
                <a:cs typeface="Calibri"/>
              </a:rPr>
              <a:t>5 rounds of updates (1M Edge insertion).</a:t>
            </a:r>
            <a:endParaRPr lang="en-US" b="1" dirty="0">
              <a:cs typeface="Calibri"/>
            </a:endParaRPr>
          </a:p>
          <a:p>
            <a:pPr marL="742950" lvl="1" indent="-285750">
              <a:buFont typeface="Arial"/>
              <a:buChar char="•"/>
            </a:pPr>
            <a:r>
              <a:rPr lang="en-US" dirty="0">
                <a:cs typeface="Calibri"/>
              </a:rPr>
              <a:t>Hollywood-2009: 56,774 </a:t>
            </a:r>
            <a:r>
              <a:rPr lang="en-US" dirty="0" err="1">
                <a:cs typeface="Calibri"/>
              </a:rPr>
              <a:t>ms</a:t>
            </a:r>
            <a:r>
              <a:rPr lang="en-US" dirty="0">
                <a:cs typeface="Calibri"/>
              </a:rPr>
              <a:t> (0.91x Hornet).</a:t>
            </a:r>
          </a:p>
          <a:p>
            <a:pPr marL="742950" lvl="1" indent="-285750">
              <a:buFont typeface="Arial"/>
              <a:buChar char="•"/>
            </a:pPr>
            <a:r>
              <a:rPr lang="en-US" dirty="0" err="1">
                <a:cs typeface="Calibri"/>
              </a:rPr>
              <a:t>Road_usa</a:t>
            </a:r>
            <a:r>
              <a:rPr lang="en-US" dirty="0">
                <a:cs typeface="Calibri"/>
              </a:rPr>
              <a:t>: 325.8 </a:t>
            </a:r>
            <a:r>
              <a:rPr lang="en-US" dirty="0" err="1">
                <a:cs typeface="Calibri"/>
              </a:rPr>
              <a:t>ms</a:t>
            </a:r>
            <a:r>
              <a:rPr lang="en-US" dirty="0">
                <a:cs typeface="Calibri"/>
              </a:rPr>
              <a:t> (1.83x Hornet).</a:t>
            </a:r>
            <a:endParaRPr lang="en-US" b="1" dirty="0">
              <a:cs typeface="Calibri"/>
            </a:endParaRPr>
          </a:p>
          <a:p>
            <a:pPr lvl="1"/>
            <a:endParaRPr lang="en-US" dirty="0"/>
          </a:p>
        </p:txBody>
      </p:sp>
      <p:sp>
        <p:nvSpPr>
          <p:cNvPr id="6" name="Rectangle 5">
            <a:extLst>
              <a:ext uri="{FF2B5EF4-FFF2-40B4-BE49-F238E27FC236}">
                <a16:creationId xmlns:a16="http://schemas.microsoft.com/office/drawing/2014/main" id="{E3CFCFD4-CBAA-4BB9-979A-A0957BC533CC}"/>
              </a:ext>
            </a:extLst>
          </p:cNvPr>
          <p:cNvSpPr/>
          <p:nvPr/>
        </p:nvSpPr>
        <p:spPr>
          <a:xfrm>
            <a:off x="7997696" y="5675546"/>
            <a:ext cx="3952942" cy="369332"/>
          </a:xfrm>
          <a:prstGeom prst="rect">
            <a:avLst/>
          </a:prstGeom>
        </p:spPr>
        <p:txBody>
          <a:bodyPr wrap="none">
            <a:spAutoFit/>
          </a:bodyPr>
          <a:lstStyle/>
          <a:p>
            <a:r>
              <a:rPr lang="en-US" b="1" dirty="0"/>
              <a:t>* Using an NVIDIA TITAN V (Volta) GPU.</a:t>
            </a:r>
          </a:p>
        </p:txBody>
      </p:sp>
      <p:sp>
        <p:nvSpPr>
          <p:cNvPr id="5" name="Slide Number Placeholder 4">
            <a:extLst>
              <a:ext uri="{FF2B5EF4-FFF2-40B4-BE49-F238E27FC236}">
                <a16:creationId xmlns:a16="http://schemas.microsoft.com/office/drawing/2014/main" id="{E748318B-14A4-4873-82A9-B31A8ABF2473}"/>
              </a:ext>
            </a:extLst>
          </p:cNvPr>
          <p:cNvSpPr>
            <a:spLocks noGrp="1"/>
          </p:cNvSpPr>
          <p:nvPr>
            <p:ph type="sldNum" sz="quarter" idx="12"/>
          </p:nvPr>
        </p:nvSpPr>
        <p:spPr/>
        <p:txBody>
          <a:bodyPr/>
          <a:lstStyle/>
          <a:p>
            <a:fld id="{A58B9188-CED8-43E2-9AA9-56BB731A974C}" type="slidenum">
              <a:rPr lang="en-US" smtClean="0"/>
              <a:pPr/>
              <a:t>18</a:t>
            </a:fld>
            <a:r>
              <a:rPr lang="en-US"/>
              <a:t>/22</a:t>
            </a:r>
            <a:endParaRPr lang="en-US" dirty="0"/>
          </a:p>
        </p:txBody>
      </p:sp>
    </p:spTree>
    <p:extLst>
      <p:ext uri="{BB962C8B-B14F-4D97-AF65-F5344CB8AC3E}">
        <p14:creationId xmlns:p14="http://schemas.microsoft.com/office/powerpoint/2010/main" val="311530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48E6-ED2B-499A-9404-530A2FBA4E1A}"/>
              </a:ext>
            </a:extLst>
          </p:cNvPr>
          <p:cNvSpPr>
            <a:spLocks noGrp="1"/>
          </p:cNvSpPr>
          <p:nvPr>
            <p:ph type="title"/>
          </p:nvPr>
        </p:nvSpPr>
        <p:spPr/>
        <p:txBody>
          <a:bodyPr/>
          <a:lstStyle/>
          <a:p>
            <a:pPr algn="ctr"/>
            <a:r>
              <a:rPr lang="en-US" b="1"/>
              <a:t>Dynamic Graphs on the GPU</a:t>
            </a:r>
          </a:p>
        </p:txBody>
      </p:sp>
      <p:sp>
        <p:nvSpPr>
          <p:cNvPr id="3" name="Content Placeholder 2">
            <a:extLst>
              <a:ext uri="{FF2B5EF4-FFF2-40B4-BE49-F238E27FC236}">
                <a16:creationId xmlns:a16="http://schemas.microsoft.com/office/drawing/2014/main" id="{4DC2ADC2-5D25-4D37-9811-548A9B9FD69E}"/>
              </a:ext>
            </a:extLst>
          </p:cNvPr>
          <p:cNvSpPr>
            <a:spLocks noGrp="1"/>
          </p:cNvSpPr>
          <p:nvPr>
            <p:ph idx="1"/>
          </p:nvPr>
        </p:nvSpPr>
        <p:spPr/>
        <p:txBody>
          <a:bodyPr/>
          <a:lstStyle/>
          <a:p>
            <a:r>
              <a:rPr lang="en-US" b="1" dirty="0"/>
              <a:t>Goal: </a:t>
            </a:r>
            <a:r>
              <a:rPr lang="en-US" dirty="0"/>
              <a:t>High-performance dynamic graph data structure optimized for updates and queries.</a:t>
            </a:r>
          </a:p>
          <a:p>
            <a:r>
              <a:rPr lang="en-US" b="1" dirty="0"/>
              <a:t>Approach: </a:t>
            </a:r>
            <a:r>
              <a:rPr lang="en-US" dirty="0"/>
              <a:t>Hash-table-based graph data structure.</a:t>
            </a:r>
          </a:p>
          <a:p>
            <a:r>
              <a:rPr lang="en-US" b="1" dirty="0"/>
              <a:t>Argument: </a:t>
            </a:r>
            <a:r>
              <a:rPr lang="en-US" dirty="0"/>
              <a:t>List-based data structures add the complexity of maintaining sorted adjacency lists to optimize queries and updates.</a:t>
            </a:r>
            <a:endParaRPr lang="en-US" b="1" dirty="0"/>
          </a:p>
        </p:txBody>
      </p:sp>
      <p:pic>
        <p:nvPicPr>
          <p:cNvPr id="4" name="Picture 3">
            <a:extLst>
              <a:ext uri="{FF2B5EF4-FFF2-40B4-BE49-F238E27FC236}">
                <a16:creationId xmlns:a16="http://schemas.microsoft.com/office/drawing/2014/main" id="{4DF91B9B-2E1E-4E69-970A-2BC181887E63}"/>
              </a:ext>
            </a:extLst>
          </p:cNvPr>
          <p:cNvPicPr>
            <a:picLocks noChangeAspect="1"/>
          </p:cNvPicPr>
          <p:nvPr/>
        </p:nvPicPr>
        <p:blipFill>
          <a:blip r:embed="rId3"/>
          <a:stretch>
            <a:fillRect/>
          </a:stretch>
        </p:blipFill>
        <p:spPr>
          <a:xfrm>
            <a:off x="3330807" y="3664195"/>
            <a:ext cx="5530386" cy="2655951"/>
          </a:xfrm>
          <a:prstGeom prst="rect">
            <a:avLst/>
          </a:prstGeom>
        </p:spPr>
      </p:pic>
      <p:sp>
        <p:nvSpPr>
          <p:cNvPr id="6" name="TextBox 5">
            <a:extLst>
              <a:ext uri="{FF2B5EF4-FFF2-40B4-BE49-F238E27FC236}">
                <a16:creationId xmlns:a16="http://schemas.microsoft.com/office/drawing/2014/main" id="{562B8F3F-7C47-4060-8D71-123A34D501DE}"/>
              </a:ext>
            </a:extLst>
          </p:cNvPr>
          <p:cNvSpPr txBox="1"/>
          <p:nvPr/>
        </p:nvSpPr>
        <p:spPr>
          <a:xfrm>
            <a:off x="3950146" y="6093998"/>
            <a:ext cx="4911047" cy="369332"/>
          </a:xfrm>
          <a:prstGeom prst="rect">
            <a:avLst/>
          </a:prstGeom>
          <a:noFill/>
        </p:spPr>
        <p:txBody>
          <a:bodyPr wrap="square" rtlCol="0">
            <a:spAutoFit/>
          </a:bodyPr>
          <a:lstStyle/>
          <a:p>
            <a:r>
              <a:rPr lang="en-US" b="1" dirty="0"/>
              <a:t>High level schematic of our graph data structure</a:t>
            </a:r>
          </a:p>
        </p:txBody>
      </p:sp>
      <p:sp>
        <p:nvSpPr>
          <p:cNvPr id="7" name="Slide Number Placeholder 6">
            <a:extLst>
              <a:ext uri="{FF2B5EF4-FFF2-40B4-BE49-F238E27FC236}">
                <a16:creationId xmlns:a16="http://schemas.microsoft.com/office/drawing/2014/main" id="{E359DCCF-B3CB-4CCF-B05F-989446E4BDA4}"/>
              </a:ext>
            </a:extLst>
          </p:cNvPr>
          <p:cNvSpPr>
            <a:spLocks noGrp="1"/>
          </p:cNvSpPr>
          <p:nvPr>
            <p:ph type="sldNum" sz="quarter" idx="12"/>
          </p:nvPr>
        </p:nvSpPr>
        <p:spPr/>
        <p:txBody>
          <a:bodyPr/>
          <a:lstStyle/>
          <a:p>
            <a:fld id="{A58B9188-CED8-43E2-9AA9-56BB731A974C}" type="slidenum">
              <a:rPr lang="en-US" smtClean="0"/>
              <a:pPr/>
              <a:t>1</a:t>
            </a:fld>
            <a:r>
              <a:rPr lang="en-US"/>
              <a:t>/22</a:t>
            </a:r>
            <a:endParaRPr lang="en-US" dirty="0"/>
          </a:p>
        </p:txBody>
      </p:sp>
    </p:spTree>
    <p:extLst>
      <p:ext uri="{BB962C8B-B14F-4D97-AF65-F5344CB8AC3E}">
        <p14:creationId xmlns:p14="http://schemas.microsoft.com/office/powerpoint/2010/main" val="157708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B8B-E48F-492F-AA07-4DA12F0241CF}"/>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FCB429A1-CCFE-4B34-A67E-5DF54C71F02E}"/>
              </a:ext>
            </a:extLst>
          </p:cNvPr>
          <p:cNvSpPr>
            <a:spLocks noGrp="1"/>
          </p:cNvSpPr>
          <p:nvPr>
            <p:ph idx="1"/>
          </p:nvPr>
        </p:nvSpPr>
        <p:spPr/>
        <p:txBody>
          <a:bodyPr>
            <a:normAutofit/>
          </a:bodyPr>
          <a:lstStyle/>
          <a:p>
            <a:r>
              <a:rPr lang="en-US" b="1" dirty="0"/>
              <a:t>Hash-table-based dynamic graph data structure offers superior performance compared to alternative list-based graph data structures.</a:t>
            </a:r>
            <a:r>
              <a:rPr lang="en-US" sz="3000" b="1" dirty="0"/>
              <a:t>	</a:t>
            </a:r>
          </a:p>
          <a:p>
            <a:endParaRPr lang="en-US" sz="3000" b="1" dirty="0"/>
          </a:p>
          <a:p>
            <a:r>
              <a:rPr lang="en-US" b="1" dirty="0"/>
              <a:t>Vertices have different workloads (updates and queries).</a:t>
            </a:r>
          </a:p>
          <a:p>
            <a:pPr lvl="1"/>
            <a:r>
              <a:rPr lang="en-US" dirty="0"/>
              <a:t>Load factor controls this tradeoff and we can have different load factors per-vertex.</a:t>
            </a:r>
            <a:endParaRPr lang="en-US" b="1" dirty="0"/>
          </a:p>
          <a:p>
            <a:pPr marL="0" indent="0">
              <a:buNone/>
            </a:pPr>
            <a:endParaRPr lang="en-US" sz="3000" dirty="0"/>
          </a:p>
          <a:p>
            <a:endParaRPr lang="en-US" dirty="0"/>
          </a:p>
        </p:txBody>
      </p:sp>
      <p:sp>
        <p:nvSpPr>
          <p:cNvPr id="5" name="Slide Number Placeholder 4">
            <a:extLst>
              <a:ext uri="{FF2B5EF4-FFF2-40B4-BE49-F238E27FC236}">
                <a16:creationId xmlns:a16="http://schemas.microsoft.com/office/drawing/2014/main" id="{05FFD2B3-546F-4E75-8750-F0E4A10BE108}"/>
              </a:ext>
            </a:extLst>
          </p:cNvPr>
          <p:cNvSpPr>
            <a:spLocks noGrp="1"/>
          </p:cNvSpPr>
          <p:nvPr>
            <p:ph type="sldNum" sz="quarter" idx="12"/>
          </p:nvPr>
        </p:nvSpPr>
        <p:spPr/>
        <p:txBody>
          <a:bodyPr/>
          <a:lstStyle/>
          <a:p>
            <a:fld id="{A58B9188-CED8-43E2-9AA9-56BB731A974C}" type="slidenum">
              <a:rPr lang="en-US" smtClean="0"/>
              <a:pPr/>
              <a:t>19</a:t>
            </a:fld>
            <a:r>
              <a:rPr lang="en-US"/>
              <a:t>/22</a:t>
            </a:r>
            <a:endParaRPr lang="en-US" dirty="0"/>
          </a:p>
        </p:txBody>
      </p:sp>
    </p:spTree>
    <p:extLst>
      <p:ext uri="{BB962C8B-B14F-4D97-AF65-F5344CB8AC3E}">
        <p14:creationId xmlns:p14="http://schemas.microsoft.com/office/powerpoint/2010/main" val="375062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B8B-E48F-492F-AA07-4DA12F0241CF}"/>
              </a:ext>
            </a:extLst>
          </p:cNvPr>
          <p:cNvSpPr>
            <a:spLocks noGrp="1"/>
          </p:cNvSpPr>
          <p:nvPr>
            <p:ph type="title"/>
          </p:nvPr>
        </p:nvSpPr>
        <p:spPr/>
        <p:txBody>
          <a:bodyPr/>
          <a:lstStyle/>
          <a:p>
            <a:r>
              <a:rPr lang="en-US"/>
              <a:t>Conclusions and Future Work</a:t>
            </a:r>
          </a:p>
        </p:txBody>
      </p:sp>
      <p:sp>
        <p:nvSpPr>
          <p:cNvPr id="3" name="Content Placeholder 2">
            <a:extLst>
              <a:ext uri="{FF2B5EF4-FFF2-40B4-BE49-F238E27FC236}">
                <a16:creationId xmlns:a16="http://schemas.microsoft.com/office/drawing/2014/main" id="{FCB429A1-CCFE-4B34-A67E-5DF54C71F02E}"/>
              </a:ext>
            </a:extLst>
          </p:cNvPr>
          <p:cNvSpPr>
            <a:spLocks noGrp="1"/>
          </p:cNvSpPr>
          <p:nvPr>
            <p:ph idx="1"/>
          </p:nvPr>
        </p:nvSpPr>
        <p:spPr/>
        <p:txBody>
          <a:bodyPr>
            <a:normAutofit/>
          </a:bodyPr>
          <a:lstStyle/>
          <a:p>
            <a:r>
              <a:rPr lang="en-US" b="1" dirty="0"/>
              <a:t>Hash tables are not suited for all graph problems.</a:t>
            </a:r>
          </a:p>
          <a:p>
            <a:pPr lvl="1"/>
            <a:r>
              <a:rPr lang="en-US" dirty="0"/>
              <a:t>A sorted adjacency list is useful for some application, we can replace a hash table with a B-Tree*.</a:t>
            </a:r>
          </a:p>
          <a:p>
            <a:r>
              <a:rPr lang="en-US" b="1" dirty="0"/>
              <a:t>Concurrent updates and queries.</a:t>
            </a:r>
            <a:endParaRPr lang="en-US" dirty="0"/>
          </a:p>
          <a:p>
            <a:r>
              <a:rPr lang="en-US" b="1" dirty="0"/>
              <a:t>Dynamic graph problems and workloads.			</a:t>
            </a:r>
          </a:p>
          <a:p>
            <a:pPr marL="0" indent="0">
              <a:buNone/>
            </a:pPr>
            <a:r>
              <a:rPr lang="en-US" sz="3000" dirty="0"/>
              <a:t>				</a:t>
            </a:r>
          </a:p>
          <a:p>
            <a:pPr marL="0" indent="0">
              <a:buNone/>
            </a:pPr>
            <a:endParaRPr lang="en-US" sz="3000" dirty="0"/>
          </a:p>
          <a:p>
            <a:endParaRPr lang="en-US" dirty="0"/>
          </a:p>
        </p:txBody>
      </p:sp>
      <p:sp>
        <p:nvSpPr>
          <p:cNvPr id="6" name="Rectangle 5">
            <a:extLst>
              <a:ext uri="{FF2B5EF4-FFF2-40B4-BE49-F238E27FC236}">
                <a16:creationId xmlns:a16="http://schemas.microsoft.com/office/drawing/2014/main" id="{4268ACF4-7E0F-4A48-AB12-41790B19C29B}"/>
              </a:ext>
            </a:extLst>
          </p:cNvPr>
          <p:cNvSpPr/>
          <p:nvPr/>
        </p:nvSpPr>
        <p:spPr>
          <a:xfrm>
            <a:off x="1440180" y="5584638"/>
            <a:ext cx="9042400" cy="784830"/>
          </a:xfrm>
          <a:prstGeom prst="rect">
            <a:avLst/>
          </a:prstGeom>
        </p:spPr>
        <p:txBody>
          <a:bodyPr wrap="square">
            <a:spAutoFit/>
          </a:bodyPr>
          <a:lstStyle/>
          <a:p>
            <a:r>
              <a:rPr lang="en-US" sz="1500" b="0" i="0">
                <a:solidFill>
                  <a:srgbClr val="002F2F"/>
                </a:solidFill>
                <a:effectLst/>
                <a:latin typeface="source-sans-pro"/>
              </a:rPr>
              <a:t>* Muhammad A. Awad, </a:t>
            </a:r>
            <a:r>
              <a:rPr lang="en-US" sz="1500" b="0" i="0" err="1">
                <a:solidFill>
                  <a:srgbClr val="002F2F"/>
                </a:solidFill>
                <a:effectLst/>
                <a:latin typeface="source-sans-pro"/>
              </a:rPr>
              <a:t>Saman</a:t>
            </a:r>
            <a:r>
              <a:rPr lang="en-US" sz="1500" b="0" i="0">
                <a:solidFill>
                  <a:srgbClr val="002F2F"/>
                </a:solidFill>
                <a:effectLst/>
                <a:latin typeface="source-sans-pro"/>
              </a:rPr>
              <a:t> </a:t>
            </a:r>
            <a:r>
              <a:rPr lang="en-US" sz="1500" b="0" i="0" err="1">
                <a:solidFill>
                  <a:srgbClr val="002F2F"/>
                </a:solidFill>
                <a:effectLst/>
                <a:latin typeface="source-sans-pro"/>
              </a:rPr>
              <a:t>Ashkiani</a:t>
            </a:r>
            <a:r>
              <a:rPr lang="en-US" sz="1500" b="0" i="0">
                <a:solidFill>
                  <a:srgbClr val="002F2F"/>
                </a:solidFill>
                <a:effectLst/>
                <a:latin typeface="source-sans-pro"/>
              </a:rPr>
              <a:t>, Rob Johnson, Martín </a:t>
            </a:r>
            <a:r>
              <a:rPr lang="en-US" sz="1500" b="0" i="0" err="1">
                <a:solidFill>
                  <a:srgbClr val="002F2F"/>
                </a:solidFill>
                <a:effectLst/>
                <a:latin typeface="source-sans-pro"/>
              </a:rPr>
              <a:t>Farach</a:t>
            </a:r>
            <a:r>
              <a:rPr lang="en-US" sz="1500" b="0" i="0">
                <a:solidFill>
                  <a:srgbClr val="002F2F"/>
                </a:solidFill>
                <a:effectLst/>
                <a:latin typeface="source-sans-pro"/>
              </a:rPr>
              <a:t>-Colton, and John D. Owens.  </a:t>
            </a:r>
          </a:p>
          <a:p>
            <a:r>
              <a:rPr lang="en-US" sz="1500" b="1" i="0">
                <a:solidFill>
                  <a:srgbClr val="002F2F"/>
                </a:solidFill>
                <a:effectLst/>
                <a:latin typeface="source-sans-pro"/>
              </a:rPr>
              <a:t>Engineering a High-Performance GPU B-Tree</a:t>
            </a:r>
            <a:r>
              <a:rPr lang="en-US" sz="1500" b="0" i="0">
                <a:solidFill>
                  <a:srgbClr val="002F2F"/>
                </a:solidFill>
                <a:effectLst/>
                <a:latin typeface="source-sans-pro"/>
              </a:rPr>
              <a:t>. In </a:t>
            </a:r>
            <a:r>
              <a:rPr lang="en-US" sz="1500" b="0" i="1">
                <a:solidFill>
                  <a:srgbClr val="002F2F"/>
                </a:solidFill>
                <a:effectLst/>
                <a:latin typeface="source-sans-pro"/>
              </a:rPr>
              <a:t>Proceedings of the 24th ACM SIGPLAN Symposium on Principles and Practice of Parallel Programming</a:t>
            </a:r>
            <a:r>
              <a:rPr lang="en-US" sz="1500" b="0" i="0">
                <a:solidFill>
                  <a:srgbClr val="002F2F"/>
                </a:solidFill>
                <a:effectLst/>
                <a:latin typeface="source-sans-pro"/>
              </a:rPr>
              <a:t>, </a:t>
            </a:r>
            <a:r>
              <a:rPr lang="en-US" sz="1500" b="0" i="0" err="1">
                <a:solidFill>
                  <a:srgbClr val="002F2F"/>
                </a:solidFill>
                <a:effectLst/>
                <a:latin typeface="source-sans-pro"/>
              </a:rPr>
              <a:t>PPoPP</a:t>
            </a:r>
            <a:r>
              <a:rPr lang="en-US" sz="1500" b="0" i="0">
                <a:solidFill>
                  <a:srgbClr val="002F2F"/>
                </a:solidFill>
                <a:effectLst/>
                <a:latin typeface="source-sans-pro"/>
              </a:rPr>
              <a:t> 2019, pages 145–157, February 2019. [ </a:t>
            </a:r>
            <a:r>
              <a:rPr lang="en-US" sz="1500" b="0" i="0" u="sng">
                <a:solidFill>
                  <a:srgbClr val="36393B"/>
                </a:solidFill>
                <a:effectLst/>
                <a:latin typeface="source-sans-pro"/>
                <a:hlinkClick r:id="rId3"/>
              </a:rPr>
              <a:t>bib</a:t>
            </a:r>
            <a:r>
              <a:rPr lang="en-US" sz="1500" b="0" i="0">
                <a:solidFill>
                  <a:srgbClr val="002F2F"/>
                </a:solidFill>
                <a:effectLst/>
                <a:latin typeface="source-sans-pro"/>
              </a:rPr>
              <a:t> | </a:t>
            </a:r>
            <a:r>
              <a:rPr lang="en-US" sz="1500" b="0" i="0" u="sng">
                <a:solidFill>
                  <a:srgbClr val="36393B"/>
                </a:solidFill>
                <a:effectLst/>
                <a:latin typeface="source-sans-pro"/>
                <a:hlinkClick r:id="rId4"/>
              </a:rPr>
              <a:t>DOI</a:t>
            </a:r>
            <a:r>
              <a:rPr lang="en-US" sz="1500" b="0" i="0">
                <a:solidFill>
                  <a:srgbClr val="002F2F"/>
                </a:solidFill>
                <a:effectLst/>
                <a:latin typeface="source-sans-pro"/>
              </a:rPr>
              <a:t> | </a:t>
            </a:r>
            <a:r>
              <a:rPr lang="en-US" sz="1500" b="0" i="0" u="sng">
                <a:solidFill>
                  <a:srgbClr val="36393B"/>
                </a:solidFill>
                <a:effectLst/>
                <a:latin typeface="source-sans-pro"/>
                <a:hlinkClick r:id="rId5"/>
              </a:rPr>
              <a:t>http</a:t>
            </a:r>
            <a:r>
              <a:rPr lang="en-US" sz="1500" b="0" i="0">
                <a:solidFill>
                  <a:srgbClr val="002F2F"/>
                </a:solidFill>
                <a:effectLst/>
                <a:latin typeface="source-sans-pro"/>
              </a:rPr>
              <a:t> ]</a:t>
            </a:r>
            <a:endParaRPr lang="en-US" sz="1500"/>
          </a:p>
        </p:txBody>
      </p:sp>
      <p:sp>
        <p:nvSpPr>
          <p:cNvPr id="5" name="Slide Number Placeholder 4">
            <a:extLst>
              <a:ext uri="{FF2B5EF4-FFF2-40B4-BE49-F238E27FC236}">
                <a16:creationId xmlns:a16="http://schemas.microsoft.com/office/drawing/2014/main" id="{237BF162-EE39-4635-B55D-27FA445C8DF7}"/>
              </a:ext>
            </a:extLst>
          </p:cNvPr>
          <p:cNvSpPr>
            <a:spLocks noGrp="1"/>
          </p:cNvSpPr>
          <p:nvPr>
            <p:ph type="sldNum" sz="quarter" idx="12"/>
          </p:nvPr>
        </p:nvSpPr>
        <p:spPr/>
        <p:txBody>
          <a:bodyPr/>
          <a:lstStyle/>
          <a:p>
            <a:fld id="{A58B9188-CED8-43E2-9AA9-56BB731A974C}" type="slidenum">
              <a:rPr lang="en-US" smtClean="0"/>
              <a:pPr/>
              <a:t>20</a:t>
            </a:fld>
            <a:r>
              <a:rPr lang="en-US"/>
              <a:t>/22</a:t>
            </a:r>
            <a:endParaRPr lang="en-US" dirty="0"/>
          </a:p>
        </p:txBody>
      </p:sp>
    </p:spTree>
    <p:extLst>
      <p:ext uri="{BB962C8B-B14F-4D97-AF65-F5344CB8AC3E}">
        <p14:creationId xmlns:p14="http://schemas.microsoft.com/office/powerpoint/2010/main" val="262098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517C-6A4F-4959-9906-BD1FB303C5CF}"/>
              </a:ext>
            </a:extLst>
          </p:cNvPr>
          <p:cNvSpPr>
            <a:spLocks noGrp="1"/>
          </p:cNvSpPr>
          <p:nvPr>
            <p:ph type="title"/>
          </p:nvPr>
        </p:nvSpPr>
        <p:spPr/>
        <p:txBody>
          <a:bodyPr/>
          <a:lstStyle/>
          <a:p>
            <a:r>
              <a:rPr lang="en-US"/>
              <a:t>Acknowledgments</a:t>
            </a:r>
          </a:p>
        </p:txBody>
      </p:sp>
      <p:sp>
        <p:nvSpPr>
          <p:cNvPr id="3" name="Content Placeholder 2">
            <a:extLst>
              <a:ext uri="{FF2B5EF4-FFF2-40B4-BE49-F238E27FC236}">
                <a16:creationId xmlns:a16="http://schemas.microsoft.com/office/drawing/2014/main" id="{66F78793-8B81-4340-B6FD-CA3ED88040C6}"/>
              </a:ext>
            </a:extLst>
          </p:cNvPr>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a:p>
            <a:endParaRPr lang="en-US" dirty="0"/>
          </a:p>
          <a:p>
            <a:r>
              <a:rPr lang="en-US" dirty="0"/>
              <a:t>Martín </a:t>
            </a:r>
            <a:r>
              <a:rPr lang="en-US" dirty="0" err="1"/>
              <a:t>Farach</a:t>
            </a:r>
            <a:r>
              <a:rPr lang="en-US" dirty="0"/>
              <a:t>-Colton. </a:t>
            </a:r>
            <a:r>
              <a:rPr lang="en-US" i="1" dirty="0"/>
              <a:t>Rutgers University</a:t>
            </a:r>
          </a:p>
          <a:p>
            <a:r>
              <a:rPr lang="en-US" dirty="0" err="1"/>
              <a:t>Yuechao</a:t>
            </a:r>
            <a:r>
              <a:rPr lang="en-US" dirty="0"/>
              <a:t> Pan, Muhammad Osama, and Kerry A. Seitz. </a:t>
            </a:r>
            <a:r>
              <a:rPr lang="en-US" i="1" dirty="0"/>
              <a:t>UC Davis</a:t>
            </a:r>
          </a:p>
        </p:txBody>
      </p:sp>
      <p:pic>
        <p:nvPicPr>
          <p:cNvPr id="5" name="Google Shape;1135;p85">
            <a:extLst>
              <a:ext uri="{FF2B5EF4-FFF2-40B4-BE49-F238E27FC236}">
                <a16:creationId xmlns:a16="http://schemas.microsoft.com/office/drawing/2014/main" id="{292BC99A-2D9E-477B-9CE4-A1525D23D123}"/>
              </a:ext>
            </a:extLst>
          </p:cNvPr>
          <p:cNvPicPr preferRelativeResize="0"/>
          <p:nvPr/>
        </p:nvPicPr>
        <p:blipFill>
          <a:blip r:embed="rId3">
            <a:alphaModFix/>
          </a:blip>
          <a:stretch>
            <a:fillRect/>
          </a:stretch>
        </p:blipFill>
        <p:spPr>
          <a:xfrm>
            <a:off x="1256631" y="1280160"/>
            <a:ext cx="1906338" cy="1854690"/>
          </a:xfrm>
          <a:prstGeom prst="rect">
            <a:avLst/>
          </a:prstGeom>
          <a:noFill/>
          <a:ln>
            <a:noFill/>
          </a:ln>
        </p:spPr>
      </p:pic>
      <p:pic>
        <p:nvPicPr>
          <p:cNvPr id="1028" name="Picture 4">
            <a:extLst>
              <a:ext uri="{FF2B5EF4-FFF2-40B4-BE49-F238E27FC236}">
                <a16:creationId xmlns:a16="http://schemas.microsoft.com/office/drawing/2014/main" id="{49E34D97-FA52-4B28-A1A2-BBE6ED9F6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969" y="2739556"/>
            <a:ext cx="2864866" cy="14682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24E70A7-0110-4D2C-AEE1-ED27D4E96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084" y="1558716"/>
            <a:ext cx="2976340" cy="7502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ir Force Research Laboratory &gt; U.S. Air Force &gt; Fact Sheet Display">
            <a:extLst>
              <a:ext uri="{FF2B5EF4-FFF2-40B4-BE49-F238E27FC236}">
                <a16:creationId xmlns:a16="http://schemas.microsoft.com/office/drawing/2014/main" id="{A8843A77-0EEB-456E-AA25-48A19E1DA0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2777" y="2637702"/>
            <a:ext cx="1680853" cy="16719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0226262-D083-413C-8839-F6F8FF105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3766" y="1384644"/>
            <a:ext cx="2109343" cy="164572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6F001C0-71DC-4415-AD58-A535E7DB2494}"/>
              </a:ext>
            </a:extLst>
          </p:cNvPr>
          <p:cNvSpPr>
            <a:spLocks noGrp="1"/>
          </p:cNvSpPr>
          <p:nvPr>
            <p:ph type="sldNum" sz="quarter" idx="12"/>
          </p:nvPr>
        </p:nvSpPr>
        <p:spPr/>
        <p:txBody>
          <a:bodyPr/>
          <a:lstStyle/>
          <a:p>
            <a:fld id="{A58B9188-CED8-43E2-9AA9-56BB731A974C}" type="slidenum">
              <a:rPr lang="en-US" smtClean="0"/>
              <a:pPr/>
              <a:t>21</a:t>
            </a:fld>
            <a:r>
              <a:rPr lang="en-US"/>
              <a:t>/22</a:t>
            </a:r>
            <a:endParaRPr lang="en-US" dirty="0"/>
          </a:p>
        </p:txBody>
      </p:sp>
    </p:spTree>
    <p:extLst>
      <p:ext uri="{BB962C8B-B14F-4D97-AF65-F5344CB8AC3E}">
        <p14:creationId xmlns:p14="http://schemas.microsoft.com/office/powerpoint/2010/main" val="262978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6796-62F0-4949-8136-7A07C044B3DC}"/>
              </a:ext>
            </a:extLst>
          </p:cNvPr>
          <p:cNvSpPr>
            <a:spLocks noGrp="1"/>
          </p:cNvSpPr>
          <p:nvPr>
            <p:ph type="title"/>
          </p:nvPr>
        </p:nvSpPr>
        <p:spPr/>
        <p:txBody>
          <a:bodyPr/>
          <a:lstStyle/>
          <a:p>
            <a:pPr algn="ctr"/>
            <a:r>
              <a:rPr lang="en-US" b="1"/>
              <a:t>Thanks!</a:t>
            </a:r>
          </a:p>
        </p:txBody>
      </p:sp>
      <p:sp>
        <p:nvSpPr>
          <p:cNvPr id="3" name="Content Placeholder 2">
            <a:extLst>
              <a:ext uri="{FF2B5EF4-FFF2-40B4-BE49-F238E27FC236}">
                <a16:creationId xmlns:a16="http://schemas.microsoft.com/office/drawing/2014/main" id="{E286E344-6C2F-40CE-8704-99244E86B152}"/>
              </a:ext>
            </a:extLst>
          </p:cNvPr>
          <p:cNvSpPr>
            <a:spLocks noGrp="1"/>
          </p:cNvSpPr>
          <p:nvPr>
            <p:ph idx="1"/>
          </p:nvPr>
        </p:nvSpPr>
        <p:spPr/>
        <p:txBody>
          <a:bodyPr vert="horz" lIns="91440" tIns="45720" rIns="91440" bIns="45720" rtlCol="0" anchor="t">
            <a:normAutofit/>
          </a:bodyPr>
          <a:lstStyle/>
          <a:p>
            <a:r>
              <a:rPr lang="en-US">
                <a:cs typeface="Calibri" panose="020F0502020204030204"/>
              </a:rPr>
              <a:t>Send us your questions:</a:t>
            </a:r>
          </a:p>
          <a:p>
            <a:pPr lvl="1"/>
            <a:r>
              <a:rPr lang="en-US">
                <a:cs typeface="Calibri" panose="020F0502020204030204"/>
              </a:rPr>
              <a:t>Muhammad A. Awad: </a:t>
            </a:r>
            <a:r>
              <a:rPr lang="en-US">
                <a:hlinkClick r:id="rId3"/>
              </a:rPr>
              <a:t>mawad@ucdavis.edu</a:t>
            </a:r>
            <a:endParaRPr lang="en-US"/>
          </a:p>
          <a:p>
            <a:pPr lvl="1"/>
            <a:r>
              <a:rPr lang="en-US" err="1"/>
              <a:t>Saman</a:t>
            </a:r>
            <a:r>
              <a:rPr lang="en-US"/>
              <a:t> </a:t>
            </a:r>
            <a:r>
              <a:rPr lang="en-US" err="1"/>
              <a:t>Ashkiani</a:t>
            </a:r>
            <a:r>
              <a:rPr lang="en-US"/>
              <a:t>: </a:t>
            </a:r>
            <a:r>
              <a:rPr lang="en-US">
                <a:hlinkClick r:id="rId4"/>
              </a:rPr>
              <a:t>sashkiani@ucdavis.edu</a:t>
            </a:r>
            <a:endParaRPr lang="en-US"/>
          </a:p>
          <a:p>
            <a:pPr lvl="1"/>
            <a:r>
              <a:rPr lang="en-US" err="1"/>
              <a:t>Serban</a:t>
            </a:r>
            <a:r>
              <a:rPr lang="en-US"/>
              <a:t> D. </a:t>
            </a:r>
            <a:r>
              <a:rPr lang="en-US" err="1"/>
              <a:t>Porumbescu</a:t>
            </a:r>
            <a:r>
              <a:rPr lang="en-US"/>
              <a:t>: </a:t>
            </a:r>
            <a:r>
              <a:rPr lang="en-US">
                <a:hlinkClick r:id="rId5"/>
              </a:rPr>
              <a:t>sdporumbescu@ucdavis.edu </a:t>
            </a:r>
            <a:endParaRPr lang="en-US"/>
          </a:p>
          <a:p>
            <a:pPr lvl="1"/>
            <a:r>
              <a:rPr lang="en-US"/>
              <a:t>John D. Owens: </a:t>
            </a:r>
            <a:r>
              <a:rPr lang="en-US">
                <a:hlinkClick r:id="rId6"/>
              </a:rPr>
              <a:t>jowens@ece.ucdavis.edu</a:t>
            </a:r>
            <a:endParaRPr lang="en-US"/>
          </a:p>
          <a:p>
            <a:pPr lvl="1"/>
            <a:endParaRPr lang="en-US" b="1"/>
          </a:p>
          <a:p>
            <a:r>
              <a:rPr lang="en-US">
                <a:cs typeface="Calibri" panose="020F0502020204030204"/>
              </a:rPr>
              <a:t>Our code: </a:t>
            </a:r>
          </a:p>
          <a:p>
            <a:pPr lvl="1"/>
            <a:r>
              <a:rPr lang="en-US">
                <a:cs typeface="Calibri" panose="020F0502020204030204"/>
              </a:rPr>
              <a:t>In </a:t>
            </a:r>
            <a:r>
              <a:rPr lang="en-US" err="1">
                <a:cs typeface="Calibri" panose="020F0502020204030204"/>
              </a:rPr>
              <a:t>Gunrock</a:t>
            </a:r>
            <a:r>
              <a:rPr lang="en-US">
                <a:cs typeface="Calibri" panose="020F0502020204030204"/>
              </a:rPr>
              <a:t>: </a:t>
            </a:r>
            <a:r>
              <a:rPr lang="en-US">
                <a:hlinkClick r:id="rId7"/>
              </a:rPr>
              <a:t>https://github.com/gunrock/gunrock/tree/dynamic-graph</a:t>
            </a:r>
            <a:endParaRPr lang="en-US"/>
          </a:p>
          <a:p>
            <a:pPr lvl="1"/>
            <a:r>
              <a:rPr lang="en-US"/>
              <a:t>Open issues if you have questions about the code or how to use it.</a:t>
            </a:r>
          </a:p>
          <a:p>
            <a:pPr marL="457200" lvl="1" indent="0">
              <a:buNone/>
            </a:pPr>
            <a:endParaRPr lang="en-US"/>
          </a:p>
        </p:txBody>
      </p:sp>
      <p:sp>
        <p:nvSpPr>
          <p:cNvPr id="5" name="Slide Number Placeholder 4">
            <a:extLst>
              <a:ext uri="{FF2B5EF4-FFF2-40B4-BE49-F238E27FC236}">
                <a16:creationId xmlns:a16="http://schemas.microsoft.com/office/drawing/2014/main" id="{758CBF56-B5F3-41EE-A43F-E55601489C06}"/>
              </a:ext>
            </a:extLst>
          </p:cNvPr>
          <p:cNvSpPr>
            <a:spLocks noGrp="1"/>
          </p:cNvSpPr>
          <p:nvPr>
            <p:ph type="sldNum" sz="quarter" idx="12"/>
          </p:nvPr>
        </p:nvSpPr>
        <p:spPr/>
        <p:txBody>
          <a:bodyPr/>
          <a:lstStyle/>
          <a:p>
            <a:fld id="{A58B9188-CED8-43E2-9AA9-56BB731A974C}" type="slidenum">
              <a:rPr lang="en-US" smtClean="0"/>
              <a:pPr/>
              <a:t>22</a:t>
            </a:fld>
            <a:r>
              <a:rPr lang="en-US"/>
              <a:t>/22</a:t>
            </a:r>
            <a:endParaRPr lang="en-US" dirty="0"/>
          </a:p>
        </p:txBody>
      </p:sp>
    </p:spTree>
    <p:extLst>
      <p:ext uri="{BB962C8B-B14F-4D97-AF65-F5344CB8AC3E}">
        <p14:creationId xmlns:p14="http://schemas.microsoft.com/office/powerpoint/2010/main" val="46031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a:t>Graph Data Structures</a:t>
            </a:r>
          </a:p>
        </p:txBody>
      </p:sp>
      <p:sp>
        <p:nvSpPr>
          <p:cNvPr id="4" name="Content Placeholder 3">
            <a:extLst>
              <a:ext uri="{FF2B5EF4-FFF2-40B4-BE49-F238E27FC236}">
                <a16:creationId xmlns:a16="http://schemas.microsoft.com/office/drawing/2014/main" id="{4F40674F-BE05-4F00-A93B-62CAB1060485}"/>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C68F1B08-A567-4986-B5E4-019C617C5E56}"/>
              </a:ext>
            </a:extLst>
          </p:cNvPr>
          <p:cNvSpPr txBox="1"/>
          <p:nvPr/>
        </p:nvSpPr>
        <p:spPr>
          <a:xfrm>
            <a:off x="4505325"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1</a:t>
            </a:r>
          </a:p>
        </p:txBody>
      </p:sp>
      <p:sp>
        <p:nvSpPr>
          <p:cNvPr id="6" name="TextBox 5">
            <a:extLst>
              <a:ext uri="{FF2B5EF4-FFF2-40B4-BE49-F238E27FC236}">
                <a16:creationId xmlns:a16="http://schemas.microsoft.com/office/drawing/2014/main" id="{E1492CD3-3B2B-491D-83DA-65F90EDE41CD}"/>
              </a:ext>
            </a:extLst>
          </p:cNvPr>
          <p:cNvSpPr txBox="1"/>
          <p:nvPr/>
        </p:nvSpPr>
        <p:spPr>
          <a:xfrm>
            <a:off x="5140961"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2</a:t>
            </a:r>
          </a:p>
        </p:txBody>
      </p:sp>
      <p:sp>
        <p:nvSpPr>
          <p:cNvPr id="7" name="TextBox 6">
            <a:extLst>
              <a:ext uri="{FF2B5EF4-FFF2-40B4-BE49-F238E27FC236}">
                <a16:creationId xmlns:a16="http://schemas.microsoft.com/office/drawing/2014/main" id="{EA83F634-3B9D-46F9-A41D-01F31D700CB0}"/>
              </a:ext>
            </a:extLst>
          </p:cNvPr>
          <p:cNvSpPr txBox="1"/>
          <p:nvPr/>
        </p:nvSpPr>
        <p:spPr>
          <a:xfrm>
            <a:off x="5776597"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3</a:t>
            </a:r>
          </a:p>
        </p:txBody>
      </p:sp>
      <p:sp>
        <p:nvSpPr>
          <p:cNvPr id="8" name="TextBox 7">
            <a:extLst>
              <a:ext uri="{FF2B5EF4-FFF2-40B4-BE49-F238E27FC236}">
                <a16:creationId xmlns:a16="http://schemas.microsoft.com/office/drawing/2014/main" id="{726A2E8D-54CA-43C1-94DB-33D0398B4E9C}"/>
              </a:ext>
            </a:extLst>
          </p:cNvPr>
          <p:cNvSpPr txBox="1"/>
          <p:nvPr/>
        </p:nvSpPr>
        <p:spPr>
          <a:xfrm>
            <a:off x="6412233" y="2142190"/>
            <a:ext cx="549913" cy="400110"/>
          </a:xfrm>
          <a:prstGeom prst="rect">
            <a:avLst/>
          </a:prstGeom>
          <a:noFill/>
          <a:ln w="50800">
            <a:solidFill>
              <a:schemeClr val="accent1"/>
            </a:solidFill>
          </a:ln>
        </p:spPr>
        <p:txBody>
          <a:bodyPr wrap="square" rtlCol="0">
            <a:spAutoFit/>
          </a:bodyPr>
          <a:lstStyle/>
          <a:p>
            <a:pPr algn="ctr"/>
            <a:r>
              <a:rPr lang="en-US" sz="2000"/>
              <a:t>v</a:t>
            </a:r>
            <a:r>
              <a:rPr lang="en-US" sz="2000" baseline="-25000"/>
              <a:t>4</a:t>
            </a:r>
          </a:p>
        </p:txBody>
      </p:sp>
      <p:sp>
        <p:nvSpPr>
          <p:cNvPr id="9" name="TextBox 8">
            <a:extLst>
              <a:ext uri="{FF2B5EF4-FFF2-40B4-BE49-F238E27FC236}">
                <a16:creationId xmlns:a16="http://schemas.microsoft.com/office/drawing/2014/main" id="{A94C1C9C-8A6C-4CA5-A721-F7618C026144}"/>
              </a:ext>
            </a:extLst>
          </p:cNvPr>
          <p:cNvSpPr txBox="1"/>
          <p:nvPr/>
        </p:nvSpPr>
        <p:spPr>
          <a:xfrm>
            <a:off x="6962147"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5</a:t>
            </a:r>
          </a:p>
        </p:txBody>
      </p:sp>
      <p:sp>
        <p:nvSpPr>
          <p:cNvPr id="10" name="TextBox 9">
            <a:extLst>
              <a:ext uri="{FF2B5EF4-FFF2-40B4-BE49-F238E27FC236}">
                <a16:creationId xmlns:a16="http://schemas.microsoft.com/office/drawing/2014/main" id="{4B5DE083-E329-404A-B045-A3625A38995B}"/>
              </a:ext>
            </a:extLst>
          </p:cNvPr>
          <p:cNvSpPr txBox="1"/>
          <p:nvPr/>
        </p:nvSpPr>
        <p:spPr>
          <a:xfrm>
            <a:off x="7597783"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6</a:t>
            </a:r>
          </a:p>
        </p:txBody>
      </p:sp>
      <p:sp>
        <p:nvSpPr>
          <p:cNvPr id="16" name="TextBox 15">
            <a:extLst>
              <a:ext uri="{FF2B5EF4-FFF2-40B4-BE49-F238E27FC236}">
                <a16:creationId xmlns:a16="http://schemas.microsoft.com/office/drawing/2014/main" id="{20FC6DFA-4DA2-4AEA-8005-465EB0A55022}"/>
              </a:ext>
            </a:extLst>
          </p:cNvPr>
          <p:cNvSpPr txBox="1"/>
          <p:nvPr/>
        </p:nvSpPr>
        <p:spPr>
          <a:xfrm>
            <a:off x="3028953" y="3086978"/>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17" name="TextBox 16">
            <a:extLst>
              <a:ext uri="{FF2B5EF4-FFF2-40B4-BE49-F238E27FC236}">
                <a16:creationId xmlns:a16="http://schemas.microsoft.com/office/drawing/2014/main" id="{21956543-65E6-4E14-83F5-CFEB37034608}"/>
              </a:ext>
            </a:extLst>
          </p:cNvPr>
          <p:cNvSpPr txBox="1"/>
          <p:nvPr/>
        </p:nvSpPr>
        <p:spPr>
          <a:xfrm>
            <a:off x="4592320" y="3087915"/>
            <a:ext cx="1098554" cy="400109"/>
          </a:xfrm>
          <a:prstGeom prst="rect">
            <a:avLst/>
          </a:prstGeom>
          <a:noFill/>
          <a:ln w="50800">
            <a:solidFill>
              <a:srgbClr val="00B050"/>
            </a:solidFill>
          </a:ln>
        </p:spPr>
        <p:txBody>
          <a:bodyPr wrap="square" rtlCol="0">
            <a:spAutoFit/>
          </a:bodyPr>
          <a:lstStyle/>
          <a:p>
            <a:pPr algn="ctr"/>
            <a:r>
              <a:rPr lang="en-US" sz="2000"/>
              <a:t>E</a:t>
            </a:r>
            <a:r>
              <a:rPr lang="en-US" sz="2000" baseline="-25000"/>
              <a:t>2</a:t>
            </a:r>
          </a:p>
        </p:txBody>
      </p:sp>
      <p:sp>
        <p:nvSpPr>
          <p:cNvPr id="18" name="TextBox 17">
            <a:extLst>
              <a:ext uri="{FF2B5EF4-FFF2-40B4-BE49-F238E27FC236}">
                <a16:creationId xmlns:a16="http://schemas.microsoft.com/office/drawing/2014/main" id="{D3BDFB66-FAE2-4F80-B5DC-5C50A14C769C}"/>
              </a:ext>
            </a:extLst>
          </p:cNvPr>
          <p:cNvSpPr txBox="1"/>
          <p:nvPr/>
        </p:nvSpPr>
        <p:spPr>
          <a:xfrm>
            <a:off x="5685469" y="3086979"/>
            <a:ext cx="1284292" cy="400109"/>
          </a:xfrm>
          <a:prstGeom prst="rect">
            <a:avLst/>
          </a:prstGeom>
          <a:noFill/>
          <a:ln w="50800">
            <a:solidFill>
              <a:srgbClr val="00B050"/>
            </a:solidFill>
          </a:ln>
        </p:spPr>
        <p:txBody>
          <a:bodyPr wrap="square" rtlCol="0">
            <a:spAutoFit/>
          </a:bodyPr>
          <a:lstStyle/>
          <a:p>
            <a:pPr algn="ctr"/>
            <a:r>
              <a:rPr lang="en-US" sz="2000"/>
              <a:t>E</a:t>
            </a:r>
            <a:r>
              <a:rPr lang="en-US" sz="2000" baseline="-25000"/>
              <a:t>3</a:t>
            </a:r>
          </a:p>
        </p:txBody>
      </p:sp>
      <p:sp>
        <p:nvSpPr>
          <p:cNvPr id="21" name="TextBox 20">
            <a:extLst>
              <a:ext uri="{FF2B5EF4-FFF2-40B4-BE49-F238E27FC236}">
                <a16:creationId xmlns:a16="http://schemas.microsoft.com/office/drawing/2014/main" id="{93A8536F-AE59-412E-B7FA-D4C8B9969B35}"/>
              </a:ext>
            </a:extLst>
          </p:cNvPr>
          <p:cNvSpPr txBox="1"/>
          <p:nvPr/>
        </p:nvSpPr>
        <p:spPr>
          <a:xfrm>
            <a:off x="6969761" y="3086979"/>
            <a:ext cx="751839" cy="400109"/>
          </a:xfrm>
          <a:prstGeom prst="rect">
            <a:avLst/>
          </a:prstGeom>
          <a:noFill/>
          <a:ln w="50800">
            <a:solidFill>
              <a:srgbClr val="00B050"/>
            </a:solidFill>
          </a:ln>
        </p:spPr>
        <p:txBody>
          <a:bodyPr wrap="square" rtlCol="0">
            <a:spAutoFit/>
          </a:bodyPr>
          <a:lstStyle/>
          <a:p>
            <a:pPr algn="ctr"/>
            <a:r>
              <a:rPr lang="en-US" sz="2000"/>
              <a:t>E</a:t>
            </a:r>
            <a:r>
              <a:rPr lang="en-US" sz="2000" baseline="-25000"/>
              <a:t>4</a:t>
            </a:r>
          </a:p>
        </p:txBody>
      </p:sp>
      <p:sp>
        <p:nvSpPr>
          <p:cNvPr id="22" name="TextBox 21">
            <a:extLst>
              <a:ext uri="{FF2B5EF4-FFF2-40B4-BE49-F238E27FC236}">
                <a16:creationId xmlns:a16="http://schemas.microsoft.com/office/drawing/2014/main" id="{7EC22723-FC38-4354-B42A-1B9FF57D11A7}"/>
              </a:ext>
            </a:extLst>
          </p:cNvPr>
          <p:cNvSpPr txBox="1"/>
          <p:nvPr/>
        </p:nvSpPr>
        <p:spPr>
          <a:xfrm>
            <a:off x="7721600" y="3086979"/>
            <a:ext cx="828673" cy="400109"/>
          </a:xfrm>
          <a:prstGeom prst="rect">
            <a:avLst/>
          </a:prstGeom>
          <a:noFill/>
          <a:ln w="50800">
            <a:solidFill>
              <a:srgbClr val="00B050"/>
            </a:solidFill>
          </a:ln>
        </p:spPr>
        <p:txBody>
          <a:bodyPr wrap="square" rtlCol="0">
            <a:spAutoFit/>
          </a:bodyPr>
          <a:lstStyle/>
          <a:p>
            <a:pPr algn="ctr"/>
            <a:r>
              <a:rPr lang="en-US" sz="2000"/>
              <a:t>E</a:t>
            </a:r>
            <a:r>
              <a:rPr lang="en-US" sz="2000" baseline="-25000"/>
              <a:t>5</a:t>
            </a:r>
          </a:p>
        </p:txBody>
      </p:sp>
      <p:sp>
        <p:nvSpPr>
          <p:cNvPr id="23" name="TextBox 22">
            <a:extLst>
              <a:ext uri="{FF2B5EF4-FFF2-40B4-BE49-F238E27FC236}">
                <a16:creationId xmlns:a16="http://schemas.microsoft.com/office/drawing/2014/main" id="{D0185F9A-2A74-46A7-9915-020A594DFE56}"/>
              </a:ext>
            </a:extLst>
          </p:cNvPr>
          <p:cNvSpPr txBox="1"/>
          <p:nvPr/>
        </p:nvSpPr>
        <p:spPr>
          <a:xfrm>
            <a:off x="8550272" y="3086979"/>
            <a:ext cx="1938015" cy="400109"/>
          </a:xfrm>
          <a:prstGeom prst="rect">
            <a:avLst/>
          </a:prstGeom>
          <a:noFill/>
          <a:ln w="50800">
            <a:solidFill>
              <a:srgbClr val="00B050"/>
            </a:solidFill>
          </a:ln>
        </p:spPr>
        <p:txBody>
          <a:bodyPr wrap="square" rtlCol="0">
            <a:spAutoFit/>
          </a:bodyPr>
          <a:lstStyle/>
          <a:p>
            <a:pPr algn="ctr"/>
            <a:r>
              <a:rPr lang="en-US" sz="2000"/>
              <a:t>E</a:t>
            </a:r>
            <a:r>
              <a:rPr lang="en-US" sz="2000" baseline="-25000"/>
              <a:t>6</a:t>
            </a:r>
          </a:p>
        </p:txBody>
      </p:sp>
      <p:cxnSp>
        <p:nvCxnSpPr>
          <p:cNvPr id="25" name="Straight Arrow Connector 24">
            <a:extLst>
              <a:ext uri="{FF2B5EF4-FFF2-40B4-BE49-F238E27FC236}">
                <a16:creationId xmlns:a16="http://schemas.microsoft.com/office/drawing/2014/main" id="{825D8695-18CD-41F1-B006-E4D547A454D6}"/>
              </a:ext>
            </a:extLst>
          </p:cNvPr>
          <p:cNvCxnSpPr>
            <a:stCxn id="5" idx="2"/>
            <a:endCxn id="16" idx="0"/>
          </p:cNvCxnSpPr>
          <p:nvPr/>
        </p:nvCxnSpPr>
        <p:spPr>
          <a:xfrm flipH="1">
            <a:off x="3810636" y="2543234"/>
            <a:ext cx="1012507" cy="5437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187865-849F-4FF6-B835-1B48213B2210}"/>
              </a:ext>
            </a:extLst>
          </p:cNvPr>
          <p:cNvCxnSpPr>
            <a:stCxn id="6" idx="2"/>
            <a:endCxn id="17" idx="0"/>
          </p:cNvCxnSpPr>
          <p:nvPr/>
        </p:nvCxnSpPr>
        <p:spPr>
          <a:xfrm flipH="1">
            <a:off x="5141597" y="2543234"/>
            <a:ext cx="317182" cy="5446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3CDBB4-E1B6-40D6-8CBA-761DDDF35AD4}"/>
              </a:ext>
            </a:extLst>
          </p:cNvPr>
          <p:cNvCxnSpPr>
            <a:stCxn id="7" idx="2"/>
            <a:endCxn id="18" idx="0"/>
          </p:cNvCxnSpPr>
          <p:nvPr/>
        </p:nvCxnSpPr>
        <p:spPr>
          <a:xfrm>
            <a:off x="6094415" y="2543234"/>
            <a:ext cx="233200" cy="5437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57D349-DC12-490E-A60C-5EE435DC5D44}"/>
              </a:ext>
            </a:extLst>
          </p:cNvPr>
          <p:cNvCxnSpPr>
            <a:cxnSpLocks/>
            <a:stCxn id="8" idx="2"/>
            <a:endCxn id="21" idx="0"/>
          </p:cNvCxnSpPr>
          <p:nvPr/>
        </p:nvCxnSpPr>
        <p:spPr>
          <a:xfrm>
            <a:off x="6687190" y="2542300"/>
            <a:ext cx="658491"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AC5D046-58E7-4001-88A7-8CE364F40632}"/>
              </a:ext>
            </a:extLst>
          </p:cNvPr>
          <p:cNvCxnSpPr>
            <a:cxnSpLocks/>
            <a:stCxn id="9" idx="2"/>
            <a:endCxn id="22" idx="0"/>
          </p:cNvCxnSpPr>
          <p:nvPr/>
        </p:nvCxnSpPr>
        <p:spPr>
          <a:xfrm>
            <a:off x="7279965" y="2542300"/>
            <a:ext cx="855972"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6848CC-F4E0-48B4-9AF7-89345D994307}"/>
              </a:ext>
            </a:extLst>
          </p:cNvPr>
          <p:cNvCxnSpPr>
            <a:stCxn id="10" idx="2"/>
            <a:endCxn id="23" idx="0"/>
          </p:cNvCxnSpPr>
          <p:nvPr/>
        </p:nvCxnSpPr>
        <p:spPr>
          <a:xfrm>
            <a:off x="7915601" y="2542300"/>
            <a:ext cx="1603679"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800534-EE8F-49B8-A2C3-97D10EB43322}"/>
              </a:ext>
            </a:extLst>
          </p:cNvPr>
          <p:cNvSpPr txBox="1"/>
          <p:nvPr/>
        </p:nvSpPr>
        <p:spPr>
          <a:xfrm>
            <a:off x="226142" y="2143124"/>
            <a:ext cx="1964210" cy="369332"/>
          </a:xfrm>
          <a:prstGeom prst="rect">
            <a:avLst/>
          </a:prstGeom>
          <a:noFill/>
        </p:spPr>
        <p:txBody>
          <a:bodyPr wrap="square" rtlCol="0">
            <a:spAutoFit/>
          </a:bodyPr>
          <a:lstStyle/>
          <a:p>
            <a:r>
              <a:rPr lang="en-US" b="1"/>
              <a:t>Vertex Dictionary</a:t>
            </a:r>
          </a:p>
        </p:txBody>
      </p:sp>
      <p:sp>
        <p:nvSpPr>
          <p:cNvPr id="24" name="TextBox 23">
            <a:extLst>
              <a:ext uri="{FF2B5EF4-FFF2-40B4-BE49-F238E27FC236}">
                <a16:creationId xmlns:a16="http://schemas.microsoft.com/office/drawing/2014/main" id="{C98685F5-CD6E-4FAC-B66B-0484BC7DD673}"/>
              </a:ext>
            </a:extLst>
          </p:cNvPr>
          <p:cNvSpPr txBox="1"/>
          <p:nvPr/>
        </p:nvSpPr>
        <p:spPr>
          <a:xfrm>
            <a:off x="226142" y="2963867"/>
            <a:ext cx="1964210" cy="646331"/>
          </a:xfrm>
          <a:prstGeom prst="rect">
            <a:avLst/>
          </a:prstGeom>
          <a:noFill/>
        </p:spPr>
        <p:txBody>
          <a:bodyPr wrap="square" rtlCol="0">
            <a:spAutoFit/>
          </a:bodyPr>
          <a:lstStyle/>
          <a:p>
            <a:r>
              <a:rPr lang="en-US" b="1"/>
              <a:t>Edge List (CSR)</a:t>
            </a:r>
          </a:p>
          <a:p>
            <a:r>
              <a:rPr lang="en-US" i="1"/>
              <a:t>Fixed-size array</a:t>
            </a:r>
          </a:p>
        </p:txBody>
      </p:sp>
      <p:sp>
        <p:nvSpPr>
          <p:cNvPr id="11" name="Slide Number Placeholder 10">
            <a:extLst>
              <a:ext uri="{FF2B5EF4-FFF2-40B4-BE49-F238E27FC236}">
                <a16:creationId xmlns:a16="http://schemas.microsoft.com/office/drawing/2014/main" id="{3C6F9F3D-2B77-41FE-AC6C-D2499E034F30}"/>
              </a:ext>
            </a:extLst>
          </p:cNvPr>
          <p:cNvSpPr>
            <a:spLocks noGrp="1"/>
          </p:cNvSpPr>
          <p:nvPr>
            <p:ph type="sldNum" sz="quarter" idx="12"/>
          </p:nvPr>
        </p:nvSpPr>
        <p:spPr/>
        <p:txBody>
          <a:bodyPr/>
          <a:lstStyle/>
          <a:p>
            <a:fld id="{A58B9188-CED8-43E2-9AA9-56BB731A974C}" type="slidenum">
              <a:rPr lang="en-US" smtClean="0"/>
              <a:pPr/>
              <a:t>2</a:t>
            </a:fld>
            <a:r>
              <a:rPr lang="en-US"/>
              <a:t>/22</a:t>
            </a:r>
            <a:endParaRPr lang="en-US" dirty="0"/>
          </a:p>
        </p:txBody>
      </p:sp>
    </p:spTree>
    <p:extLst>
      <p:ext uri="{BB962C8B-B14F-4D97-AF65-F5344CB8AC3E}">
        <p14:creationId xmlns:p14="http://schemas.microsoft.com/office/powerpoint/2010/main" val="122054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a:t>Graph Data Structures</a:t>
            </a:r>
          </a:p>
        </p:txBody>
      </p:sp>
      <p:sp>
        <p:nvSpPr>
          <p:cNvPr id="4" name="Content Placeholder 3">
            <a:extLst>
              <a:ext uri="{FF2B5EF4-FFF2-40B4-BE49-F238E27FC236}">
                <a16:creationId xmlns:a16="http://schemas.microsoft.com/office/drawing/2014/main" id="{3CE85310-C066-4190-882E-5138240A928F}"/>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C68F1B08-A567-4986-B5E4-019C617C5E56}"/>
              </a:ext>
            </a:extLst>
          </p:cNvPr>
          <p:cNvSpPr txBox="1"/>
          <p:nvPr/>
        </p:nvSpPr>
        <p:spPr>
          <a:xfrm>
            <a:off x="4505325"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1</a:t>
            </a:r>
          </a:p>
        </p:txBody>
      </p:sp>
      <p:sp>
        <p:nvSpPr>
          <p:cNvPr id="6" name="TextBox 5">
            <a:extLst>
              <a:ext uri="{FF2B5EF4-FFF2-40B4-BE49-F238E27FC236}">
                <a16:creationId xmlns:a16="http://schemas.microsoft.com/office/drawing/2014/main" id="{E1492CD3-3B2B-491D-83DA-65F90EDE41CD}"/>
              </a:ext>
            </a:extLst>
          </p:cNvPr>
          <p:cNvSpPr txBox="1"/>
          <p:nvPr/>
        </p:nvSpPr>
        <p:spPr>
          <a:xfrm>
            <a:off x="5140961"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2</a:t>
            </a:r>
          </a:p>
        </p:txBody>
      </p:sp>
      <p:sp>
        <p:nvSpPr>
          <p:cNvPr id="7" name="TextBox 6">
            <a:extLst>
              <a:ext uri="{FF2B5EF4-FFF2-40B4-BE49-F238E27FC236}">
                <a16:creationId xmlns:a16="http://schemas.microsoft.com/office/drawing/2014/main" id="{EA83F634-3B9D-46F9-A41D-01F31D700CB0}"/>
              </a:ext>
            </a:extLst>
          </p:cNvPr>
          <p:cNvSpPr txBox="1"/>
          <p:nvPr/>
        </p:nvSpPr>
        <p:spPr>
          <a:xfrm>
            <a:off x="5776597"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3</a:t>
            </a:r>
          </a:p>
        </p:txBody>
      </p:sp>
      <p:sp>
        <p:nvSpPr>
          <p:cNvPr id="8" name="TextBox 7">
            <a:extLst>
              <a:ext uri="{FF2B5EF4-FFF2-40B4-BE49-F238E27FC236}">
                <a16:creationId xmlns:a16="http://schemas.microsoft.com/office/drawing/2014/main" id="{726A2E8D-54CA-43C1-94DB-33D0398B4E9C}"/>
              </a:ext>
            </a:extLst>
          </p:cNvPr>
          <p:cNvSpPr txBox="1"/>
          <p:nvPr/>
        </p:nvSpPr>
        <p:spPr>
          <a:xfrm>
            <a:off x="6412233" y="2142190"/>
            <a:ext cx="549913" cy="400110"/>
          </a:xfrm>
          <a:prstGeom prst="rect">
            <a:avLst/>
          </a:prstGeom>
          <a:noFill/>
          <a:ln w="50800">
            <a:solidFill>
              <a:schemeClr val="accent1"/>
            </a:solidFill>
          </a:ln>
        </p:spPr>
        <p:txBody>
          <a:bodyPr wrap="square" rtlCol="0">
            <a:spAutoFit/>
          </a:bodyPr>
          <a:lstStyle/>
          <a:p>
            <a:pPr algn="ctr"/>
            <a:r>
              <a:rPr lang="en-US" sz="2000"/>
              <a:t>v</a:t>
            </a:r>
            <a:r>
              <a:rPr lang="en-US" sz="2000" baseline="-25000"/>
              <a:t>4</a:t>
            </a:r>
          </a:p>
        </p:txBody>
      </p:sp>
      <p:sp>
        <p:nvSpPr>
          <p:cNvPr id="9" name="TextBox 8">
            <a:extLst>
              <a:ext uri="{FF2B5EF4-FFF2-40B4-BE49-F238E27FC236}">
                <a16:creationId xmlns:a16="http://schemas.microsoft.com/office/drawing/2014/main" id="{A94C1C9C-8A6C-4CA5-A721-F7618C026144}"/>
              </a:ext>
            </a:extLst>
          </p:cNvPr>
          <p:cNvSpPr txBox="1"/>
          <p:nvPr/>
        </p:nvSpPr>
        <p:spPr>
          <a:xfrm>
            <a:off x="6962147"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5</a:t>
            </a:r>
          </a:p>
        </p:txBody>
      </p:sp>
      <p:sp>
        <p:nvSpPr>
          <p:cNvPr id="10" name="TextBox 9">
            <a:extLst>
              <a:ext uri="{FF2B5EF4-FFF2-40B4-BE49-F238E27FC236}">
                <a16:creationId xmlns:a16="http://schemas.microsoft.com/office/drawing/2014/main" id="{4B5DE083-E329-404A-B045-A3625A38995B}"/>
              </a:ext>
            </a:extLst>
          </p:cNvPr>
          <p:cNvSpPr txBox="1"/>
          <p:nvPr/>
        </p:nvSpPr>
        <p:spPr>
          <a:xfrm>
            <a:off x="7597783"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6</a:t>
            </a:r>
          </a:p>
        </p:txBody>
      </p:sp>
      <p:sp>
        <p:nvSpPr>
          <p:cNvPr id="16" name="TextBox 15">
            <a:extLst>
              <a:ext uri="{FF2B5EF4-FFF2-40B4-BE49-F238E27FC236}">
                <a16:creationId xmlns:a16="http://schemas.microsoft.com/office/drawing/2014/main" id="{20FC6DFA-4DA2-4AEA-8005-465EB0A55022}"/>
              </a:ext>
            </a:extLst>
          </p:cNvPr>
          <p:cNvSpPr txBox="1"/>
          <p:nvPr/>
        </p:nvSpPr>
        <p:spPr>
          <a:xfrm>
            <a:off x="3028953" y="3086978"/>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17" name="TextBox 16">
            <a:extLst>
              <a:ext uri="{FF2B5EF4-FFF2-40B4-BE49-F238E27FC236}">
                <a16:creationId xmlns:a16="http://schemas.microsoft.com/office/drawing/2014/main" id="{21956543-65E6-4E14-83F5-CFEB37034608}"/>
              </a:ext>
            </a:extLst>
          </p:cNvPr>
          <p:cNvSpPr txBox="1"/>
          <p:nvPr/>
        </p:nvSpPr>
        <p:spPr>
          <a:xfrm>
            <a:off x="4592320" y="3087915"/>
            <a:ext cx="1098554" cy="400109"/>
          </a:xfrm>
          <a:prstGeom prst="rect">
            <a:avLst/>
          </a:prstGeom>
          <a:noFill/>
          <a:ln w="50800">
            <a:solidFill>
              <a:srgbClr val="00B050"/>
            </a:solidFill>
          </a:ln>
        </p:spPr>
        <p:txBody>
          <a:bodyPr wrap="square" rtlCol="0">
            <a:spAutoFit/>
          </a:bodyPr>
          <a:lstStyle/>
          <a:p>
            <a:pPr algn="ctr"/>
            <a:r>
              <a:rPr lang="en-US" sz="2000"/>
              <a:t>E</a:t>
            </a:r>
            <a:r>
              <a:rPr lang="en-US" sz="2000" baseline="-25000"/>
              <a:t>2</a:t>
            </a:r>
          </a:p>
        </p:txBody>
      </p:sp>
      <p:sp>
        <p:nvSpPr>
          <p:cNvPr id="18" name="TextBox 17">
            <a:extLst>
              <a:ext uri="{FF2B5EF4-FFF2-40B4-BE49-F238E27FC236}">
                <a16:creationId xmlns:a16="http://schemas.microsoft.com/office/drawing/2014/main" id="{D3BDFB66-FAE2-4F80-B5DC-5C50A14C769C}"/>
              </a:ext>
            </a:extLst>
          </p:cNvPr>
          <p:cNvSpPr txBox="1"/>
          <p:nvPr/>
        </p:nvSpPr>
        <p:spPr>
          <a:xfrm>
            <a:off x="5685469" y="3086979"/>
            <a:ext cx="1284292" cy="400109"/>
          </a:xfrm>
          <a:prstGeom prst="rect">
            <a:avLst/>
          </a:prstGeom>
          <a:noFill/>
          <a:ln w="50800">
            <a:solidFill>
              <a:srgbClr val="00B050"/>
            </a:solidFill>
          </a:ln>
        </p:spPr>
        <p:txBody>
          <a:bodyPr wrap="square" rtlCol="0">
            <a:spAutoFit/>
          </a:bodyPr>
          <a:lstStyle/>
          <a:p>
            <a:pPr algn="ctr"/>
            <a:r>
              <a:rPr lang="en-US" sz="2000"/>
              <a:t>E</a:t>
            </a:r>
            <a:r>
              <a:rPr lang="en-US" sz="2000" baseline="-25000"/>
              <a:t>3</a:t>
            </a:r>
          </a:p>
        </p:txBody>
      </p:sp>
      <p:sp>
        <p:nvSpPr>
          <p:cNvPr id="21" name="TextBox 20">
            <a:extLst>
              <a:ext uri="{FF2B5EF4-FFF2-40B4-BE49-F238E27FC236}">
                <a16:creationId xmlns:a16="http://schemas.microsoft.com/office/drawing/2014/main" id="{93A8536F-AE59-412E-B7FA-D4C8B9969B35}"/>
              </a:ext>
            </a:extLst>
          </p:cNvPr>
          <p:cNvSpPr txBox="1"/>
          <p:nvPr/>
        </p:nvSpPr>
        <p:spPr>
          <a:xfrm>
            <a:off x="6969761" y="3086979"/>
            <a:ext cx="751839" cy="400109"/>
          </a:xfrm>
          <a:prstGeom prst="rect">
            <a:avLst/>
          </a:prstGeom>
          <a:noFill/>
          <a:ln w="50800">
            <a:solidFill>
              <a:srgbClr val="00B050"/>
            </a:solidFill>
          </a:ln>
        </p:spPr>
        <p:txBody>
          <a:bodyPr wrap="square" rtlCol="0">
            <a:spAutoFit/>
          </a:bodyPr>
          <a:lstStyle/>
          <a:p>
            <a:pPr algn="ctr"/>
            <a:r>
              <a:rPr lang="en-US" sz="2000"/>
              <a:t>E</a:t>
            </a:r>
            <a:r>
              <a:rPr lang="en-US" sz="2000" baseline="-25000"/>
              <a:t>4</a:t>
            </a:r>
          </a:p>
        </p:txBody>
      </p:sp>
      <p:sp>
        <p:nvSpPr>
          <p:cNvPr id="22" name="TextBox 21">
            <a:extLst>
              <a:ext uri="{FF2B5EF4-FFF2-40B4-BE49-F238E27FC236}">
                <a16:creationId xmlns:a16="http://schemas.microsoft.com/office/drawing/2014/main" id="{7EC22723-FC38-4354-B42A-1B9FF57D11A7}"/>
              </a:ext>
            </a:extLst>
          </p:cNvPr>
          <p:cNvSpPr txBox="1"/>
          <p:nvPr/>
        </p:nvSpPr>
        <p:spPr>
          <a:xfrm>
            <a:off x="7721600" y="3086979"/>
            <a:ext cx="828673" cy="400109"/>
          </a:xfrm>
          <a:prstGeom prst="rect">
            <a:avLst/>
          </a:prstGeom>
          <a:noFill/>
          <a:ln w="50800">
            <a:solidFill>
              <a:srgbClr val="00B050"/>
            </a:solidFill>
          </a:ln>
        </p:spPr>
        <p:txBody>
          <a:bodyPr wrap="square" rtlCol="0">
            <a:spAutoFit/>
          </a:bodyPr>
          <a:lstStyle/>
          <a:p>
            <a:pPr algn="ctr"/>
            <a:r>
              <a:rPr lang="en-US" sz="2000"/>
              <a:t>E</a:t>
            </a:r>
            <a:r>
              <a:rPr lang="en-US" sz="2000" baseline="-25000"/>
              <a:t>5</a:t>
            </a:r>
          </a:p>
        </p:txBody>
      </p:sp>
      <p:sp>
        <p:nvSpPr>
          <p:cNvPr id="23" name="TextBox 22">
            <a:extLst>
              <a:ext uri="{FF2B5EF4-FFF2-40B4-BE49-F238E27FC236}">
                <a16:creationId xmlns:a16="http://schemas.microsoft.com/office/drawing/2014/main" id="{D0185F9A-2A74-46A7-9915-020A594DFE56}"/>
              </a:ext>
            </a:extLst>
          </p:cNvPr>
          <p:cNvSpPr txBox="1"/>
          <p:nvPr/>
        </p:nvSpPr>
        <p:spPr>
          <a:xfrm>
            <a:off x="8550272" y="3086979"/>
            <a:ext cx="1938015" cy="400109"/>
          </a:xfrm>
          <a:prstGeom prst="rect">
            <a:avLst/>
          </a:prstGeom>
          <a:noFill/>
          <a:ln w="50800">
            <a:solidFill>
              <a:srgbClr val="00B050"/>
            </a:solidFill>
          </a:ln>
        </p:spPr>
        <p:txBody>
          <a:bodyPr wrap="square" rtlCol="0">
            <a:spAutoFit/>
          </a:bodyPr>
          <a:lstStyle/>
          <a:p>
            <a:pPr algn="ctr"/>
            <a:r>
              <a:rPr lang="en-US" sz="2000"/>
              <a:t>E</a:t>
            </a:r>
            <a:r>
              <a:rPr lang="en-US" sz="2000" baseline="-25000"/>
              <a:t>6</a:t>
            </a:r>
          </a:p>
        </p:txBody>
      </p:sp>
      <p:cxnSp>
        <p:nvCxnSpPr>
          <p:cNvPr id="25" name="Straight Arrow Connector 24">
            <a:extLst>
              <a:ext uri="{FF2B5EF4-FFF2-40B4-BE49-F238E27FC236}">
                <a16:creationId xmlns:a16="http://schemas.microsoft.com/office/drawing/2014/main" id="{825D8695-18CD-41F1-B006-E4D547A454D6}"/>
              </a:ext>
            </a:extLst>
          </p:cNvPr>
          <p:cNvCxnSpPr>
            <a:stCxn id="5" idx="2"/>
            <a:endCxn id="16" idx="0"/>
          </p:cNvCxnSpPr>
          <p:nvPr/>
        </p:nvCxnSpPr>
        <p:spPr>
          <a:xfrm flipH="1">
            <a:off x="3810636" y="2543234"/>
            <a:ext cx="1012507" cy="5437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187865-849F-4FF6-B835-1B48213B2210}"/>
              </a:ext>
            </a:extLst>
          </p:cNvPr>
          <p:cNvCxnSpPr>
            <a:stCxn id="6" idx="2"/>
            <a:endCxn id="17" idx="0"/>
          </p:cNvCxnSpPr>
          <p:nvPr/>
        </p:nvCxnSpPr>
        <p:spPr>
          <a:xfrm flipH="1">
            <a:off x="5141597" y="2543234"/>
            <a:ext cx="317182" cy="5446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3CDBB4-E1B6-40D6-8CBA-761DDDF35AD4}"/>
              </a:ext>
            </a:extLst>
          </p:cNvPr>
          <p:cNvCxnSpPr>
            <a:stCxn id="7" idx="2"/>
            <a:endCxn id="18" idx="0"/>
          </p:cNvCxnSpPr>
          <p:nvPr/>
        </p:nvCxnSpPr>
        <p:spPr>
          <a:xfrm>
            <a:off x="6094415" y="2543234"/>
            <a:ext cx="233200" cy="5437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57D349-DC12-490E-A60C-5EE435DC5D44}"/>
              </a:ext>
            </a:extLst>
          </p:cNvPr>
          <p:cNvCxnSpPr>
            <a:cxnSpLocks/>
            <a:stCxn id="8" idx="2"/>
            <a:endCxn id="21" idx="0"/>
          </p:cNvCxnSpPr>
          <p:nvPr/>
        </p:nvCxnSpPr>
        <p:spPr>
          <a:xfrm>
            <a:off x="6687190" y="2542300"/>
            <a:ext cx="658491"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AC5D046-58E7-4001-88A7-8CE364F40632}"/>
              </a:ext>
            </a:extLst>
          </p:cNvPr>
          <p:cNvCxnSpPr>
            <a:cxnSpLocks/>
            <a:stCxn id="9" idx="2"/>
            <a:endCxn id="22" idx="0"/>
          </p:cNvCxnSpPr>
          <p:nvPr/>
        </p:nvCxnSpPr>
        <p:spPr>
          <a:xfrm>
            <a:off x="7279965" y="2542300"/>
            <a:ext cx="855972"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6848CC-F4E0-48B4-9AF7-89345D994307}"/>
              </a:ext>
            </a:extLst>
          </p:cNvPr>
          <p:cNvCxnSpPr>
            <a:stCxn id="10" idx="2"/>
            <a:endCxn id="23" idx="0"/>
          </p:cNvCxnSpPr>
          <p:nvPr/>
        </p:nvCxnSpPr>
        <p:spPr>
          <a:xfrm>
            <a:off x="7915601" y="2542300"/>
            <a:ext cx="1603679"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800534-EE8F-49B8-A2C3-97D10EB43322}"/>
              </a:ext>
            </a:extLst>
          </p:cNvPr>
          <p:cNvSpPr txBox="1"/>
          <p:nvPr/>
        </p:nvSpPr>
        <p:spPr>
          <a:xfrm>
            <a:off x="226142" y="2143124"/>
            <a:ext cx="1964210" cy="369332"/>
          </a:xfrm>
          <a:prstGeom prst="rect">
            <a:avLst/>
          </a:prstGeom>
          <a:noFill/>
        </p:spPr>
        <p:txBody>
          <a:bodyPr wrap="square" rtlCol="0">
            <a:spAutoFit/>
          </a:bodyPr>
          <a:lstStyle/>
          <a:p>
            <a:r>
              <a:rPr lang="en-US" b="1"/>
              <a:t>Vertex Dictionary</a:t>
            </a:r>
          </a:p>
        </p:txBody>
      </p:sp>
      <p:sp>
        <p:nvSpPr>
          <p:cNvPr id="24" name="TextBox 23">
            <a:extLst>
              <a:ext uri="{FF2B5EF4-FFF2-40B4-BE49-F238E27FC236}">
                <a16:creationId xmlns:a16="http://schemas.microsoft.com/office/drawing/2014/main" id="{BECAA817-B671-46D0-8DC6-0FBFFCDF76F5}"/>
              </a:ext>
            </a:extLst>
          </p:cNvPr>
          <p:cNvSpPr txBox="1"/>
          <p:nvPr/>
        </p:nvSpPr>
        <p:spPr>
          <a:xfrm>
            <a:off x="2837058" y="3885980"/>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26" name="TextBox 25">
            <a:extLst>
              <a:ext uri="{FF2B5EF4-FFF2-40B4-BE49-F238E27FC236}">
                <a16:creationId xmlns:a16="http://schemas.microsoft.com/office/drawing/2014/main" id="{87D58E8A-9CDC-450F-A83D-33A16D99E5B0}"/>
              </a:ext>
            </a:extLst>
          </p:cNvPr>
          <p:cNvSpPr txBox="1"/>
          <p:nvPr/>
        </p:nvSpPr>
        <p:spPr>
          <a:xfrm>
            <a:off x="4592320" y="3877411"/>
            <a:ext cx="1098554" cy="400109"/>
          </a:xfrm>
          <a:prstGeom prst="rect">
            <a:avLst/>
          </a:prstGeom>
          <a:noFill/>
          <a:ln w="50800">
            <a:solidFill>
              <a:srgbClr val="00B050"/>
            </a:solidFill>
          </a:ln>
        </p:spPr>
        <p:txBody>
          <a:bodyPr wrap="square" rtlCol="0">
            <a:spAutoFit/>
          </a:bodyPr>
          <a:lstStyle/>
          <a:p>
            <a:pPr algn="ctr"/>
            <a:r>
              <a:rPr lang="en-US" sz="2000"/>
              <a:t>E</a:t>
            </a:r>
            <a:r>
              <a:rPr lang="en-US" sz="2000" baseline="-25000"/>
              <a:t>2</a:t>
            </a:r>
          </a:p>
        </p:txBody>
      </p:sp>
      <p:sp>
        <p:nvSpPr>
          <p:cNvPr id="27" name="TextBox 26">
            <a:extLst>
              <a:ext uri="{FF2B5EF4-FFF2-40B4-BE49-F238E27FC236}">
                <a16:creationId xmlns:a16="http://schemas.microsoft.com/office/drawing/2014/main" id="{64491116-79D9-418C-99E6-4431767626A2}"/>
              </a:ext>
            </a:extLst>
          </p:cNvPr>
          <p:cNvSpPr txBox="1"/>
          <p:nvPr/>
        </p:nvSpPr>
        <p:spPr>
          <a:xfrm>
            <a:off x="5858982" y="3876473"/>
            <a:ext cx="1284292" cy="400109"/>
          </a:xfrm>
          <a:prstGeom prst="rect">
            <a:avLst/>
          </a:prstGeom>
          <a:noFill/>
          <a:ln w="50800">
            <a:solidFill>
              <a:srgbClr val="00B050"/>
            </a:solidFill>
          </a:ln>
        </p:spPr>
        <p:txBody>
          <a:bodyPr wrap="square" rtlCol="0">
            <a:spAutoFit/>
          </a:bodyPr>
          <a:lstStyle/>
          <a:p>
            <a:pPr algn="ctr"/>
            <a:r>
              <a:rPr lang="en-US" sz="2000"/>
              <a:t>E</a:t>
            </a:r>
            <a:r>
              <a:rPr lang="en-US" sz="2000" baseline="-25000"/>
              <a:t>3</a:t>
            </a:r>
          </a:p>
        </p:txBody>
      </p:sp>
      <p:sp>
        <p:nvSpPr>
          <p:cNvPr id="29" name="TextBox 28">
            <a:extLst>
              <a:ext uri="{FF2B5EF4-FFF2-40B4-BE49-F238E27FC236}">
                <a16:creationId xmlns:a16="http://schemas.microsoft.com/office/drawing/2014/main" id="{1D202E9F-F67A-4205-AB37-76ADB07DA87E}"/>
              </a:ext>
            </a:extLst>
          </p:cNvPr>
          <p:cNvSpPr txBox="1"/>
          <p:nvPr/>
        </p:nvSpPr>
        <p:spPr>
          <a:xfrm>
            <a:off x="7335170" y="3876473"/>
            <a:ext cx="751839" cy="400109"/>
          </a:xfrm>
          <a:prstGeom prst="rect">
            <a:avLst/>
          </a:prstGeom>
          <a:noFill/>
          <a:ln w="50800">
            <a:solidFill>
              <a:srgbClr val="00B050"/>
            </a:solidFill>
          </a:ln>
        </p:spPr>
        <p:txBody>
          <a:bodyPr wrap="square" rtlCol="0">
            <a:spAutoFit/>
          </a:bodyPr>
          <a:lstStyle/>
          <a:p>
            <a:pPr algn="ctr"/>
            <a:r>
              <a:rPr lang="en-US" sz="2000"/>
              <a:t>E</a:t>
            </a:r>
            <a:r>
              <a:rPr lang="en-US" sz="2000" baseline="-25000"/>
              <a:t>4</a:t>
            </a:r>
          </a:p>
        </p:txBody>
      </p:sp>
      <p:sp>
        <p:nvSpPr>
          <p:cNvPr id="31" name="TextBox 30">
            <a:extLst>
              <a:ext uri="{FF2B5EF4-FFF2-40B4-BE49-F238E27FC236}">
                <a16:creationId xmlns:a16="http://schemas.microsoft.com/office/drawing/2014/main" id="{AB897CC8-D283-4D6D-9C00-93D2E497CC78}"/>
              </a:ext>
            </a:extLst>
          </p:cNvPr>
          <p:cNvSpPr txBox="1"/>
          <p:nvPr/>
        </p:nvSpPr>
        <p:spPr>
          <a:xfrm>
            <a:off x="8327555" y="3876473"/>
            <a:ext cx="828673" cy="400109"/>
          </a:xfrm>
          <a:prstGeom prst="rect">
            <a:avLst/>
          </a:prstGeom>
          <a:noFill/>
          <a:ln w="50800">
            <a:solidFill>
              <a:srgbClr val="00B050"/>
            </a:solidFill>
          </a:ln>
        </p:spPr>
        <p:txBody>
          <a:bodyPr wrap="square" rtlCol="0">
            <a:spAutoFit/>
          </a:bodyPr>
          <a:lstStyle/>
          <a:p>
            <a:pPr algn="ctr"/>
            <a:r>
              <a:rPr lang="en-US" sz="2000"/>
              <a:t>E</a:t>
            </a:r>
            <a:r>
              <a:rPr lang="en-US" sz="2000" baseline="-25000"/>
              <a:t>5</a:t>
            </a:r>
          </a:p>
        </p:txBody>
      </p:sp>
      <p:sp>
        <p:nvSpPr>
          <p:cNvPr id="33" name="TextBox 32">
            <a:extLst>
              <a:ext uri="{FF2B5EF4-FFF2-40B4-BE49-F238E27FC236}">
                <a16:creationId xmlns:a16="http://schemas.microsoft.com/office/drawing/2014/main" id="{BD74315D-E5AA-44FB-98ED-CB3BE9319426}"/>
              </a:ext>
            </a:extLst>
          </p:cNvPr>
          <p:cNvSpPr txBox="1"/>
          <p:nvPr/>
        </p:nvSpPr>
        <p:spPr>
          <a:xfrm>
            <a:off x="9519279" y="3876473"/>
            <a:ext cx="1938015" cy="400109"/>
          </a:xfrm>
          <a:prstGeom prst="rect">
            <a:avLst/>
          </a:prstGeom>
          <a:noFill/>
          <a:ln w="50800">
            <a:solidFill>
              <a:srgbClr val="00B050"/>
            </a:solidFill>
          </a:ln>
        </p:spPr>
        <p:txBody>
          <a:bodyPr wrap="square" rtlCol="0">
            <a:spAutoFit/>
          </a:bodyPr>
          <a:lstStyle/>
          <a:p>
            <a:pPr algn="ctr"/>
            <a:r>
              <a:rPr lang="en-US" sz="2000"/>
              <a:t>E</a:t>
            </a:r>
            <a:r>
              <a:rPr lang="en-US" sz="2000" baseline="-25000"/>
              <a:t>6</a:t>
            </a:r>
          </a:p>
        </p:txBody>
      </p:sp>
      <p:sp>
        <p:nvSpPr>
          <p:cNvPr id="40" name="TextBox 39">
            <a:extLst>
              <a:ext uri="{FF2B5EF4-FFF2-40B4-BE49-F238E27FC236}">
                <a16:creationId xmlns:a16="http://schemas.microsoft.com/office/drawing/2014/main" id="{D1B9FD75-4C5C-4D72-BF2F-C7E45B884C16}"/>
              </a:ext>
            </a:extLst>
          </p:cNvPr>
          <p:cNvSpPr txBox="1"/>
          <p:nvPr/>
        </p:nvSpPr>
        <p:spPr>
          <a:xfrm>
            <a:off x="226142" y="3753361"/>
            <a:ext cx="1964210" cy="646331"/>
          </a:xfrm>
          <a:prstGeom prst="rect">
            <a:avLst/>
          </a:prstGeom>
          <a:noFill/>
        </p:spPr>
        <p:txBody>
          <a:bodyPr wrap="square" rtlCol="0">
            <a:spAutoFit/>
          </a:bodyPr>
          <a:lstStyle/>
          <a:p>
            <a:r>
              <a:rPr lang="en-US" b="1"/>
              <a:t>Edge List (Hornet)</a:t>
            </a:r>
          </a:p>
          <a:p>
            <a:r>
              <a:rPr lang="en-US" i="1"/>
              <a:t>Variable-size array</a:t>
            </a:r>
            <a:endParaRPr lang="en-US" b="1"/>
          </a:p>
        </p:txBody>
      </p:sp>
      <p:sp>
        <p:nvSpPr>
          <p:cNvPr id="42" name="TextBox 41">
            <a:extLst>
              <a:ext uri="{FF2B5EF4-FFF2-40B4-BE49-F238E27FC236}">
                <a16:creationId xmlns:a16="http://schemas.microsoft.com/office/drawing/2014/main" id="{23C356E9-B654-48D6-B88F-1D3915082F53}"/>
              </a:ext>
            </a:extLst>
          </p:cNvPr>
          <p:cNvSpPr txBox="1"/>
          <p:nvPr/>
        </p:nvSpPr>
        <p:spPr>
          <a:xfrm>
            <a:off x="226142" y="2963867"/>
            <a:ext cx="1964210" cy="646331"/>
          </a:xfrm>
          <a:prstGeom prst="rect">
            <a:avLst/>
          </a:prstGeom>
          <a:noFill/>
        </p:spPr>
        <p:txBody>
          <a:bodyPr wrap="square" rtlCol="0">
            <a:spAutoFit/>
          </a:bodyPr>
          <a:lstStyle/>
          <a:p>
            <a:r>
              <a:rPr lang="en-US" b="1"/>
              <a:t>Edge List (CSR)</a:t>
            </a:r>
          </a:p>
          <a:p>
            <a:r>
              <a:rPr lang="en-US" i="1"/>
              <a:t>Fixed-size array</a:t>
            </a:r>
          </a:p>
        </p:txBody>
      </p:sp>
      <p:sp>
        <p:nvSpPr>
          <p:cNvPr id="11" name="Slide Number Placeholder 10">
            <a:extLst>
              <a:ext uri="{FF2B5EF4-FFF2-40B4-BE49-F238E27FC236}">
                <a16:creationId xmlns:a16="http://schemas.microsoft.com/office/drawing/2014/main" id="{1DF4A15A-1ACF-4FD8-8C93-327250FA22FE}"/>
              </a:ext>
            </a:extLst>
          </p:cNvPr>
          <p:cNvSpPr>
            <a:spLocks noGrp="1"/>
          </p:cNvSpPr>
          <p:nvPr>
            <p:ph type="sldNum" sz="quarter" idx="12"/>
          </p:nvPr>
        </p:nvSpPr>
        <p:spPr/>
        <p:txBody>
          <a:bodyPr/>
          <a:lstStyle/>
          <a:p>
            <a:fld id="{A58B9188-CED8-43E2-9AA9-56BB731A974C}" type="slidenum">
              <a:rPr lang="en-US" smtClean="0"/>
              <a:pPr/>
              <a:t>3</a:t>
            </a:fld>
            <a:r>
              <a:rPr lang="en-US"/>
              <a:t>/22</a:t>
            </a:r>
            <a:endParaRPr lang="en-US" dirty="0"/>
          </a:p>
        </p:txBody>
      </p:sp>
    </p:spTree>
    <p:extLst>
      <p:ext uri="{BB962C8B-B14F-4D97-AF65-F5344CB8AC3E}">
        <p14:creationId xmlns:p14="http://schemas.microsoft.com/office/powerpoint/2010/main" val="20081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dirty="0"/>
              <a:t>Graph Data Structures</a:t>
            </a:r>
          </a:p>
        </p:txBody>
      </p:sp>
      <p:sp>
        <p:nvSpPr>
          <p:cNvPr id="11" name="Content Placeholder 10">
            <a:extLst>
              <a:ext uri="{FF2B5EF4-FFF2-40B4-BE49-F238E27FC236}">
                <a16:creationId xmlns:a16="http://schemas.microsoft.com/office/drawing/2014/main" id="{17695596-F99F-43E2-AAC1-D3FB9BD0E1C1}"/>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C68F1B08-A567-4986-B5E4-019C617C5E56}"/>
              </a:ext>
            </a:extLst>
          </p:cNvPr>
          <p:cNvSpPr txBox="1"/>
          <p:nvPr/>
        </p:nvSpPr>
        <p:spPr>
          <a:xfrm>
            <a:off x="4505325"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1</a:t>
            </a:r>
          </a:p>
        </p:txBody>
      </p:sp>
      <p:sp>
        <p:nvSpPr>
          <p:cNvPr id="6" name="TextBox 5">
            <a:extLst>
              <a:ext uri="{FF2B5EF4-FFF2-40B4-BE49-F238E27FC236}">
                <a16:creationId xmlns:a16="http://schemas.microsoft.com/office/drawing/2014/main" id="{E1492CD3-3B2B-491D-83DA-65F90EDE41CD}"/>
              </a:ext>
            </a:extLst>
          </p:cNvPr>
          <p:cNvSpPr txBox="1"/>
          <p:nvPr/>
        </p:nvSpPr>
        <p:spPr>
          <a:xfrm>
            <a:off x="5140961"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2</a:t>
            </a:r>
          </a:p>
        </p:txBody>
      </p:sp>
      <p:sp>
        <p:nvSpPr>
          <p:cNvPr id="7" name="TextBox 6">
            <a:extLst>
              <a:ext uri="{FF2B5EF4-FFF2-40B4-BE49-F238E27FC236}">
                <a16:creationId xmlns:a16="http://schemas.microsoft.com/office/drawing/2014/main" id="{EA83F634-3B9D-46F9-A41D-01F31D700CB0}"/>
              </a:ext>
            </a:extLst>
          </p:cNvPr>
          <p:cNvSpPr txBox="1"/>
          <p:nvPr/>
        </p:nvSpPr>
        <p:spPr>
          <a:xfrm>
            <a:off x="5776597"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3</a:t>
            </a:r>
          </a:p>
        </p:txBody>
      </p:sp>
      <p:sp>
        <p:nvSpPr>
          <p:cNvPr id="8" name="TextBox 7">
            <a:extLst>
              <a:ext uri="{FF2B5EF4-FFF2-40B4-BE49-F238E27FC236}">
                <a16:creationId xmlns:a16="http://schemas.microsoft.com/office/drawing/2014/main" id="{726A2E8D-54CA-43C1-94DB-33D0398B4E9C}"/>
              </a:ext>
            </a:extLst>
          </p:cNvPr>
          <p:cNvSpPr txBox="1"/>
          <p:nvPr/>
        </p:nvSpPr>
        <p:spPr>
          <a:xfrm>
            <a:off x="6412233" y="2142190"/>
            <a:ext cx="549913" cy="400110"/>
          </a:xfrm>
          <a:prstGeom prst="rect">
            <a:avLst/>
          </a:prstGeom>
          <a:noFill/>
          <a:ln w="50800">
            <a:solidFill>
              <a:schemeClr val="accent1"/>
            </a:solidFill>
          </a:ln>
        </p:spPr>
        <p:txBody>
          <a:bodyPr wrap="square" rtlCol="0">
            <a:spAutoFit/>
          </a:bodyPr>
          <a:lstStyle/>
          <a:p>
            <a:pPr algn="ctr"/>
            <a:r>
              <a:rPr lang="en-US" sz="2000"/>
              <a:t>v</a:t>
            </a:r>
            <a:r>
              <a:rPr lang="en-US" sz="2000" baseline="-25000"/>
              <a:t>4</a:t>
            </a:r>
          </a:p>
        </p:txBody>
      </p:sp>
      <p:sp>
        <p:nvSpPr>
          <p:cNvPr id="9" name="TextBox 8">
            <a:extLst>
              <a:ext uri="{FF2B5EF4-FFF2-40B4-BE49-F238E27FC236}">
                <a16:creationId xmlns:a16="http://schemas.microsoft.com/office/drawing/2014/main" id="{A94C1C9C-8A6C-4CA5-A721-F7618C026144}"/>
              </a:ext>
            </a:extLst>
          </p:cNvPr>
          <p:cNvSpPr txBox="1"/>
          <p:nvPr/>
        </p:nvSpPr>
        <p:spPr>
          <a:xfrm>
            <a:off x="6962147"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5</a:t>
            </a:r>
          </a:p>
        </p:txBody>
      </p:sp>
      <p:sp>
        <p:nvSpPr>
          <p:cNvPr id="10" name="TextBox 9">
            <a:extLst>
              <a:ext uri="{FF2B5EF4-FFF2-40B4-BE49-F238E27FC236}">
                <a16:creationId xmlns:a16="http://schemas.microsoft.com/office/drawing/2014/main" id="{4B5DE083-E329-404A-B045-A3625A38995B}"/>
              </a:ext>
            </a:extLst>
          </p:cNvPr>
          <p:cNvSpPr txBox="1"/>
          <p:nvPr/>
        </p:nvSpPr>
        <p:spPr>
          <a:xfrm>
            <a:off x="7597783" y="2142190"/>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6</a:t>
            </a:r>
          </a:p>
        </p:txBody>
      </p:sp>
      <p:sp>
        <p:nvSpPr>
          <p:cNvPr id="16" name="TextBox 15">
            <a:extLst>
              <a:ext uri="{FF2B5EF4-FFF2-40B4-BE49-F238E27FC236}">
                <a16:creationId xmlns:a16="http://schemas.microsoft.com/office/drawing/2014/main" id="{20FC6DFA-4DA2-4AEA-8005-465EB0A55022}"/>
              </a:ext>
            </a:extLst>
          </p:cNvPr>
          <p:cNvSpPr txBox="1"/>
          <p:nvPr/>
        </p:nvSpPr>
        <p:spPr>
          <a:xfrm>
            <a:off x="3028953" y="3086978"/>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17" name="TextBox 16">
            <a:extLst>
              <a:ext uri="{FF2B5EF4-FFF2-40B4-BE49-F238E27FC236}">
                <a16:creationId xmlns:a16="http://schemas.microsoft.com/office/drawing/2014/main" id="{21956543-65E6-4E14-83F5-CFEB37034608}"/>
              </a:ext>
            </a:extLst>
          </p:cNvPr>
          <p:cNvSpPr txBox="1"/>
          <p:nvPr/>
        </p:nvSpPr>
        <p:spPr>
          <a:xfrm>
            <a:off x="4592320" y="3087915"/>
            <a:ext cx="1098554" cy="400109"/>
          </a:xfrm>
          <a:prstGeom prst="rect">
            <a:avLst/>
          </a:prstGeom>
          <a:noFill/>
          <a:ln w="50800">
            <a:solidFill>
              <a:srgbClr val="00B050"/>
            </a:solidFill>
          </a:ln>
        </p:spPr>
        <p:txBody>
          <a:bodyPr wrap="square" rtlCol="0">
            <a:spAutoFit/>
          </a:bodyPr>
          <a:lstStyle/>
          <a:p>
            <a:pPr algn="ctr"/>
            <a:r>
              <a:rPr lang="en-US" sz="2000"/>
              <a:t>E</a:t>
            </a:r>
            <a:r>
              <a:rPr lang="en-US" sz="2000" baseline="-25000"/>
              <a:t>2</a:t>
            </a:r>
          </a:p>
        </p:txBody>
      </p:sp>
      <p:sp>
        <p:nvSpPr>
          <p:cNvPr id="18" name="TextBox 17">
            <a:extLst>
              <a:ext uri="{FF2B5EF4-FFF2-40B4-BE49-F238E27FC236}">
                <a16:creationId xmlns:a16="http://schemas.microsoft.com/office/drawing/2014/main" id="{D3BDFB66-FAE2-4F80-B5DC-5C50A14C769C}"/>
              </a:ext>
            </a:extLst>
          </p:cNvPr>
          <p:cNvSpPr txBox="1"/>
          <p:nvPr/>
        </p:nvSpPr>
        <p:spPr>
          <a:xfrm>
            <a:off x="5685469" y="3086979"/>
            <a:ext cx="1284292" cy="400109"/>
          </a:xfrm>
          <a:prstGeom prst="rect">
            <a:avLst/>
          </a:prstGeom>
          <a:noFill/>
          <a:ln w="50800">
            <a:solidFill>
              <a:srgbClr val="00B050"/>
            </a:solidFill>
          </a:ln>
        </p:spPr>
        <p:txBody>
          <a:bodyPr wrap="square" rtlCol="0">
            <a:spAutoFit/>
          </a:bodyPr>
          <a:lstStyle/>
          <a:p>
            <a:pPr algn="ctr"/>
            <a:r>
              <a:rPr lang="en-US" sz="2000"/>
              <a:t>E</a:t>
            </a:r>
            <a:r>
              <a:rPr lang="en-US" sz="2000" baseline="-25000"/>
              <a:t>3</a:t>
            </a:r>
          </a:p>
        </p:txBody>
      </p:sp>
      <p:sp>
        <p:nvSpPr>
          <p:cNvPr id="21" name="TextBox 20">
            <a:extLst>
              <a:ext uri="{FF2B5EF4-FFF2-40B4-BE49-F238E27FC236}">
                <a16:creationId xmlns:a16="http://schemas.microsoft.com/office/drawing/2014/main" id="{93A8536F-AE59-412E-B7FA-D4C8B9969B35}"/>
              </a:ext>
            </a:extLst>
          </p:cNvPr>
          <p:cNvSpPr txBox="1"/>
          <p:nvPr/>
        </p:nvSpPr>
        <p:spPr>
          <a:xfrm>
            <a:off x="6969761" y="3086979"/>
            <a:ext cx="751839" cy="400109"/>
          </a:xfrm>
          <a:prstGeom prst="rect">
            <a:avLst/>
          </a:prstGeom>
          <a:noFill/>
          <a:ln w="50800">
            <a:solidFill>
              <a:srgbClr val="00B050"/>
            </a:solidFill>
          </a:ln>
        </p:spPr>
        <p:txBody>
          <a:bodyPr wrap="square" rtlCol="0">
            <a:spAutoFit/>
          </a:bodyPr>
          <a:lstStyle/>
          <a:p>
            <a:pPr algn="ctr"/>
            <a:r>
              <a:rPr lang="en-US" sz="2000"/>
              <a:t>E</a:t>
            </a:r>
            <a:r>
              <a:rPr lang="en-US" sz="2000" baseline="-25000"/>
              <a:t>4</a:t>
            </a:r>
          </a:p>
        </p:txBody>
      </p:sp>
      <p:sp>
        <p:nvSpPr>
          <p:cNvPr id="22" name="TextBox 21">
            <a:extLst>
              <a:ext uri="{FF2B5EF4-FFF2-40B4-BE49-F238E27FC236}">
                <a16:creationId xmlns:a16="http://schemas.microsoft.com/office/drawing/2014/main" id="{7EC22723-FC38-4354-B42A-1B9FF57D11A7}"/>
              </a:ext>
            </a:extLst>
          </p:cNvPr>
          <p:cNvSpPr txBox="1"/>
          <p:nvPr/>
        </p:nvSpPr>
        <p:spPr>
          <a:xfrm>
            <a:off x="7721600" y="3086979"/>
            <a:ext cx="828673" cy="400109"/>
          </a:xfrm>
          <a:prstGeom prst="rect">
            <a:avLst/>
          </a:prstGeom>
          <a:noFill/>
          <a:ln w="50800">
            <a:solidFill>
              <a:srgbClr val="00B050"/>
            </a:solidFill>
          </a:ln>
        </p:spPr>
        <p:txBody>
          <a:bodyPr wrap="square" rtlCol="0">
            <a:spAutoFit/>
          </a:bodyPr>
          <a:lstStyle/>
          <a:p>
            <a:pPr algn="ctr"/>
            <a:r>
              <a:rPr lang="en-US" sz="2000"/>
              <a:t>E</a:t>
            </a:r>
            <a:r>
              <a:rPr lang="en-US" sz="2000" baseline="-25000"/>
              <a:t>5</a:t>
            </a:r>
          </a:p>
        </p:txBody>
      </p:sp>
      <p:sp>
        <p:nvSpPr>
          <p:cNvPr id="23" name="TextBox 22">
            <a:extLst>
              <a:ext uri="{FF2B5EF4-FFF2-40B4-BE49-F238E27FC236}">
                <a16:creationId xmlns:a16="http://schemas.microsoft.com/office/drawing/2014/main" id="{D0185F9A-2A74-46A7-9915-020A594DFE56}"/>
              </a:ext>
            </a:extLst>
          </p:cNvPr>
          <p:cNvSpPr txBox="1"/>
          <p:nvPr/>
        </p:nvSpPr>
        <p:spPr>
          <a:xfrm>
            <a:off x="8550272" y="3086979"/>
            <a:ext cx="1938015" cy="400109"/>
          </a:xfrm>
          <a:prstGeom prst="rect">
            <a:avLst/>
          </a:prstGeom>
          <a:noFill/>
          <a:ln w="50800">
            <a:solidFill>
              <a:srgbClr val="00B050"/>
            </a:solidFill>
          </a:ln>
        </p:spPr>
        <p:txBody>
          <a:bodyPr wrap="square" rtlCol="0">
            <a:spAutoFit/>
          </a:bodyPr>
          <a:lstStyle/>
          <a:p>
            <a:pPr algn="ctr"/>
            <a:r>
              <a:rPr lang="en-US" sz="2000"/>
              <a:t>E</a:t>
            </a:r>
            <a:r>
              <a:rPr lang="en-US" sz="2000" baseline="-25000"/>
              <a:t>6</a:t>
            </a:r>
          </a:p>
        </p:txBody>
      </p:sp>
      <p:cxnSp>
        <p:nvCxnSpPr>
          <p:cNvPr id="25" name="Straight Arrow Connector 24">
            <a:extLst>
              <a:ext uri="{FF2B5EF4-FFF2-40B4-BE49-F238E27FC236}">
                <a16:creationId xmlns:a16="http://schemas.microsoft.com/office/drawing/2014/main" id="{825D8695-18CD-41F1-B006-E4D547A454D6}"/>
              </a:ext>
            </a:extLst>
          </p:cNvPr>
          <p:cNvCxnSpPr>
            <a:stCxn id="5" idx="2"/>
            <a:endCxn id="16" idx="0"/>
          </p:cNvCxnSpPr>
          <p:nvPr/>
        </p:nvCxnSpPr>
        <p:spPr>
          <a:xfrm flipH="1">
            <a:off x="3810636" y="2543234"/>
            <a:ext cx="1012507" cy="5437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187865-849F-4FF6-B835-1B48213B2210}"/>
              </a:ext>
            </a:extLst>
          </p:cNvPr>
          <p:cNvCxnSpPr>
            <a:stCxn id="6" idx="2"/>
            <a:endCxn id="17" idx="0"/>
          </p:cNvCxnSpPr>
          <p:nvPr/>
        </p:nvCxnSpPr>
        <p:spPr>
          <a:xfrm flipH="1">
            <a:off x="5141597" y="2543234"/>
            <a:ext cx="317182" cy="5446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3CDBB4-E1B6-40D6-8CBA-761DDDF35AD4}"/>
              </a:ext>
            </a:extLst>
          </p:cNvPr>
          <p:cNvCxnSpPr>
            <a:stCxn id="7" idx="2"/>
            <a:endCxn id="18" idx="0"/>
          </p:cNvCxnSpPr>
          <p:nvPr/>
        </p:nvCxnSpPr>
        <p:spPr>
          <a:xfrm>
            <a:off x="6094415" y="2543234"/>
            <a:ext cx="233200" cy="5437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57D349-DC12-490E-A60C-5EE435DC5D44}"/>
              </a:ext>
            </a:extLst>
          </p:cNvPr>
          <p:cNvCxnSpPr>
            <a:cxnSpLocks/>
            <a:stCxn id="8" idx="2"/>
            <a:endCxn id="21" idx="0"/>
          </p:cNvCxnSpPr>
          <p:nvPr/>
        </p:nvCxnSpPr>
        <p:spPr>
          <a:xfrm>
            <a:off x="6687190" y="2542300"/>
            <a:ext cx="658491"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AC5D046-58E7-4001-88A7-8CE364F40632}"/>
              </a:ext>
            </a:extLst>
          </p:cNvPr>
          <p:cNvCxnSpPr>
            <a:cxnSpLocks/>
            <a:stCxn id="9" idx="2"/>
            <a:endCxn id="22" idx="0"/>
          </p:cNvCxnSpPr>
          <p:nvPr/>
        </p:nvCxnSpPr>
        <p:spPr>
          <a:xfrm>
            <a:off x="7279965" y="2542300"/>
            <a:ext cx="855972"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6848CC-F4E0-48B4-9AF7-89345D994307}"/>
              </a:ext>
            </a:extLst>
          </p:cNvPr>
          <p:cNvCxnSpPr>
            <a:stCxn id="10" idx="2"/>
            <a:endCxn id="23" idx="0"/>
          </p:cNvCxnSpPr>
          <p:nvPr/>
        </p:nvCxnSpPr>
        <p:spPr>
          <a:xfrm>
            <a:off x="7915601" y="2542300"/>
            <a:ext cx="1603679" cy="54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800534-EE8F-49B8-A2C3-97D10EB43322}"/>
              </a:ext>
            </a:extLst>
          </p:cNvPr>
          <p:cNvSpPr txBox="1"/>
          <p:nvPr/>
        </p:nvSpPr>
        <p:spPr>
          <a:xfrm>
            <a:off x="226142" y="2143124"/>
            <a:ext cx="1964210" cy="369332"/>
          </a:xfrm>
          <a:prstGeom prst="rect">
            <a:avLst/>
          </a:prstGeom>
          <a:noFill/>
        </p:spPr>
        <p:txBody>
          <a:bodyPr wrap="square" rtlCol="0">
            <a:spAutoFit/>
          </a:bodyPr>
          <a:lstStyle/>
          <a:p>
            <a:r>
              <a:rPr lang="en-US" b="1"/>
              <a:t>Vertex Dictionary</a:t>
            </a:r>
          </a:p>
        </p:txBody>
      </p:sp>
      <p:sp>
        <p:nvSpPr>
          <p:cNvPr id="24" name="TextBox 23">
            <a:extLst>
              <a:ext uri="{FF2B5EF4-FFF2-40B4-BE49-F238E27FC236}">
                <a16:creationId xmlns:a16="http://schemas.microsoft.com/office/drawing/2014/main" id="{BECAA817-B671-46D0-8DC6-0FBFFCDF76F5}"/>
              </a:ext>
            </a:extLst>
          </p:cNvPr>
          <p:cNvSpPr txBox="1"/>
          <p:nvPr/>
        </p:nvSpPr>
        <p:spPr>
          <a:xfrm>
            <a:off x="2837058" y="3885980"/>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26" name="TextBox 25">
            <a:extLst>
              <a:ext uri="{FF2B5EF4-FFF2-40B4-BE49-F238E27FC236}">
                <a16:creationId xmlns:a16="http://schemas.microsoft.com/office/drawing/2014/main" id="{87D58E8A-9CDC-450F-A83D-33A16D99E5B0}"/>
              </a:ext>
            </a:extLst>
          </p:cNvPr>
          <p:cNvSpPr txBox="1"/>
          <p:nvPr/>
        </p:nvSpPr>
        <p:spPr>
          <a:xfrm>
            <a:off x="4592320" y="3877411"/>
            <a:ext cx="1098554" cy="400109"/>
          </a:xfrm>
          <a:prstGeom prst="rect">
            <a:avLst/>
          </a:prstGeom>
          <a:noFill/>
          <a:ln w="50800">
            <a:solidFill>
              <a:srgbClr val="00B050"/>
            </a:solidFill>
          </a:ln>
        </p:spPr>
        <p:txBody>
          <a:bodyPr wrap="square" rtlCol="0">
            <a:spAutoFit/>
          </a:bodyPr>
          <a:lstStyle/>
          <a:p>
            <a:pPr algn="ctr"/>
            <a:r>
              <a:rPr lang="en-US" sz="2000"/>
              <a:t>E</a:t>
            </a:r>
            <a:r>
              <a:rPr lang="en-US" sz="2000" baseline="-25000"/>
              <a:t>2</a:t>
            </a:r>
          </a:p>
        </p:txBody>
      </p:sp>
      <p:sp>
        <p:nvSpPr>
          <p:cNvPr id="27" name="TextBox 26">
            <a:extLst>
              <a:ext uri="{FF2B5EF4-FFF2-40B4-BE49-F238E27FC236}">
                <a16:creationId xmlns:a16="http://schemas.microsoft.com/office/drawing/2014/main" id="{64491116-79D9-418C-99E6-4431767626A2}"/>
              </a:ext>
            </a:extLst>
          </p:cNvPr>
          <p:cNvSpPr txBox="1"/>
          <p:nvPr/>
        </p:nvSpPr>
        <p:spPr>
          <a:xfrm>
            <a:off x="5858982" y="3876473"/>
            <a:ext cx="1284292" cy="400109"/>
          </a:xfrm>
          <a:prstGeom prst="rect">
            <a:avLst/>
          </a:prstGeom>
          <a:noFill/>
          <a:ln w="50800">
            <a:solidFill>
              <a:srgbClr val="00B050"/>
            </a:solidFill>
          </a:ln>
        </p:spPr>
        <p:txBody>
          <a:bodyPr wrap="square" rtlCol="0">
            <a:spAutoFit/>
          </a:bodyPr>
          <a:lstStyle/>
          <a:p>
            <a:pPr algn="ctr"/>
            <a:r>
              <a:rPr lang="en-US" sz="2000"/>
              <a:t>E</a:t>
            </a:r>
            <a:r>
              <a:rPr lang="en-US" sz="2000" baseline="-25000"/>
              <a:t>3</a:t>
            </a:r>
          </a:p>
        </p:txBody>
      </p:sp>
      <p:sp>
        <p:nvSpPr>
          <p:cNvPr id="29" name="TextBox 28">
            <a:extLst>
              <a:ext uri="{FF2B5EF4-FFF2-40B4-BE49-F238E27FC236}">
                <a16:creationId xmlns:a16="http://schemas.microsoft.com/office/drawing/2014/main" id="{1D202E9F-F67A-4205-AB37-76ADB07DA87E}"/>
              </a:ext>
            </a:extLst>
          </p:cNvPr>
          <p:cNvSpPr txBox="1"/>
          <p:nvPr/>
        </p:nvSpPr>
        <p:spPr>
          <a:xfrm>
            <a:off x="7335170" y="3876473"/>
            <a:ext cx="751839" cy="400109"/>
          </a:xfrm>
          <a:prstGeom prst="rect">
            <a:avLst/>
          </a:prstGeom>
          <a:noFill/>
          <a:ln w="50800">
            <a:solidFill>
              <a:srgbClr val="00B050"/>
            </a:solidFill>
          </a:ln>
        </p:spPr>
        <p:txBody>
          <a:bodyPr wrap="square" rtlCol="0">
            <a:spAutoFit/>
          </a:bodyPr>
          <a:lstStyle/>
          <a:p>
            <a:pPr algn="ctr"/>
            <a:r>
              <a:rPr lang="en-US" sz="2000"/>
              <a:t>E</a:t>
            </a:r>
            <a:r>
              <a:rPr lang="en-US" sz="2000" baseline="-25000"/>
              <a:t>4</a:t>
            </a:r>
          </a:p>
        </p:txBody>
      </p:sp>
      <p:sp>
        <p:nvSpPr>
          <p:cNvPr id="31" name="TextBox 30">
            <a:extLst>
              <a:ext uri="{FF2B5EF4-FFF2-40B4-BE49-F238E27FC236}">
                <a16:creationId xmlns:a16="http://schemas.microsoft.com/office/drawing/2014/main" id="{AB897CC8-D283-4D6D-9C00-93D2E497CC78}"/>
              </a:ext>
            </a:extLst>
          </p:cNvPr>
          <p:cNvSpPr txBox="1"/>
          <p:nvPr/>
        </p:nvSpPr>
        <p:spPr>
          <a:xfrm>
            <a:off x="8327555" y="3876473"/>
            <a:ext cx="828673" cy="400109"/>
          </a:xfrm>
          <a:prstGeom prst="rect">
            <a:avLst/>
          </a:prstGeom>
          <a:noFill/>
          <a:ln w="50800">
            <a:solidFill>
              <a:srgbClr val="00B050"/>
            </a:solidFill>
          </a:ln>
        </p:spPr>
        <p:txBody>
          <a:bodyPr wrap="square" rtlCol="0">
            <a:spAutoFit/>
          </a:bodyPr>
          <a:lstStyle/>
          <a:p>
            <a:pPr algn="ctr"/>
            <a:r>
              <a:rPr lang="en-US" sz="2000"/>
              <a:t>E</a:t>
            </a:r>
            <a:r>
              <a:rPr lang="en-US" sz="2000" baseline="-25000"/>
              <a:t>5</a:t>
            </a:r>
          </a:p>
        </p:txBody>
      </p:sp>
      <p:sp>
        <p:nvSpPr>
          <p:cNvPr id="33" name="TextBox 32">
            <a:extLst>
              <a:ext uri="{FF2B5EF4-FFF2-40B4-BE49-F238E27FC236}">
                <a16:creationId xmlns:a16="http://schemas.microsoft.com/office/drawing/2014/main" id="{BD74315D-E5AA-44FB-98ED-CB3BE9319426}"/>
              </a:ext>
            </a:extLst>
          </p:cNvPr>
          <p:cNvSpPr txBox="1"/>
          <p:nvPr/>
        </p:nvSpPr>
        <p:spPr>
          <a:xfrm>
            <a:off x="9519279" y="3876473"/>
            <a:ext cx="1938015" cy="400109"/>
          </a:xfrm>
          <a:prstGeom prst="rect">
            <a:avLst/>
          </a:prstGeom>
          <a:noFill/>
          <a:ln w="50800">
            <a:solidFill>
              <a:srgbClr val="00B050"/>
            </a:solidFill>
          </a:ln>
        </p:spPr>
        <p:txBody>
          <a:bodyPr wrap="square" rtlCol="0">
            <a:spAutoFit/>
          </a:bodyPr>
          <a:lstStyle/>
          <a:p>
            <a:pPr algn="ctr"/>
            <a:r>
              <a:rPr lang="en-US" sz="2000"/>
              <a:t>E</a:t>
            </a:r>
            <a:r>
              <a:rPr lang="en-US" sz="2000" baseline="-25000"/>
              <a:t>6</a:t>
            </a:r>
          </a:p>
        </p:txBody>
      </p:sp>
      <p:sp>
        <p:nvSpPr>
          <p:cNvPr id="39" name="TextBox 38">
            <a:extLst>
              <a:ext uri="{FF2B5EF4-FFF2-40B4-BE49-F238E27FC236}">
                <a16:creationId xmlns:a16="http://schemas.microsoft.com/office/drawing/2014/main" id="{D3448AE6-A3F7-4510-8128-6F5BCCF04615}"/>
              </a:ext>
            </a:extLst>
          </p:cNvPr>
          <p:cNvSpPr txBox="1"/>
          <p:nvPr/>
        </p:nvSpPr>
        <p:spPr>
          <a:xfrm>
            <a:off x="2837058" y="4649203"/>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11</a:t>
            </a:r>
          </a:p>
        </p:txBody>
      </p:sp>
      <p:sp>
        <p:nvSpPr>
          <p:cNvPr id="45" name="TextBox 44">
            <a:extLst>
              <a:ext uri="{FF2B5EF4-FFF2-40B4-BE49-F238E27FC236}">
                <a16:creationId xmlns:a16="http://schemas.microsoft.com/office/drawing/2014/main" id="{EB114917-15AA-429E-876F-20B08E17FC5D}"/>
              </a:ext>
            </a:extLst>
          </p:cNvPr>
          <p:cNvSpPr txBox="1"/>
          <p:nvPr/>
        </p:nvSpPr>
        <p:spPr>
          <a:xfrm>
            <a:off x="233207" y="4528246"/>
            <a:ext cx="2247865" cy="923330"/>
          </a:xfrm>
          <a:prstGeom prst="rect">
            <a:avLst/>
          </a:prstGeom>
          <a:noFill/>
        </p:spPr>
        <p:txBody>
          <a:bodyPr wrap="square" rtlCol="0">
            <a:spAutoFit/>
          </a:bodyPr>
          <a:lstStyle/>
          <a:p>
            <a:r>
              <a:rPr lang="en-US" b="1"/>
              <a:t>Edge List (</a:t>
            </a:r>
            <a:r>
              <a:rPr lang="en-US" b="1" err="1"/>
              <a:t>faimGraph</a:t>
            </a:r>
            <a:r>
              <a:rPr lang="en-US" b="1"/>
              <a:t>)</a:t>
            </a:r>
          </a:p>
          <a:p>
            <a:r>
              <a:rPr lang="en-US" i="1"/>
              <a:t>Linked-list of fixed-size arrays</a:t>
            </a:r>
            <a:endParaRPr lang="en-US" b="1"/>
          </a:p>
        </p:txBody>
      </p:sp>
      <p:sp>
        <p:nvSpPr>
          <p:cNvPr id="47" name="TextBox 46">
            <a:extLst>
              <a:ext uri="{FF2B5EF4-FFF2-40B4-BE49-F238E27FC236}">
                <a16:creationId xmlns:a16="http://schemas.microsoft.com/office/drawing/2014/main" id="{3473AD07-BD1D-4B63-80EB-0271D97E5948}"/>
              </a:ext>
            </a:extLst>
          </p:cNvPr>
          <p:cNvSpPr txBox="1"/>
          <p:nvPr/>
        </p:nvSpPr>
        <p:spPr>
          <a:xfrm>
            <a:off x="2837058" y="5317490"/>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21</a:t>
            </a:r>
          </a:p>
        </p:txBody>
      </p:sp>
      <p:cxnSp>
        <p:nvCxnSpPr>
          <p:cNvPr id="4" name="Straight Arrow Connector 3">
            <a:extLst>
              <a:ext uri="{FF2B5EF4-FFF2-40B4-BE49-F238E27FC236}">
                <a16:creationId xmlns:a16="http://schemas.microsoft.com/office/drawing/2014/main" id="{FF0A9E55-B0B4-41B0-8E07-4CC82549BED7}"/>
              </a:ext>
            </a:extLst>
          </p:cNvPr>
          <p:cNvCxnSpPr/>
          <p:nvPr/>
        </p:nvCxnSpPr>
        <p:spPr>
          <a:xfrm>
            <a:off x="3251200" y="5049313"/>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0378689-F8E0-41FF-B2DC-1F8D80CD7096}"/>
              </a:ext>
            </a:extLst>
          </p:cNvPr>
          <p:cNvSpPr txBox="1"/>
          <p:nvPr/>
        </p:nvSpPr>
        <p:spPr>
          <a:xfrm>
            <a:off x="4592319" y="4645137"/>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12</a:t>
            </a:r>
          </a:p>
        </p:txBody>
      </p:sp>
      <p:sp>
        <p:nvSpPr>
          <p:cNvPr id="56" name="TextBox 55">
            <a:extLst>
              <a:ext uri="{FF2B5EF4-FFF2-40B4-BE49-F238E27FC236}">
                <a16:creationId xmlns:a16="http://schemas.microsoft.com/office/drawing/2014/main" id="{6E060DE0-3AF4-41CF-8730-2FC81ED46517}"/>
              </a:ext>
            </a:extLst>
          </p:cNvPr>
          <p:cNvSpPr txBox="1"/>
          <p:nvPr/>
        </p:nvSpPr>
        <p:spPr>
          <a:xfrm>
            <a:off x="4592319" y="5313424"/>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22</a:t>
            </a:r>
          </a:p>
        </p:txBody>
      </p:sp>
      <p:cxnSp>
        <p:nvCxnSpPr>
          <p:cNvPr id="57" name="Straight Arrow Connector 56">
            <a:extLst>
              <a:ext uri="{FF2B5EF4-FFF2-40B4-BE49-F238E27FC236}">
                <a16:creationId xmlns:a16="http://schemas.microsoft.com/office/drawing/2014/main" id="{E0047DBD-BE1E-486D-A298-D50EEA6C0D0D}"/>
              </a:ext>
            </a:extLst>
          </p:cNvPr>
          <p:cNvCxnSpPr/>
          <p:nvPr/>
        </p:nvCxnSpPr>
        <p:spPr>
          <a:xfrm>
            <a:off x="5006461" y="5045247"/>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BFE6A0-3938-41E5-8DE1-8A182763D08F}"/>
              </a:ext>
            </a:extLst>
          </p:cNvPr>
          <p:cNvSpPr txBox="1"/>
          <p:nvPr/>
        </p:nvSpPr>
        <p:spPr>
          <a:xfrm>
            <a:off x="5858982" y="4645137"/>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13</a:t>
            </a:r>
          </a:p>
        </p:txBody>
      </p:sp>
      <p:sp>
        <p:nvSpPr>
          <p:cNvPr id="59" name="TextBox 58">
            <a:extLst>
              <a:ext uri="{FF2B5EF4-FFF2-40B4-BE49-F238E27FC236}">
                <a16:creationId xmlns:a16="http://schemas.microsoft.com/office/drawing/2014/main" id="{704FFBF6-1A21-407A-AFFF-CDED509BA76E}"/>
              </a:ext>
            </a:extLst>
          </p:cNvPr>
          <p:cNvSpPr txBox="1"/>
          <p:nvPr/>
        </p:nvSpPr>
        <p:spPr>
          <a:xfrm>
            <a:off x="5858982" y="5313424"/>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23</a:t>
            </a:r>
          </a:p>
        </p:txBody>
      </p:sp>
      <p:cxnSp>
        <p:nvCxnSpPr>
          <p:cNvPr id="60" name="Straight Arrow Connector 59">
            <a:extLst>
              <a:ext uri="{FF2B5EF4-FFF2-40B4-BE49-F238E27FC236}">
                <a16:creationId xmlns:a16="http://schemas.microsoft.com/office/drawing/2014/main" id="{44A995E3-A5B1-4DBC-B1F9-5EE1723F9B23}"/>
              </a:ext>
            </a:extLst>
          </p:cNvPr>
          <p:cNvCxnSpPr/>
          <p:nvPr/>
        </p:nvCxnSpPr>
        <p:spPr>
          <a:xfrm>
            <a:off x="6273124" y="5045247"/>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238CD74-FA71-4029-8908-91FF8377765F}"/>
              </a:ext>
            </a:extLst>
          </p:cNvPr>
          <p:cNvSpPr txBox="1"/>
          <p:nvPr/>
        </p:nvSpPr>
        <p:spPr>
          <a:xfrm>
            <a:off x="7345681" y="4645137"/>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14</a:t>
            </a:r>
          </a:p>
        </p:txBody>
      </p:sp>
      <p:sp>
        <p:nvSpPr>
          <p:cNvPr id="62" name="TextBox 61">
            <a:extLst>
              <a:ext uri="{FF2B5EF4-FFF2-40B4-BE49-F238E27FC236}">
                <a16:creationId xmlns:a16="http://schemas.microsoft.com/office/drawing/2014/main" id="{8335CA47-ADDD-42C2-AE05-4B68B2AF1F58}"/>
              </a:ext>
            </a:extLst>
          </p:cNvPr>
          <p:cNvSpPr txBox="1"/>
          <p:nvPr/>
        </p:nvSpPr>
        <p:spPr>
          <a:xfrm>
            <a:off x="7345681" y="5313424"/>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24</a:t>
            </a:r>
          </a:p>
        </p:txBody>
      </p:sp>
      <p:cxnSp>
        <p:nvCxnSpPr>
          <p:cNvPr id="63" name="Straight Arrow Connector 62">
            <a:extLst>
              <a:ext uri="{FF2B5EF4-FFF2-40B4-BE49-F238E27FC236}">
                <a16:creationId xmlns:a16="http://schemas.microsoft.com/office/drawing/2014/main" id="{10A77DF0-58C1-4AE3-AC80-FC97FBCD40AA}"/>
              </a:ext>
            </a:extLst>
          </p:cNvPr>
          <p:cNvCxnSpPr/>
          <p:nvPr/>
        </p:nvCxnSpPr>
        <p:spPr>
          <a:xfrm>
            <a:off x="7759823" y="5045247"/>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6D57832-39E7-483F-B1BE-7B17342E5B47}"/>
              </a:ext>
            </a:extLst>
          </p:cNvPr>
          <p:cNvSpPr txBox="1"/>
          <p:nvPr/>
        </p:nvSpPr>
        <p:spPr>
          <a:xfrm>
            <a:off x="8332589" y="4645137"/>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15</a:t>
            </a:r>
          </a:p>
        </p:txBody>
      </p:sp>
      <p:sp>
        <p:nvSpPr>
          <p:cNvPr id="65" name="TextBox 64">
            <a:extLst>
              <a:ext uri="{FF2B5EF4-FFF2-40B4-BE49-F238E27FC236}">
                <a16:creationId xmlns:a16="http://schemas.microsoft.com/office/drawing/2014/main" id="{BF4C0A6F-2AFB-4E3C-B1E5-CE9242FC887D}"/>
              </a:ext>
            </a:extLst>
          </p:cNvPr>
          <p:cNvSpPr txBox="1"/>
          <p:nvPr/>
        </p:nvSpPr>
        <p:spPr>
          <a:xfrm>
            <a:off x="8332589" y="5313424"/>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25</a:t>
            </a:r>
          </a:p>
        </p:txBody>
      </p:sp>
      <p:cxnSp>
        <p:nvCxnSpPr>
          <p:cNvPr id="66" name="Straight Arrow Connector 65">
            <a:extLst>
              <a:ext uri="{FF2B5EF4-FFF2-40B4-BE49-F238E27FC236}">
                <a16:creationId xmlns:a16="http://schemas.microsoft.com/office/drawing/2014/main" id="{F9670933-33F8-4F2D-B7E2-4DF1ED674559}"/>
              </a:ext>
            </a:extLst>
          </p:cNvPr>
          <p:cNvCxnSpPr/>
          <p:nvPr/>
        </p:nvCxnSpPr>
        <p:spPr>
          <a:xfrm>
            <a:off x="8746731" y="5045247"/>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76A6730-38E7-4219-8957-9C79E6D0CC6B}"/>
              </a:ext>
            </a:extLst>
          </p:cNvPr>
          <p:cNvSpPr txBox="1"/>
          <p:nvPr/>
        </p:nvSpPr>
        <p:spPr>
          <a:xfrm>
            <a:off x="9516860" y="4645137"/>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16</a:t>
            </a:r>
          </a:p>
        </p:txBody>
      </p:sp>
      <p:sp>
        <p:nvSpPr>
          <p:cNvPr id="68" name="TextBox 67">
            <a:extLst>
              <a:ext uri="{FF2B5EF4-FFF2-40B4-BE49-F238E27FC236}">
                <a16:creationId xmlns:a16="http://schemas.microsoft.com/office/drawing/2014/main" id="{02D30EE7-A54C-4364-B5E5-16B6EFAE1906}"/>
              </a:ext>
            </a:extLst>
          </p:cNvPr>
          <p:cNvSpPr txBox="1"/>
          <p:nvPr/>
        </p:nvSpPr>
        <p:spPr>
          <a:xfrm>
            <a:off x="9516860" y="5313424"/>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26</a:t>
            </a:r>
          </a:p>
        </p:txBody>
      </p:sp>
      <p:cxnSp>
        <p:nvCxnSpPr>
          <p:cNvPr id="69" name="Straight Arrow Connector 68">
            <a:extLst>
              <a:ext uri="{FF2B5EF4-FFF2-40B4-BE49-F238E27FC236}">
                <a16:creationId xmlns:a16="http://schemas.microsoft.com/office/drawing/2014/main" id="{DF47D221-C737-4633-8280-48DC5613C8E8}"/>
              </a:ext>
            </a:extLst>
          </p:cNvPr>
          <p:cNvCxnSpPr/>
          <p:nvPr/>
        </p:nvCxnSpPr>
        <p:spPr>
          <a:xfrm>
            <a:off x="9931002" y="5045247"/>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9ADD4C9-1921-40B3-95D6-ECF9EB395D9D}"/>
              </a:ext>
            </a:extLst>
          </p:cNvPr>
          <p:cNvSpPr txBox="1"/>
          <p:nvPr/>
        </p:nvSpPr>
        <p:spPr>
          <a:xfrm>
            <a:off x="9516860" y="5981308"/>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36</a:t>
            </a:r>
          </a:p>
        </p:txBody>
      </p:sp>
      <p:cxnSp>
        <p:nvCxnSpPr>
          <p:cNvPr id="71" name="Straight Arrow Connector 70">
            <a:extLst>
              <a:ext uri="{FF2B5EF4-FFF2-40B4-BE49-F238E27FC236}">
                <a16:creationId xmlns:a16="http://schemas.microsoft.com/office/drawing/2014/main" id="{A2F8FBCA-95C0-4057-9718-A8C0AB187327}"/>
              </a:ext>
            </a:extLst>
          </p:cNvPr>
          <p:cNvCxnSpPr/>
          <p:nvPr/>
        </p:nvCxnSpPr>
        <p:spPr>
          <a:xfrm>
            <a:off x="9931002" y="5713131"/>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03B5999-C4A1-4A2B-9AE8-0799D0A6D1BE}"/>
              </a:ext>
            </a:extLst>
          </p:cNvPr>
          <p:cNvSpPr txBox="1"/>
          <p:nvPr/>
        </p:nvSpPr>
        <p:spPr>
          <a:xfrm>
            <a:off x="226142" y="3753361"/>
            <a:ext cx="1964210" cy="646331"/>
          </a:xfrm>
          <a:prstGeom prst="rect">
            <a:avLst/>
          </a:prstGeom>
          <a:noFill/>
        </p:spPr>
        <p:txBody>
          <a:bodyPr wrap="square" rtlCol="0">
            <a:spAutoFit/>
          </a:bodyPr>
          <a:lstStyle/>
          <a:p>
            <a:r>
              <a:rPr lang="en-US" b="1" dirty="0"/>
              <a:t>Edge List (Hornet)</a:t>
            </a:r>
          </a:p>
          <a:p>
            <a:r>
              <a:rPr lang="en-US" i="1" dirty="0"/>
              <a:t>Variable-size array</a:t>
            </a:r>
            <a:endParaRPr lang="en-US" b="1" dirty="0"/>
          </a:p>
        </p:txBody>
      </p:sp>
      <p:sp>
        <p:nvSpPr>
          <p:cNvPr id="52" name="TextBox 51">
            <a:extLst>
              <a:ext uri="{FF2B5EF4-FFF2-40B4-BE49-F238E27FC236}">
                <a16:creationId xmlns:a16="http://schemas.microsoft.com/office/drawing/2014/main" id="{290B0A23-EB1C-4A49-8A9C-41FD70606739}"/>
              </a:ext>
            </a:extLst>
          </p:cNvPr>
          <p:cNvSpPr txBox="1"/>
          <p:nvPr/>
        </p:nvSpPr>
        <p:spPr>
          <a:xfrm>
            <a:off x="226142" y="2963867"/>
            <a:ext cx="1964210" cy="646331"/>
          </a:xfrm>
          <a:prstGeom prst="rect">
            <a:avLst/>
          </a:prstGeom>
          <a:noFill/>
        </p:spPr>
        <p:txBody>
          <a:bodyPr wrap="square" rtlCol="0">
            <a:spAutoFit/>
          </a:bodyPr>
          <a:lstStyle/>
          <a:p>
            <a:r>
              <a:rPr lang="en-US" b="1"/>
              <a:t>Edge List (CSR)</a:t>
            </a:r>
          </a:p>
          <a:p>
            <a:r>
              <a:rPr lang="en-US" i="1"/>
              <a:t>Fixed-size array</a:t>
            </a:r>
          </a:p>
        </p:txBody>
      </p:sp>
      <p:sp>
        <p:nvSpPr>
          <p:cNvPr id="12" name="Slide Number Placeholder 11">
            <a:extLst>
              <a:ext uri="{FF2B5EF4-FFF2-40B4-BE49-F238E27FC236}">
                <a16:creationId xmlns:a16="http://schemas.microsoft.com/office/drawing/2014/main" id="{462305E2-2424-4508-838B-7B0896FD9A53}"/>
              </a:ext>
            </a:extLst>
          </p:cNvPr>
          <p:cNvSpPr>
            <a:spLocks noGrp="1"/>
          </p:cNvSpPr>
          <p:nvPr>
            <p:ph type="sldNum" sz="quarter" idx="12"/>
          </p:nvPr>
        </p:nvSpPr>
        <p:spPr/>
        <p:txBody>
          <a:bodyPr/>
          <a:lstStyle/>
          <a:p>
            <a:fld id="{A58B9188-CED8-43E2-9AA9-56BB731A974C}" type="slidenum">
              <a:rPr lang="en-US" smtClean="0"/>
              <a:pPr/>
              <a:t>4</a:t>
            </a:fld>
            <a:r>
              <a:rPr lang="en-US"/>
              <a:t>/22</a:t>
            </a:r>
            <a:endParaRPr lang="en-US" dirty="0"/>
          </a:p>
        </p:txBody>
      </p:sp>
    </p:spTree>
    <p:extLst>
      <p:ext uri="{BB962C8B-B14F-4D97-AF65-F5344CB8AC3E}">
        <p14:creationId xmlns:p14="http://schemas.microsoft.com/office/powerpoint/2010/main" val="362055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dirty="0"/>
              <a:t>Graph Data Structures</a:t>
            </a:r>
          </a:p>
        </p:txBody>
      </p:sp>
      <p:sp>
        <p:nvSpPr>
          <p:cNvPr id="6" name="Content Placeholder 5">
            <a:extLst>
              <a:ext uri="{FF2B5EF4-FFF2-40B4-BE49-F238E27FC236}">
                <a16:creationId xmlns:a16="http://schemas.microsoft.com/office/drawing/2014/main" id="{7693A545-3151-47F1-9389-63A075531BFF}"/>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C68F1B08-A567-4986-B5E4-019C617C5E56}"/>
              </a:ext>
            </a:extLst>
          </p:cNvPr>
          <p:cNvSpPr txBox="1"/>
          <p:nvPr/>
        </p:nvSpPr>
        <p:spPr>
          <a:xfrm>
            <a:off x="4505325" y="2143124"/>
            <a:ext cx="635636" cy="400110"/>
          </a:xfrm>
          <a:prstGeom prst="rect">
            <a:avLst/>
          </a:prstGeom>
          <a:noFill/>
          <a:ln w="50800">
            <a:solidFill>
              <a:schemeClr val="accent1"/>
            </a:solidFill>
          </a:ln>
        </p:spPr>
        <p:txBody>
          <a:bodyPr wrap="square" rtlCol="0">
            <a:spAutoFit/>
          </a:bodyPr>
          <a:lstStyle/>
          <a:p>
            <a:pPr algn="ctr"/>
            <a:r>
              <a:rPr lang="en-US" sz="2000"/>
              <a:t>v</a:t>
            </a:r>
            <a:r>
              <a:rPr lang="en-US" sz="2000" baseline="-25000"/>
              <a:t>1</a:t>
            </a:r>
          </a:p>
        </p:txBody>
      </p:sp>
      <p:sp>
        <p:nvSpPr>
          <p:cNvPr id="16" name="TextBox 15">
            <a:extLst>
              <a:ext uri="{FF2B5EF4-FFF2-40B4-BE49-F238E27FC236}">
                <a16:creationId xmlns:a16="http://schemas.microsoft.com/office/drawing/2014/main" id="{20FC6DFA-4DA2-4AEA-8005-465EB0A55022}"/>
              </a:ext>
            </a:extLst>
          </p:cNvPr>
          <p:cNvSpPr txBox="1"/>
          <p:nvPr/>
        </p:nvSpPr>
        <p:spPr>
          <a:xfrm>
            <a:off x="3028953" y="3086978"/>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cxnSp>
        <p:nvCxnSpPr>
          <p:cNvPr id="25" name="Straight Arrow Connector 24">
            <a:extLst>
              <a:ext uri="{FF2B5EF4-FFF2-40B4-BE49-F238E27FC236}">
                <a16:creationId xmlns:a16="http://schemas.microsoft.com/office/drawing/2014/main" id="{825D8695-18CD-41F1-B006-E4D547A454D6}"/>
              </a:ext>
            </a:extLst>
          </p:cNvPr>
          <p:cNvCxnSpPr>
            <a:stCxn id="5" idx="2"/>
            <a:endCxn id="16" idx="0"/>
          </p:cNvCxnSpPr>
          <p:nvPr/>
        </p:nvCxnSpPr>
        <p:spPr>
          <a:xfrm flipH="1">
            <a:off x="3810636" y="2543234"/>
            <a:ext cx="1012507" cy="5437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800534-EE8F-49B8-A2C3-97D10EB43322}"/>
              </a:ext>
            </a:extLst>
          </p:cNvPr>
          <p:cNvSpPr txBox="1"/>
          <p:nvPr/>
        </p:nvSpPr>
        <p:spPr>
          <a:xfrm>
            <a:off x="226142" y="2143124"/>
            <a:ext cx="1964210" cy="369332"/>
          </a:xfrm>
          <a:prstGeom prst="rect">
            <a:avLst/>
          </a:prstGeom>
          <a:noFill/>
        </p:spPr>
        <p:txBody>
          <a:bodyPr wrap="square" rtlCol="0">
            <a:spAutoFit/>
          </a:bodyPr>
          <a:lstStyle/>
          <a:p>
            <a:r>
              <a:rPr lang="en-US" b="1"/>
              <a:t>Vertex Dictionary</a:t>
            </a:r>
          </a:p>
        </p:txBody>
      </p:sp>
      <p:sp>
        <p:nvSpPr>
          <p:cNvPr id="24" name="TextBox 23">
            <a:extLst>
              <a:ext uri="{FF2B5EF4-FFF2-40B4-BE49-F238E27FC236}">
                <a16:creationId xmlns:a16="http://schemas.microsoft.com/office/drawing/2014/main" id="{BECAA817-B671-46D0-8DC6-0FBFFCDF76F5}"/>
              </a:ext>
            </a:extLst>
          </p:cNvPr>
          <p:cNvSpPr txBox="1"/>
          <p:nvPr/>
        </p:nvSpPr>
        <p:spPr>
          <a:xfrm>
            <a:off x="2837058" y="3885980"/>
            <a:ext cx="1563366" cy="401047"/>
          </a:xfrm>
          <a:prstGeom prst="rect">
            <a:avLst/>
          </a:prstGeom>
          <a:noFill/>
          <a:ln w="50800">
            <a:solidFill>
              <a:srgbClr val="00B050"/>
            </a:solidFill>
          </a:ln>
        </p:spPr>
        <p:txBody>
          <a:bodyPr wrap="square" rtlCol="0">
            <a:spAutoFit/>
          </a:bodyPr>
          <a:lstStyle/>
          <a:p>
            <a:pPr algn="ctr"/>
            <a:r>
              <a:rPr lang="en-US" sz="2000"/>
              <a:t>E</a:t>
            </a:r>
            <a:r>
              <a:rPr lang="en-US" sz="2000" baseline="-25000"/>
              <a:t>1</a:t>
            </a:r>
          </a:p>
        </p:txBody>
      </p:sp>
      <p:sp>
        <p:nvSpPr>
          <p:cNvPr id="39" name="TextBox 38">
            <a:extLst>
              <a:ext uri="{FF2B5EF4-FFF2-40B4-BE49-F238E27FC236}">
                <a16:creationId xmlns:a16="http://schemas.microsoft.com/office/drawing/2014/main" id="{D3448AE6-A3F7-4510-8128-6F5BCCF04615}"/>
              </a:ext>
            </a:extLst>
          </p:cNvPr>
          <p:cNvSpPr txBox="1"/>
          <p:nvPr/>
        </p:nvSpPr>
        <p:spPr>
          <a:xfrm>
            <a:off x="2837058" y="4649203"/>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11</a:t>
            </a:r>
          </a:p>
        </p:txBody>
      </p:sp>
      <p:sp>
        <p:nvSpPr>
          <p:cNvPr id="47" name="TextBox 46">
            <a:extLst>
              <a:ext uri="{FF2B5EF4-FFF2-40B4-BE49-F238E27FC236}">
                <a16:creationId xmlns:a16="http://schemas.microsoft.com/office/drawing/2014/main" id="{3473AD07-BD1D-4B63-80EB-0271D97E5948}"/>
              </a:ext>
            </a:extLst>
          </p:cNvPr>
          <p:cNvSpPr txBox="1"/>
          <p:nvPr/>
        </p:nvSpPr>
        <p:spPr>
          <a:xfrm>
            <a:off x="2837058" y="5317490"/>
            <a:ext cx="830702" cy="400110"/>
          </a:xfrm>
          <a:prstGeom prst="rect">
            <a:avLst/>
          </a:prstGeom>
          <a:noFill/>
          <a:ln w="50800">
            <a:solidFill>
              <a:srgbClr val="00B050"/>
            </a:solidFill>
          </a:ln>
        </p:spPr>
        <p:txBody>
          <a:bodyPr wrap="square" rtlCol="0">
            <a:spAutoFit/>
          </a:bodyPr>
          <a:lstStyle/>
          <a:p>
            <a:pPr algn="ctr"/>
            <a:r>
              <a:rPr lang="en-US" sz="2000"/>
              <a:t>E</a:t>
            </a:r>
            <a:r>
              <a:rPr lang="en-US" sz="2000" baseline="-25000"/>
              <a:t>21</a:t>
            </a:r>
          </a:p>
        </p:txBody>
      </p:sp>
      <p:cxnSp>
        <p:nvCxnSpPr>
          <p:cNvPr id="4" name="Straight Arrow Connector 3">
            <a:extLst>
              <a:ext uri="{FF2B5EF4-FFF2-40B4-BE49-F238E27FC236}">
                <a16:creationId xmlns:a16="http://schemas.microsoft.com/office/drawing/2014/main" id="{FF0A9E55-B0B4-41B0-8E07-4CC82549BED7}"/>
              </a:ext>
            </a:extLst>
          </p:cNvPr>
          <p:cNvCxnSpPr/>
          <p:nvPr/>
        </p:nvCxnSpPr>
        <p:spPr>
          <a:xfrm>
            <a:off x="3251200" y="5049313"/>
            <a:ext cx="0" cy="26817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6A2D7AD-F562-41D7-B83B-9929AF9B52EF}"/>
              </a:ext>
            </a:extLst>
          </p:cNvPr>
          <p:cNvSpPr txBox="1"/>
          <p:nvPr/>
        </p:nvSpPr>
        <p:spPr>
          <a:xfrm>
            <a:off x="5604826" y="2547982"/>
            <a:ext cx="6104575" cy="3816429"/>
          </a:xfrm>
          <a:prstGeom prst="rect">
            <a:avLst/>
          </a:prstGeom>
          <a:noFill/>
        </p:spPr>
        <p:txBody>
          <a:bodyPr wrap="square" rtlCol="0">
            <a:spAutoFit/>
          </a:bodyPr>
          <a:lstStyle/>
          <a:p>
            <a:r>
              <a:rPr lang="en-US" sz="2200" b="1" dirty="0"/>
              <a:t>Edge exist query is an essential query.</a:t>
            </a:r>
          </a:p>
          <a:p>
            <a:r>
              <a:rPr lang="en-US" sz="2200" i="1" dirty="0"/>
              <a:t>Example: insertion while maintaining unique edges per-vertex.</a:t>
            </a:r>
          </a:p>
          <a:p>
            <a:endParaRPr lang="en-US" sz="2200" i="1" dirty="0"/>
          </a:p>
          <a:p>
            <a:r>
              <a:rPr lang="en-US" sz="2200" dirty="0"/>
              <a:t>Query cost if the adjacency list is not sorted:</a:t>
            </a:r>
          </a:p>
          <a:p>
            <a:pPr marL="800100" lvl="1" indent="-342900">
              <a:buFont typeface="Arial" panose="020B0604020202020204" pitchFamily="34" charset="0"/>
              <a:buChar char="•"/>
            </a:pPr>
            <a:r>
              <a:rPr lang="en-US" sz="2200" dirty="0"/>
              <a:t>O(|E|)</a:t>
            </a:r>
          </a:p>
          <a:p>
            <a:r>
              <a:rPr lang="en-US" sz="2200" dirty="0"/>
              <a:t>And if sorted:</a:t>
            </a:r>
          </a:p>
          <a:p>
            <a:pPr marL="800100" lvl="1" indent="-342900">
              <a:buFont typeface="Arial" panose="020B0604020202020204" pitchFamily="34" charset="0"/>
              <a:buChar char="•"/>
            </a:pPr>
            <a:r>
              <a:rPr lang="en-US" sz="2200" dirty="0"/>
              <a:t>O(log(|E|))</a:t>
            </a:r>
          </a:p>
          <a:p>
            <a:pPr lvl="1"/>
            <a:endParaRPr lang="en-US" sz="2200" dirty="0"/>
          </a:p>
          <a:p>
            <a:r>
              <a:rPr lang="en-US" sz="2200" dirty="0"/>
              <a:t>… But we must maintain the sorting order during updates.</a:t>
            </a:r>
          </a:p>
        </p:txBody>
      </p:sp>
      <p:sp>
        <p:nvSpPr>
          <p:cNvPr id="19" name="TextBox 18">
            <a:extLst>
              <a:ext uri="{FF2B5EF4-FFF2-40B4-BE49-F238E27FC236}">
                <a16:creationId xmlns:a16="http://schemas.microsoft.com/office/drawing/2014/main" id="{E53A67BB-FBC8-4D62-80ED-37259F676D50}"/>
              </a:ext>
            </a:extLst>
          </p:cNvPr>
          <p:cNvSpPr txBox="1"/>
          <p:nvPr/>
        </p:nvSpPr>
        <p:spPr>
          <a:xfrm>
            <a:off x="233207" y="4528246"/>
            <a:ext cx="2247865" cy="923330"/>
          </a:xfrm>
          <a:prstGeom prst="rect">
            <a:avLst/>
          </a:prstGeom>
          <a:noFill/>
        </p:spPr>
        <p:txBody>
          <a:bodyPr wrap="square" rtlCol="0">
            <a:spAutoFit/>
          </a:bodyPr>
          <a:lstStyle/>
          <a:p>
            <a:r>
              <a:rPr lang="en-US" b="1"/>
              <a:t>Edge List (</a:t>
            </a:r>
            <a:r>
              <a:rPr lang="en-US" b="1" err="1"/>
              <a:t>faimGraph</a:t>
            </a:r>
            <a:r>
              <a:rPr lang="en-US" b="1"/>
              <a:t>)</a:t>
            </a:r>
          </a:p>
          <a:p>
            <a:r>
              <a:rPr lang="en-US" i="1"/>
              <a:t>Linked-list of fixed-size arrays</a:t>
            </a:r>
            <a:endParaRPr lang="en-US" b="1"/>
          </a:p>
        </p:txBody>
      </p:sp>
      <p:sp>
        <p:nvSpPr>
          <p:cNvPr id="20" name="TextBox 19">
            <a:extLst>
              <a:ext uri="{FF2B5EF4-FFF2-40B4-BE49-F238E27FC236}">
                <a16:creationId xmlns:a16="http://schemas.microsoft.com/office/drawing/2014/main" id="{D8AF9EF1-2DA0-44B0-990D-4E1F2E5FBD15}"/>
              </a:ext>
            </a:extLst>
          </p:cNvPr>
          <p:cNvSpPr txBox="1"/>
          <p:nvPr/>
        </p:nvSpPr>
        <p:spPr>
          <a:xfrm>
            <a:off x="226142" y="3753361"/>
            <a:ext cx="1964210" cy="646331"/>
          </a:xfrm>
          <a:prstGeom prst="rect">
            <a:avLst/>
          </a:prstGeom>
          <a:noFill/>
        </p:spPr>
        <p:txBody>
          <a:bodyPr wrap="square" rtlCol="0">
            <a:spAutoFit/>
          </a:bodyPr>
          <a:lstStyle/>
          <a:p>
            <a:r>
              <a:rPr lang="en-US" b="1"/>
              <a:t>Edge List (Hornet)</a:t>
            </a:r>
          </a:p>
          <a:p>
            <a:r>
              <a:rPr lang="en-US" i="1"/>
              <a:t>Variable-size array</a:t>
            </a:r>
            <a:endParaRPr lang="en-US" b="1"/>
          </a:p>
        </p:txBody>
      </p:sp>
      <p:sp>
        <p:nvSpPr>
          <p:cNvPr id="21" name="TextBox 20">
            <a:extLst>
              <a:ext uri="{FF2B5EF4-FFF2-40B4-BE49-F238E27FC236}">
                <a16:creationId xmlns:a16="http://schemas.microsoft.com/office/drawing/2014/main" id="{1D42C3E8-E6D7-4716-9D12-830E4A585CCD}"/>
              </a:ext>
            </a:extLst>
          </p:cNvPr>
          <p:cNvSpPr txBox="1"/>
          <p:nvPr/>
        </p:nvSpPr>
        <p:spPr>
          <a:xfrm>
            <a:off x="226142" y="2963867"/>
            <a:ext cx="1964210" cy="646331"/>
          </a:xfrm>
          <a:prstGeom prst="rect">
            <a:avLst/>
          </a:prstGeom>
          <a:noFill/>
        </p:spPr>
        <p:txBody>
          <a:bodyPr wrap="square" rtlCol="0">
            <a:spAutoFit/>
          </a:bodyPr>
          <a:lstStyle/>
          <a:p>
            <a:r>
              <a:rPr lang="en-US" b="1"/>
              <a:t>Edge List (CSR)</a:t>
            </a:r>
          </a:p>
          <a:p>
            <a:r>
              <a:rPr lang="en-US" i="1"/>
              <a:t>Fixed-size array</a:t>
            </a:r>
          </a:p>
        </p:txBody>
      </p:sp>
      <p:sp>
        <p:nvSpPr>
          <p:cNvPr id="7" name="Slide Number Placeholder 6">
            <a:extLst>
              <a:ext uri="{FF2B5EF4-FFF2-40B4-BE49-F238E27FC236}">
                <a16:creationId xmlns:a16="http://schemas.microsoft.com/office/drawing/2014/main" id="{8E0319C0-BDA3-48E9-A39C-9EBCA505BFA7}"/>
              </a:ext>
            </a:extLst>
          </p:cNvPr>
          <p:cNvSpPr>
            <a:spLocks noGrp="1"/>
          </p:cNvSpPr>
          <p:nvPr>
            <p:ph type="sldNum" sz="quarter" idx="12"/>
          </p:nvPr>
        </p:nvSpPr>
        <p:spPr/>
        <p:txBody>
          <a:bodyPr/>
          <a:lstStyle/>
          <a:p>
            <a:fld id="{A58B9188-CED8-43E2-9AA9-56BB731A974C}" type="slidenum">
              <a:rPr lang="en-US" smtClean="0"/>
              <a:pPr/>
              <a:t>5</a:t>
            </a:fld>
            <a:r>
              <a:rPr lang="en-US"/>
              <a:t>/22</a:t>
            </a:r>
            <a:endParaRPr lang="en-US" dirty="0"/>
          </a:p>
        </p:txBody>
      </p:sp>
    </p:spTree>
    <p:extLst>
      <p:ext uri="{BB962C8B-B14F-4D97-AF65-F5344CB8AC3E}">
        <p14:creationId xmlns:p14="http://schemas.microsoft.com/office/powerpoint/2010/main" val="141212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a:t>Our Dynamic Graph Data Structure</a:t>
            </a:r>
          </a:p>
        </p:txBody>
      </p:sp>
      <p:sp>
        <p:nvSpPr>
          <p:cNvPr id="6" name="Content Placeholder 2">
            <a:extLst>
              <a:ext uri="{FF2B5EF4-FFF2-40B4-BE49-F238E27FC236}">
                <a16:creationId xmlns:a16="http://schemas.microsoft.com/office/drawing/2014/main" id="{DF7C5380-F125-4A80-ABE5-889245BF0F31}"/>
              </a:ext>
            </a:extLst>
          </p:cNvPr>
          <p:cNvSpPr>
            <a:spLocks noGrp="1"/>
          </p:cNvSpPr>
          <p:nvPr>
            <p:ph idx="1"/>
          </p:nvPr>
        </p:nvSpPr>
        <p:spPr/>
        <p:txBody>
          <a:bodyPr/>
          <a:lstStyle/>
          <a:p>
            <a:r>
              <a:rPr lang="en-US" dirty="0"/>
              <a:t>Hash-table-based graph data structure.</a:t>
            </a:r>
          </a:p>
        </p:txBody>
      </p:sp>
      <p:pic>
        <p:nvPicPr>
          <p:cNvPr id="15" name="Picture 14">
            <a:extLst>
              <a:ext uri="{FF2B5EF4-FFF2-40B4-BE49-F238E27FC236}">
                <a16:creationId xmlns:a16="http://schemas.microsoft.com/office/drawing/2014/main" id="{8CD45A13-E20A-4072-9559-39685B6F6A0A}"/>
              </a:ext>
            </a:extLst>
          </p:cNvPr>
          <p:cNvPicPr>
            <a:picLocks noChangeAspect="1"/>
          </p:cNvPicPr>
          <p:nvPr/>
        </p:nvPicPr>
        <p:blipFill>
          <a:blip r:embed="rId3"/>
          <a:stretch>
            <a:fillRect/>
          </a:stretch>
        </p:blipFill>
        <p:spPr>
          <a:xfrm>
            <a:off x="6218112" y="2813965"/>
            <a:ext cx="5753100" cy="2762909"/>
          </a:xfrm>
          <a:prstGeom prst="rect">
            <a:avLst/>
          </a:prstGeom>
        </p:spPr>
      </p:pic>
      <p:sp>
        <p:nvSpPr>
          <p:cNvPr id="4" name="Slide Number Placeholder 3">
            <a:extLst>
              <a:ext uri="{FF2B5EF4-FFF2-40B4-BE49-F238E27FC236}">
                <a16:creationId xmlns:a16="http://schemas.microsoft.com/office/drawing/2014/main" id="{22BEB5D3-BEA5-4CDC-AC1B-AD0A79F4620C}"/>
              </a:ext>
            </a:extLst>
          </p:cNvPr>
          <p:cNvSpPr>
            <a:spLocks noGrp="1"/>
          </p:cNvSpPr>
          <p:nvPr>
            <p:ph type="sldNum" sz="quarter" idx="12"/>
          </p:nvPr>
        </p:nvSpPr>
        <p:spPr/>
        <p:txBody>
          <a:bodyPr/>
          <a:lstStyle/>
          <a:p>
            <a:fld id="{A58B9188-CED8-43E2-9AA9-56BB731A974C}" type="slidenum">
              <a:rPr lang="en-US" smtClean="0"/>
              <a:pPr/>
              <a:t>6</a:t>
            </a:fld>
            <a:r>
              <a:rPr lang="en-US"/>
              <a:t>/22</a:t>
            </a:r>
            <a:endParaRPr lang="en-US" dirty="0"/>
          </a:p>
        </p:txBody>
      </p:sp>
    </p:spTree>
    <p:extLst>
      <p:ext uri="{BB962C8B-B14F-4D97-AF65-F5344CB8AC3E}">
        <p14:creationId xmlns:p14="http://schemas.microsoft.com/office/powerpoint/2010/main" val="97490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pPr algn="ctr"/>
            <a:r>
              <a:rPr lang="en-US" b="1"/>
              <a:t>Our Dynamic Graph Data Structure</a:t>
            </a:r>
          </a:p>
        </p:txBody>
      </p:sp>
      <p:sp>
        <p:nvSpPr>
          <p:cNvPr id="6" name="Content Placeholder 2">
            <a:extLst>
              <a:ext uri="{FF2B5EF4-FFF2-40B4-BE49-F238E27FC236}">
                <a16:creationId xmlns:a16="http://schemas.microsoft.com/office/drawing/2014/main" id="{DF7C5380-F125-4A80-ABE5-889245BF0F31}"/>
              </a:ext>
            </a:extLst>
          </p:cNvPr>
          <p:cNvSpPr>
            <a:spLocks noGrp="1"/>
          </p:cNvSpPr>
          <p:nvPr>
            <p:ph idx="1"/>
          </p:nvPr>
        </p:nvSpPr>
        <p:spPr/>
        <p:txBody>
          <a:bodyPr/>
          <a:lstStyle/>
          <a:p>
            <a:r>
              <a:rPr lang="en-US" dirty="0"/>
              <a:t>Hash-table-based graph data structure.</a:t>
            </a:r>
          </a:p>
          <a:p>
            <a:r>
              <a:rPr lang="en-US" dirty="0"/>
              <a:t>Each vertex has:</a:t>
            </a:r>
          </a:p>
          <a:p>
            <a:pPr lvl="1"/>
            <a:r>
              <a:rPr lang="en-US" dirty="0"/>
              <a:t>Pointer to its own hash table (we use Slab Hash*).</a:t>
            </a:r>
          </a:p>
          <a:p>
            <a:pPr lvl="1"/>
            <a:r>
              <a:rPr lang="en-US" dirty="0"/>
              <a:t>Additional counters for number </a:t>
            </a:r>
          </a:p>
          <a:p>
            <a:pPr marL="457200" lvl="1" indent="0">
              <a:buNone/>
            </a:pPr>
            <a:r>
              <a:rPr lang="en-US" dirty="0"/>
              <a:t>of edges and other metrics.</a:t>
            </a:r>
          </a:p>
        </p:txBody>
      </p:sp>
      <p:sp>
        <p:nvSpPr>
          <p:cNvPr id="72" name="TextBox 71">
            <a:extLst>
              <a:ext uri="{FF2B5EF4-FFF2-40B4-BE49-F238E27FC236}">
                <a16:creationId xmlns:a16="http://schemas.microsoft.com/office/drawing/2014/main" id="{F6A2D7AD-F562-41D7-B83B-9929AF9B52EF}"/>
              </a:ext>
            </a:extLst>
          </p:cNvPr>
          <p:cNvSpPr txBox="1"/>
          <p:nvPr/>
        </p:nvSpPr>
        <p:spPr>
          <a:xfrm>
            <a:off x="2044828" y="3837710"/>
            <a:ext cx="3929062" cy="769441"/>
          </a:xfrm>
          <a:prstGeom prst="rect">
            <a:avLst/>
          </a:prstGeom>
          <a:noFill/>
        </p:spPr>
        <p:txBody>
          <a:bodyPr wrap="square" rtlCol="0">
            <a:spAutoFit/>
          </a:bodyPr>
          <a:lstStyle/>
          <a:p>
            <a:r>
              <a:rPr lang="en-US" sz="2200" b="1"/>
              <a:t>Query Performance:</a:t>
            </a:r>
          </a:p>
          <a:p>
            <a:pPr marL="800100" lvl="1" indent="-342900">
              <a:buFont typeface="Arial" panose="020B0604020202020204" pitchFamily="34" charset="0"/>
              <a:buChar char="•"/>
            </a:pPr>
            <a:r>
              <a:rPr lang="en-US" sz="2200"/>
              <a:t>O(1)</a:t>
            </a:r>
          </a:p>
        </p:txBody>
      </p:sp>
      <p:pic>
        <p:nvPicPr>
          <p:cNvPr id="15" name="Picture 14">
            <a:extLst>
              <a:ext uri="{FF2B5EF4-FFF2-40B4-BE49-F238E27FC236}">
                <a16:creationId xmlns:a16="http://schemas.microsoft.com/office/drawing/2014/main" id="{8CD45A13-E20A-4072-9559-39685B6F6A0A}"/>
              </a:ext>
            </a:extLst>
          </p:cNvPr>
          <p:cNvPicPr>
            <a:picLocks noChangeAspect="1"/>
          </p:cNvPicPr>
          <p:nvPr/>
        </p:nvPicPr>
        <p:blipFill>
          <a:blip r:embed="rId3"/>
          <a:stretch>
            <a:fillRect/>
          </a:stretch>
        </p:blipFill>
        <p:spPr>
          <a:xfrm>
            <a:off x="6218112" y="2813965"/>
            <a:ext cx="5753100" cy="2762909"/>
          </a:xfrm>
          <a:prstGeom prst="rect">
            <a:avLst/>
          </a:prstGeom>
        </p:spPr>
      </p:pic>
      <p:sp>
        <p:nvSpPr>
          <p:cNvPr id="7" name="TextBox 6">
            <a:extLst>
              <a:ext uri="{FF2B5EF4-FFF2-40B4-BE49-F238E27FC236}">
                <a16:creationId xmlns:a16="http://schemas.microsoft.com/office/drawing/2014/main" id="{5F0CB71F-25CF-402F-957B-35FD1A3BE992}"/>
              </a:ext>
            </a:extLst>
          </p:cNvPr>
          <p:cNvSpPr txBox="1"/>
          <p:nvPr/>
        </p:nvSpPr>
        <p:spPr>
          <a:xfrm>
            <a:off x="269875" y="5576874"/>
            <a:ext cx="7985125" cy="784830"/>
          </a:xfrm>
          <a:prstGeom prst="rect">
            <a:avLst/>
          </a:prstGeom>
          <a:noFill/>
        </p:spPr>
        <p:txBody>
          <a:bodyPr wrap="square" rtlCol="0">
            <a:spAutoFit/>
          </a:bodyPr>
          <a:lstStyle/>
          <a:p>
            <a:r>
              <a:rPr lang="en-US" sz="1500"/>
              <a:t>* </a:t>
            </a:r>
            <a:r>
              <a:rPr lang="en-US" sz="1500" err="1"/>
              <a:t>Saman</a:t>
            </a:r>
            <a:r>
              <a:rPr lang="en-US" sz="1500"/>
              <a:t> </a:t>
            </a:r>
            <a:r>
              <a:rPr lang="en-US" sz="1500" err="1"/>
              <a:t>Ashkiani</a:t>
            </a:r>
            <a:r>
              <a:rPr lang="en-US" sz="1500"/>
              <a:t>, Martin </a:t>
            </a:r>
            <a:r>
              <a:rPr lang="en-US" sz="1500" err="1"/>
              <a:t>Farach</a:t>
            </a:r>
            <a:r>
              <a:rPr lang="en-US" sz="1500"/>
              <a:t>-Colton, and John D. Owens. </a:t>
            </a:r>
            <a:r>
              <a:rPr lang="en-US" sz="1500" b="1"/>
              <a:t>A Dynamic Hash Table for the GPU</a:t>
            </a:r>
            <a:r>
              <a:rPr lang="en-US" sz="1500"/>
              <a:t>. In </a:t>
            </a:r>
            <a:r>
              <a:rPr lang="en-US" sz="1500" i="1"/>
              <a:t>Proceedings of the 32nd IEEE International Parallel and Distributed Processing Symposium</a:t>
            </a:r>
            <a:r>
              <a:rPr lang="en-US" sz="1500"/>
              <a:t>, IPDPS 2018, pages 419–429, May 2018. [ </a:t>
            </a:r>
            <a:r>
              <a:rPr lang="en-US" sz="1500" u="sng">
                <a:hlinkClick r:id="rId4"/>
              </a:rPr>
              <a:t>bib</a:t>
            </a:r>
            <a:r>
              <a:rPr lang="en-US" sz="1500"/>
              <a:t> | </a:t>
            </a:r>
            <a:r>
              <a:rPr lang="en-US" sz="1500" u="sng">
                <a:hlinkClick r:id="rId5"/>
              </a:rPr>
              <a:t>DOI</a:t>
            </a:r>
            <a:r>
              <a:rPr lang="en-US" sz="1500"/>
              <a:t> | </a:t>
            </a:r>
            <a:r>
              <a:rPr lang="en-US" sz="1500" u="sng">
                <a:hlinkClick r:id="rId6"/>
              </a:rPr>
              <a:t>code</a:t>
            </a:r>
            <a:r>
              <a:rPr lang="en-US" sz="1500"/>
              <a:t> | </a:t>
            </a:r>
            <a:r>
              <a:rPr lang="en-US" sz="1500" u="sng">
                <a:hlinkClick r:id="rId7"/>
              </a:rPr>
              <a:t>http</a:t>
            </a:r>
            <a:r>
              <a:rPr lang="en-US" sz="1500"/>
              <a:t> ]</a:t>
            </a:r>
            <a:endParaRPr lang="en-US" sz="1500" b="1">
              <a:solidFill>
                <a:schemeClr val="accent5">
                  <a:lumMod val="50000"/>
                </a:schemeClr>
              </a:solidFill>
              <a:latin typeface="+mj-lt"/>
              <a:ea typeface="+mj-ea"/>
              <a:cs typeface="+mj-cs"/>
            </a:endParaRPr>
          </a:p>
        </p:txBody>
      </p:sp>
      <p:sp>
        <p:nvSpPr>
          <p:cNvPr id="4" name="Slide Number Placeholder 3">
            <a:extLst>
              <a:ext uri="{FF2B5EF4-FFF2-40B4-BE49-F238E27FC236}">
                <a16:creationId xmlns:a16="http://schemas.microsoft.com/office/drawing/2014/main" id="{EA97B180-15EE-4993-BD14-1E63562E0C24}"/>
              </a:ext>
            </a:extLst>
          </p:cNvPr>
          <p:cNvSpPr>
            <a:spLocks noGrp="1"/>
          </p:cNvSpPr>
          <p:nvPr>
            <p:ph type="sldNum" sz="quarter" idx="12"/>
          </p:nvPr>
        </p:nvSpPr>
        <p:spPr/>
        <p:txBody>
          <a:bodyPr/>
          <a:lstStyle/>
          <a:p>
            <a:fld id="{A58B9188-CED8-43E2-9AA9-56BB731A974C}" type="slidenum">
              <a:rPr lang="en-US" smtClean="0"/>
              <a:pPr/>
              <a:t>7</a:t>
            </a:fld>
            <a:r>
              <a:rPr lang="en-US"/>
              <a:t>/22</a:t>
            </a:r>
            <a:endParaRPr lang="en-US" dirty="0"/>
          </a:p>
        </p:txBody>
      </p:sp>
    </p:spTree>
    <p:extLst>
      <p:ext uri="{BB962C8B-B14F-4D97-AF65-F5344CB8AC3E}">
        <p14:creationId xmlns:p14="http://schemas.microsoft.com/office/powerpoint/2010/main" val="285788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93FE-7BF6-4245-BE9B-014C250277D3}"/>
              </a:ext>
            </a:extLst>
          </p:cNvPr>
          <p:cNvSpPr>
            <a:spLocks noGrp="1"/>
          </p:cNvSpPr>
          <p:nvPr>
            <p:ph type="title"/>
          </p:nvPr>
        </p:nvSpPr>
        <p:spPr/>
        <p:txBody>
          <a:bodyPr/>
          <a:lstStyle/>
          <a:p>
            <a:r>
              <a:rPr lang="en-US"/>
              <a:t>Slab Hash*</a:t>
            </a:r>
            <a:endParaRPr lang="en-US" b="1"/>
          </a:p>
        </p:txBody>
      </p:sp>
      <p:sp>
        <p:nvSpPr>
          <p:cNvPr id="6" name="Content Placeholder 2">
            <a:extLst>
              <a:ext uri="{FF2B5EF4-FFF2-40B4-BE49-F238E27FC236}">
                <a16:creationId xmlns:a16="http://schemas.microsoft.com/office/drawing/2014/main" id="{DF7C5380-F125-4A80-ABE5-889245BF0F31}"/>
              </a:ext>
            </a:extLst>
          </p:cNvPr>
          <p:cNvSpPr>
            <a:spLocks noGrp="1"/>
          </p:cNvSpPr>
          <p:nvPr>
            <p:ph idx="1"/>
          </p:nvPr>
        </p:nvSpPr>
        <p:spPr/>
        <p:txBody>
          <a:bodyPr/>
          <a:lstStyle/>
          <a:p>
            <a:r>
              <a:rPr lang="en-US" dirty="0"/>
              <a:t>Load factor defines the initial number of buckets.</a:t>
            </a:r>
            <a:endParaRPr lang="en-US" dirty="0">
              <a:solidFill>
                <a:srgbClr val="FF0000"/>
              </a:solidFill>
            </a:endParaRPr>
          </a:p>
          <a:p>
            <a:r>
              <a:rPr lang="en-US" dirty="0"/>
              <a:t>Each bucket is a </a:t>
            </a:r>
            <a:r>
              <a:rPr lang="en-US" i="1" dirty="0"/>
              <a:t>128 bytes </a:t>
            </a:r>
            <a:r>
              <a:rPr lang="en-US" dirty="0"/>
              <a:t>slab.</a:t>
            </a:r>
          </a:p>
          <a:p>
            <a:r>
              <a:rPr lang="en-US" dirty="0"/>
              <a:t>Collision is resolved using a linked-list of dynamically allocated slabs.</a:t>
            </a:r>
          </a:p>
          <a:p>
            <a:r>
              <a:rPr lang="en-US" dirty="0"/>
              <a:t>Offers </a:t>
            </a:r>
            <a:r>
              <a:rPr lang="en-US" i="1" dirty="0"/>
              <a:t>concurrent multimap </a:t>
            </a:r>
            <a:r>
              <a:rPr lang="en-US" b="1" i="1" dirty="0"/>
              <a:t>(duplicate keys)</a:t>
            </a:r>
            <a:r>
              <a:rPr lang="en-US" b="1" dirty="0"/>
              <a:t> </a:t>
            </a:r>
            <a:r>
              <a:rPr lang="en-US" dirty="0"/>
              <a:t>and our additions:</a:t>
            </a:r>
          </a:p>
          <a:p>
            <a:pPr lvl="1"/>
            <a:r>
              <a:rPr lang="en-US" i="1" dirty="0"/>
              <a:t>Concurrent map </a:t>
            </a:r>
            <a:r>
              <a:rPr lang="en-US" b="1" dirty="0"/>
              <a:t>(unique keys)</a:t>
            </a:r>
            <a:r>
              <a:rPr lang="en-US" dirty="0"/>
              <a:t> -&gt; used in weighted graphs</a:t>
            </a:r>
          </a:p>
          <a:p>
            <a:pPr lvl="1"/>
            <a:r>
              <a:rPr lang="en-US" i="1" dirty="0"/>
              <a:t>Concurrent set </a:t>
            </a:r>
            <a:r>
              <a:rPr lang="en-US" b="1" i="1" dirty="0"/>
              <a:t>(unique keys and no values)</a:t>
            </a:r>
            <a:r>
              <a:rPr lang="en-US" dirty="0"/>
              <a:t> -&gt; used in unweighted graphs</a:t>
            </a:r>
          </a:p>
          <a:p>
            <a:pPr lvl="1"/>
            <a:endParaRPr lang="en-US" dirty="0"/>
          </a:p>
          <a:p>
            <a:pPr lvl="1"/>
            <a:endParaRPr lang="en-US" dirty="0"/>
          </a:p>
          <a:p>
            <a:pPr lvl="1"/>
            <a:endParaRPr lang="en-US" dirty="0"/>
          </a:p>
          <a:p>
            <a:endParaRPr lang="en-US" dirty="0"/>
          </a:p>
        </p:txBody>
      </p:sp>
      <p:sp>
        <p:nvSpPr>
          <p:cNvPr id="7" name="TextBox 6">
            <a:extLst>
              <a:ext uri="{FF2B5EF4-FFF2-40B4-BE49-F238E27FC236}">
                <a16:creationId xmlns:a16="http://schemas.microsoft.com/office/drawing/2014/main" id="{5F0CB71F-25CF-402F-957B-35FD1A3BE992}"/>
              </a:ext>
            </a:extLst>
          </p:cNvPr>
          <p:cNvSpPr txBox="1"/>
          <p:nvPr/>
        </p:nvSpPr>
        <p:spPr>
          <a:xfrm>
            <a:off x="269875" y="5576874"/>
            <a:ext cx="7985125" cy="784830"/>
          </a:xfrm>
          <a:prstGeom prst="rect">
            <a:avLst/>
          </a:prstGeom>
          <a:noFill/>
        </p:spPr>
        <p:txBody>
          <a:bodyPr wrap="square" rtlCol="0">
            <a:spAutoFit/>
          </a:bodyPr>
          <a:lstStyle/>
          <a:p>
            <a:r>
              <a:rPr lang="en-US" sz="1500"/>
              <a:t>* </a:t>
            </a:r>
            <a:r>
              <a:rPr lang="en-US" sz="1500" err="1"/>
              <a:t>Saman</a:t>
            </a:r>
            <a:r>
              <a:rPr lang="en-US" sz="1500"/>
              <a:t> </a:t>
            </a:r>
            <a:r>
              <a:rPr lang="en-US" sz="1500" err="1"/>
              <a:t>Ashkiani</a:t>
            </a:r>
            <a:r>
              <a:rPr lang="en-US" sz="1500"/>
              <a:t>, Martin </a:t>
            </a:r>
            <a:r>
              <a:rPr lang="en-US" sz="1500" err="1"/>
              <a:t>Farach</a:t>
            </a:r>
            <a:r>
              <a:rPr lang="en-US" sz="1500"/>
              <a:t>-Colton, and John D. Owens. </a:t>
            </a:r>
            <a:r>
              <a:rPr lang="en-US" sz="1500" b="1"/>
              <a:t>A Dynamic Hash Table for the GPU</a:t>
            </a:r>
            <a:r>
              <a:rPr lang="en-US" sz="1500"/>
              <a:t>. In </a:t>
            </a:r>
            <a:r>
              <a:rPr lang="en-US" sz="1500" i="1"/>
              <a:t>Proceedings of the 32nd IEEE International Parallel and Distributed Processing Symposium</a:t>
            </a:r>
            <a:r>
              <a:rPr lang="en-US" sz="1500"/>
              <a:t>, IPDPS 2018, pages 419–429, May 2018. [ </a:t>
            </a:r>
            <a:r>
              <a:rPr lang="en-US" sz="1500" u="sng">
                <a:hlinkClick r:id="rId3"/>
              </a:rPr>
              <a:t>bib</a:t>
            </a:r>
            <a:r>
              <a:rPr lang="en-US" sz="1500"/>
              <a:t> | </a:t>
            </a:r>
            <a:r>
              <a:rPr lang="en-US" sz="1500" u="sng">
                <a:hlinkClick r:id="rId4"/>
              </a:rPr>
              <a:t>DOI</a:t>
            </a:r>
            <a:r>
              <a:rPr lang="en-US" sz="1500"/>
              <a:t> | </a:t>
            </a:r>
            <a:r>
              <a:rPr lang="en-US" sz="1500" u="sng">
                <a:hlinkClick r:id="rId5"/>
              </a:rPr>
              <a:t>code</a:t>
            </a:r>
            <a:r>
              <a:rPr lang="en-US" sz="1500"/>
              <a:t> | </a:t>
            </a:r>
            <a:r>
              <a:rPr lang="en-US" sz="1500" u="sng">
                <a:hlinkClick r:id="rId6"/>
              </a:rPr>
              <a:t>http</a:t>
            </a:r>
            <a:r>
              <a:rPr lang="en-US" sz="1500"/>
              <a:t> ]</a:t>
            </a:r>
            <a:endParaRPr lang="en-US" sz="1500" b="1">
              <a:solidFill>
                <a:schemeClr val="accent5">
                  <a:lumMod val="50000"/>
                </a:schemeClr>
              </a:solidFill>
              <a:latin typeface="+mj-lt"/>
              <a:ea typeface="+mj-ea"/>
              <a:cs typeface="+mj-cs"/>
            </a:endParaRPr>
          </a:p>
        </p:txBody>
      </p:sp>
      <p:pic>
        <p:nvPicPr>
          <p:cNvPr id="4" name="Picture 3">
            <a:extLst>
              <a:ext uri="{FF2B5EF4-FFF2-40B4-BE49-F238E27FC236}">
                <a16:creationId xmlns:a16="http://schemas.microsoft.com/office/drawing/2014/main" id="{FA854361-0DE9-41D2-9921-60C801CAF214}"/>
              </a:ext>
            </a:extLst>
          </p:cNvPr>
          <p:cNvPicPr>
            <a:picLocks noChangeAspect="1"/>
          </p:cNvPicPr>
          <p:nvPr/>
        </p:nvPicPr>
        <p:blipFill>
          <a:blip r:embed="rId7"/>
          <a:stretch>
            <a:fillRect/>
          </a:stretch>
        </p:blipFill>
        <p:spPr>
          <a:xfrm>
            <a:off x="8502650" y="4493260"/>
            <a:ext cx="3257550" cy="1338976"/>
          </a:xfrm>
          <a:prstGeom prst="rect">
            <a:avLst/>
          </a:prstGeom>
        </p:spPr>
      </p:pic>
      <p:sp>
        <p:nvSpPr>
          <p:cNvPr id="5" name="Slide Number Placeholder 4">
            <a:extLst>
              <a:ext uri="{FF2B5EF4-FFF2-40B4-BE49-F238E27FC236}">
                <a16:creationId xmlns:a16="http://schemas.microsoft.com/office/drawing/2014/main" id="{DB471B4C-74BF-4EEB-823E-D9DF17B7F2F5}"/>
              </a:ext>
            </a:extLst>
          </p:cNvPr>
          <p:cNvSpPr>
            <a:spLocks noGrp="1"/>
          </p:cNvSpPr>
          <p:nvPr>
            <p:ph type="sldNum" sz="quarter" idx="12"/>
          </p:nvPr>
        </p:nvSpPr>
        <p:spPr/>
        <p:txBody>
          <a:bodyPr/>
          <a:lstStyle/>
          <a:p>
            <a:fld id="{A58B9188-CED8-43E2-9AA9-56BB731A974C}" type="slidenum">
              <a:rPr lang="en-US" smtClean="0"/>
              <a:pPr/>
              <a:t>8</a:t>
            </a:fld>
            <a:r>
              <a:rPr lang="en-US"/>
              <a:t>/22</a:t>
            </a:r>
            <a:endParaRPr lang="en-US" dirty="0"/>
          </a:p>
        </p:txBody>
      </p:sp>
    </p:spTree>
    <p:extLst>
      <p:ext uri="{BB962C8B-B14F-4D97-AF65-F5344CB8AC3E}">
        <p14:creationId xmlns:p14="http://schemas.microsoft.com/office/powerpoint/2010/main" val="2574929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2554</Words>
  <Application>Microsoft Office PowerPoint</Application>
  <PresentationFormat>Widescreen</PresentationFormat>
  <Paragraphs>332</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source-sans-pro</vt:lpstr>
      <vt:lpstr>Sylfaen</vt:lpstr>
      <vt:lpstr>Office Theme</vt:lpstr>
      <vt:lpstr>Dynamic Graphs on the GPU</vt:lpstr>
      <vt:lpstr>Dynamic Graphs on the GPU</vt:lpstr>
      <vt:lpstr>Graph Data Structures</vt:lpstr>
      <vt:lpstr>Graph Data Structures</vt:lpstr>
      <vt:lpstr>Graph Data Structures</vt:lpstr>
      <vt:lpstr>Graph Data Structures</vt:lpstr>
      <vt:lpstr>Our Dynamic Graph Data Structure</vt:lpstr>
      <vt:lpstr>Our Dynamic Graph Data Structure</vt:lpstr>
      <vt:lpstr>Slab Hash*</vt:lpstr>
      <vt:lpstr>Our Dynamic Graph Data Structure</vt:lpstr>
      <vt:lpstr>Example Operation: Edge Insertion</vt:lpstr>
      <vt:lpstr>Example Operation: Edge Insertion</vt:lpstr>
      <vt:lpstr>Example Operation: Edge Insertion</vt:lpstr>
      <vt:lpstr>Example Operation: Edge Insertion</vt:lpstr>
      <vt:lpstr>Example Operation: Edge Insertion</vt:lpstr>
      <vt:lpstr>Evaluating a Dynamic Graph Data Structure </vt:lpstr>
      <vt:lpstr>Results*</vt:lpstr>
      <vt:lpstr>Results*</vt:lpstr>
      <vt:lpstr>Results*</vt:lpstr>
      <vt:lpstr>Conclusions and Future Work</vt:lpstr>
      <vt:lpstr>Conclusions and Future Work</vt:lpstr>
      <vt:lpstr>Acknowledgments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Awad</dc:creator>
  <cp:lastModifiedBy>Muhammad Awad</cp:lastModifiedBy>
  <cp:revision>3</cp:revision>
  <dcterms:created xsi:type="dcterms:W3CDTF">2016-09-15T19:06:40Z</dcterms:created>
  <dcterms:modified xsi:type="dcterms:W3CDTF">2020-05-08T22:11:54Z</dcterms:modified>
</cp:coreProperties>
</file>