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Default Extension="xlsx" ContentType="application/vnd.openxmlformats-officedocument.spreadsheetml.sheet"/>
  <Override PartName="/ppt/notesSlides/notesSlide6.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9"/>
  </p:notesMasterIdLst>
  <p:handoutMasterIdLst>
    <p:handoutMasterId r:id="rId30"/>
  </p:handoutMasterIdLst>
  <p:sldIdLst>
    <p:sldId id="315" r:id="rId6"/>
    <p:sldId id="400" r:id="rId7"/>
    <p:sldId id="376" r:id="rId8"/>
    <p:sldId id="377" r:id="rId9"/>
    <p:sldId id="257" r:id="rId10"/>
    <p:sldId id="379" r:id="rId11"/>
    <p:sldId id="380" r:id="rId12"/>
    <p:sldId id="384" r:id="rId13"/>
    <p:sldId id="383" r:id="rId14"/>
    <p:sldId id="382" r:id="rId15"/>
    <p:sldId id="381" r:id="rId16"/>
    <p:sldId id="389" r:id="rId17"/>
    <p:sldId id="386" r:id="rId18"/>
    <p:sldId id="388" r:id="rId19"/>
    <p:sldId id="387" r:id="rId20"/>
    <p:sldId id="390" r:id="rId21"/>
    <p:sldId id="396" r:id="rId22"/>
    <p:sldId id="395" r:id="rId23"/>
    <p:sldId id="394" r:id="rId24"/>
    <p:sldId id="393" r:id="rId25"/>
    <p:sldId id="392" r:id="rId26"/>
    <p:sldId id="399" r:id="rId27"/>
    <p:sldId id="39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CB0"/>
    <a:srgbClr val="E31937"/>
    <a:srgbClr val="F2A200"/>
    <a:srgbClr val="991F3D"/>
    <a:srgbClr val="000000"/>
    <a:srgbClr val="FFFFE7"/>
    <a:srgbClr val="666666"/>
    <a:srgbClr val="FFEBE7"/>
    <a:srgbClr val="FFFFFF"/>
    <a:srgbClr val="FFD9B2"/>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34" autoAdjust="0"/>
    <p:restoredTop sz="79558" autoAdjust="0"/>
  </p:normalViewPr>
  <p:slideViewPr>
    <p:cSldViewPr snapToGrid="0">
      <p:cViewPr varScale="1">
        <p:scale>
          <a:sx n="72" d="100"/>
          <a:sy n="72" d="100"/>
        </p:scale>
        <p:origin x="-2082" y="-90"/>
      </p:cViewPr>
      <p:guideLst>
        <p:guide orient="horz" pos="835"/>
        <p:guide orient="horz" pos="798"/>
        <p:guide orient="horz" pos="117"/>
        <p:guide orient="horz" pos="4196"/>
        <p:guide orient="horz" pos="3874"/>
        <p:guide orient="horz" pos="2083"/>
        <p:guide orient="horz" pos="697"/>
        <p:guide pos="2775"/>
        <p:guide pos="3000"/>
        <p:guide pos="282"/>
        <p:guide pos="2880"/>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notesViewPr>
    <p:cSldViewPr snapToGrid="0">
      <p:cViewPr varScale="1">
        <p:scale>
          <a:sx n="57" d="100"/>
          <a:sy n="57" d="100"/>
        </p:scale>
        <p:origin x="-2520" y="-84"/>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Microsoft_Office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fr-FR"/>
  <c:chart>
    <c:autoTitleDeleted val="1"/>
    <c:view3D>
      <c:rotX val="75"/>
      <c:perspective val="30"/>
    </c:view3D>
    <c:plotArea>
      <c:layout/>
      <c:pie3DChart>
        <c:varyColors val="1"/>
        <c:ser>
          <c:idx val="0"/>
          <c:order val="0"/>
          <c:tx>
            <c:strRef>
              <c:f>Feuil1!$B$1</c:f>
              <c:strCache>
                <c:ptCount val="1"/>
                <c:pt idx="0">
                  <c:v>Colonne1</c:v>
                </c:pt>
              </c:strCache>
            </c:strRef>
          </c:tx>
          <c:explosion val="25"/>
          <c:dLbls>
            <c:dLbl>
              <c:idx val="0"/>
              <c:layout>
                <c:manualLayout>
                  <c:x val="-0.13696780932146094"/>
                  <c:y val="5.6309301181102382E-2"/>
                </c:manualLayout>
              </c:layout>
              <c:tx>
                <c:rich>
                  <a:bodyPr/>
                  <a:lstStyle/>
                  <a:p>
                    <a:r>
                      <a:rPr lang="en-US" b="1" dirty="0"/>
                      <a:t>39%</a:t>
                    </a:r>
                  </a:p>
                </c:rich>
              </c:tx>
              <c:showPercent val="1"/>
            </c:dLbl>
            <c:dLbl>
              <c:idx val="1"/>
              <c:layout>
                <c:manualLayout>
                  <c:x val="2.4517169110371096E-2"/>
                  <c:y val="-0.18184571850393721"/>
                </c:manualLayout>
              </c:layout>
              <c:tx>
                <c:rich>
                  <a:bodyPr/>
                  <a:lstStyle/>
                  <a:p>
                    <a:r>
                      <a:rPr lang="en-US" b="1" dirty="0"/>
                      <a:t>26%</a:t>
                    </a:r>
                  </a:p>
                </c:rich>
              </c:tx>
              <c:showPercent val="1"/>
            </c:dLbl>
            <c:dLbl>
              <c:idx val="2"/>
              <c:layout>
                <c:manualLayout>
                  <c:x val="0.10252219752227944"/>
                  <c:y val="-4.6584153543307076E-2"/>
                </c:manualLayout>
              </c:layout>
              <c:tx>
                <c:rich>
                  <a:bodyPr/>
                  <a:lstStyle/>
                  <a:p>
                    <a:r>
                      <a:rPr lang="en-US" b="1" dirty="0"/>
                      <a:t>14%</a:t>
                    </a:r>
                  </a:p>
                </c:rich>
              </c:tx>
              <c:showPercent val="1"/>
            </c:dLbl>
            <c:dLbl>
              <c:idx val="3"/>
              <c:layout>
                <c:manualLayout>
                  <c:x val="8.5095767021099514E-2"/>
                  <c:y val="0.10109793307086615"/>
                </c:manualLayout>
              </c:layout>
              <c:tx>
                <c:rich>
                  <a:bodyPr/>
                  <a:lstStyle/>
                  <a:p>
                    <a:r>
                      <a:rPr lang="en-US" b="1" dirty="0"/>
                      <a:t>13%</a:t>
                    </a:r>
                  </a:p>
                </c:rich>
              </c:tx>
              <c:showPercent val="1"/>
            </c:dLbl>
            <c:dLbl>
              <c:idx val="4"/>
              <c:layout>
                <c:manualLayout>
                  <c:x val="3.6045599079616922E-2"/>
                  <c:y val="0.11231988188976338"/>
                </c:manualLayout>
              </c:layout>
              <c:tx>
                <c:rich>
                  <a:bodyPr/>
                  <a:lstStyle/>
                  <a:p>
                    <a:r>
                      <a:rPr lang="en-US" b="1" dirty="0"/>
                      <a:t>8%</a:t>
                    </a:r>
                  </a:p>
                </c:rich>
              </c:tx>
              <c:showPercent val="1"/>
            </c:dLbl>
            <c:showPercent val="1"/>
            <c:showLeaderLines val="1"/>
          </c:dLbls>
          <c:cat>
            <c:strRef>
              <c:f>Feuil1!$A$2:$A$6</c:f>
              <c:strCache>
                <c:ptCount val="5"/>
                <c:pt idx="0">
                  <c:v>Industrie/distribution/transport </c:v>
                </c:pt>
                <c:pt idx="1">
                  <c:v>Banques/finance </c:v>
                </c:pt>
                <c:pt idx="2">
                  <c:v>Energie</c:v>
                </c:pt>
                <c:pt idx="3">
                  <c:v>Secteur public</c:v>
                </c:pt>
                <c:pt idx="4">
                  <c:v>Media/telecom</c:v>
                </c:pt>
              </c:strCache>
            </c:strRef>
          </c:cat>
          <c:val>
            <c:numRef>
              <c:f>Feuil1!$B$2:$B$6</c:f>
              <c:numCache>
                <c:formatCode>General</c:formatCode>
                <c:ptCount val="5"/>
                <c:pt idx="0">
                  <c:v>39</c:v>
                </c:pt>
                <c:pt idx="1">
                  <c:v>26</c:v>
                </c:pt>
                <c:pt idx="2">
                  <c:v>14</c:v>
                </c:pt>
                <c:pt idx="3">
                  <c:v>13</c:v>
                </c:pt>
                <c:pt idx="4">
                  <c:v>8</c:v>
                </c:pt>
              </c:numCache>
            </c:numRef>
          </c:val>
        </c:ser>
        <c:dLbls>
          <c:showPercent val="1"/>
        </c:dLbls>
      </c:pie3DChart>
    </c:plotArea>
    <c:legend>
      <c:legendPos val="r"/>
      <c:layout/>
    </c:legend>
    <c:plotVisOnly val="1"/>
  </c:chart>
  <c:txPr>
    <a:bodyPr/>
    <a:lstStyle/>
    <a:p>
      <a:pPr>
        <a:defRPr sz="1800"/>
      </a:pPr>
      <a:endParaRPr lang="fr-FR"/>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39A810-62F5-4D2E-82F4-9779C62D0486}" type="doc">
      <dgm:prSet loTypeId="urn:microsoft.com/office/officeart/2005/8/layout/venn1" loCatId="relationship" qsTypeId="urn:microsoft.com/office/officeart/2005/8/quickstyle/3d3" qsCatId="3D" csTypeId="urn:microsoft.com/office/officeart/2005/8/colors/accent1_2" csCatId="accent1" phldr="1"/>
      <dgm:spPr/>
    </dgm:pt>
    <dgm:pt modelId="{2E8796F2-A3D6-482E-AB6E-1BAB67877179}">
      <dgm:prSet phldrT="[Texte]" custT="1"/>
      <dgm:spPr>
        <a:solidFill>
          <a:srgbClr val="E31937">
            <a:alpha val="50000"/>
          </a:srgbClr>
        </a:solidFill>
        <a:scene3d>
          <a:camera prst="orthographicFront">
            <a:rot lat="0" lon="0" rev="0"/>
          </a:camera>
          <a:lightRig rig="contrasting" dir="t">
            <a:rot lat="0" lon="0" rev="1200000"/>
          </a:lightRig>
        </a:scene3d>
        <a:sp3d contourW="12700" prstMaterial="clear">
          <a:bevelT w="177800" h="254000"/>
          <a:bevelB w="152400"/>
          <a:contourClr>
            <a:srgbClr val="C00000"/>
          </a:contourClr>
        </a:sp3d>
      </dgm:spPr>
      <dgm:t>
        <a:bodyPr/>
        <a:lstStyle/>
        <a:p>
          <a:r>
            <a:rPr lang="fr-FR" sz="1200" b="1" dirty="0" smtClean="0">
              <a:latin typeface="Arial" pitchFamily="34" charset="0"/>
              <a:ea typeface="Verdana" pitchFamily="34" charset="0"/>
              <a:cs typeface="Arial" pitchFamily="34" charset="0"/>
            </a:rPr>
            <a:t>Entreprise agile</a:t>
          </a:r>
        </a:p>
        <a:p>
          <a:r>
            <a:rPr lang="fr-FR" sz="1200" b="0" dirty="0" smtClean="0">
              <a:latin typeface="Arial" pitchFamily="34" charset="0"/>
              <a:ea typeface="Verdana" pitchFamily="34" charset="0"/>
              <a:cs typeface="Arial" pitchFamily="34" charset="0"/>
            </a:rPr>
            <a:t>Leader des parcours apprenants </a:t>
          </a:r>
          <a:endParaRPr lang="fr-FR" sz="1600" b="1" dirty="0">
            <a:latin typeface="Arial" pitchFamily="34" charset="0"/>
            <a:ea typeface="Verdana" pitchFamily="34" charset="0"/>
            <a:cs typeface="Arial" pitchFamily="34" charset="0"/>
          </a:endParaRPr>
        </a:p>
      </dgm:t>
    </dgm:pt>
    <dgm:pt modelId="{5F1DC206-7A23-4B21-B16F-84A89E0BDC35}" type="parTrans" cxnId="{ECD94F9F-CE6E-4DCA-BBE9-B05B63D9C793}">
      <dgm:prSet/>
      <dgm:spPr/>
      <dgm:t>
        <a:bodyPr/>
        <a:lstStyle/>
        <a:p>
          <a:endParaRPr lang="fr-FR"/>
        </a:p>
      </dgm:t>
    </dgm:pt>
    <dgm:pt modelId="{607D831A-7CBA-46E1-8ADB-E5EDECABC3B9}" type="sibTrans" cxnId="{ECD94F9F-CE6E-4DCA-BBE9-B05B63D9C793}">
      <dgm:prSet/>
      <dgm:spPr/>
      <dgm:t>
        <a:bodyPr/>
        <a:lstStyle/>
        <a:p>
          <a:endParaRPr lang="fr-FR"/>
        </a:p>
      </dgm:t>
    </dgm:pt>
    <dgm:pt modelId="{CEAE884E-84C7-41C5-9D33-386D0F52FBD5}">
      <dgm:prSet phldrT="[Texte]" custT="1"/>
      <dgm:spPr>
        <a:solidFill>
          <a:srgbClr val="E31937">
            <a:alpha val="50000"/>
          </a:srgbClr>
        </a:solidFill>
        <a:scene3d>
          <a:camera prst="orthographicFront">
            <a:rot lat="0" lon="0" rev="0"/>
          </a:camera>
          <a:lightRig rig="contrasting" dir="t">
            <a:rot lat="0" lon="0" rev="1200000"/>
          </a:lightRig>
        </a:scene3d>
        <a:sp3d contourW="12700" prstMaterial="clear">
          <a:bevelT w="177800" h="254000"/>
          <a:bevelB w="152400"/>
          <a:contourClr>
            <a:srgbClr val="C00000"/>
          </a:contourClr>
        </a:sp3d>
      </dgm:spPr>
      <dgm:t>
        <a:bodyPr/>
        <a:lstStyle/>
        <a:p>
          <a:r>
            <a:rPr lang="fr-FR" sz="1200" b="1" dirty="0" smtClean="0">
              <a:latin typeface="Arial" pitchFamily="34" charset="0"/>
              <a:ea typeface="Verdana" pitchFamily="34" charset="0"/>
              <a:cs typeface="Arial" pitchFamily="34" charset="0"/>
            </a:rPr>
            <a:t>Entreprise innovante</a:t>
          </a:r>
        </a:p>
        <a:p>
          <a:r>
            <a:rPr lang="fr-FR" sz="1200" b="0" dirty="0" smtClean="0">
              <a:latin typeface="Arial" pitchFamily="34" charset="0"/>
              <a:ea typeface="Verdana" pitchFamily="34" charset="0"/>
              <a:cs typeface="Arial" pitchFamily="34" charset="0"/>
            </a:rPr>
            <a:t>Leader de l’innovation RH     </a:t>
          </a:r>
          <a:endParaRPr lang="fr-FR" sz="1200" b="1" dirty="0">
            <a:latin typeface="Arial" pitchFamily="34" charset="0"/>
            <a:ea typeface="Verdana" pitchFamily="34" charset="0"/>
            <a:cs typeface="Arial" pitchFamily="34" charset="0"/>
          </a:endParaRPr>
        </a:p>
      </dgm:t>
    </dgm:pt>
    <dgm:pt modelId="{9F1FB401-B927-4B0D-80E5-B0BFC8F5C241}" type="parTrans" cxnId="{71967D82-7853-4078-904D-0DC8654EBF6A}">
      <dgm:prSet/>
      <dgm:spPr/>
      <dgm:t>
        <a:bodyPr/>
        <a:lstStyle/>
        <a:p>
          <a:endParaRPr lang="fr-FR"/>
        </a:p>
      </dgm:t>
    </dgm:pt>
    <dgm:pt modelId="{D1636264-C926-4F5F-917A-58694BDC17C2}" type="sibTrans" cxnId="{71967D82-7853-4078-904D-0DC8654EBF6A}">
      <dgm:prSet/>
      <dgm:spPr/>
      <dgm:t>
        <a:bodyPr/>
        <a:lstStyle/>
        <a:p>
          <a:endParaRPr lang="fr-FR"/>
        </a:p>
      </dgm:t>
    </dgm:pt>
    <dgm:pt modelId="{1F738402-F1F6-4BA9-B36B-DF347174889A}">
      <dgm:prSet phldrT="[Texte]" custT="1"/>
      <dgm:spPr>
        <a:solidFill>
          <a:srgbClr val="E31937">
            <a:alpha val="50000"/>
          </a:srgbClr>
        </a:solidFill>
      </dgm:spPr>
      <dgm:t>
        <a:bodyPr/>
        <a:lstStyle/>
        <a:p>
          <a:r>
            <a:rPr lang="fr-FR" sz="1200" b="1" dirty="0" smtClean="0">
              <a:latin typeface="Arial" pitchFamily="34" charset="0"/>
              <a:ea typeface="Verdana" pitchFamily="34" charset="0"/>
              <a:cs typeface="Arial" pitchFamily="34" charset="0"/>
            </a:rPr>
            <a:t>Entreprise Citoyenne</a:t>
          </a:r>
          <a:endParaRPr lang="fr-FR" sz="1500" dirty="0">
            <a:latin typeface="Arial" pitchFamily="34" charset="0"/>
            <a:ea typeface="Verdana" pitchFamily="34" charset="0"/>
            <a:cs typeface="Arial" pitchFamily="34" charset="0"/>
          </a:endParaRPr>
        </a:p>
      </dgm:t>
    </dgm:pt>
    <dgm:pt modelId="{1B1C2F44-1528-49BE-9604-867AF4FDA7D0}" type="parTrans" cxnId="{5117A268-0466-4136-9204-6E6D2693F5F0}">
      <dgm:prSet/>
      <dgm:spPr/>
      <dgm:t>
        <a:bodyPr/>
        <a:lstStyle/>
        <a:p>
          <a:endParaRPr lang="fr-FR"/>
        </a:p>
      </dgm:t>
    </dgm:pt>
    <dgm:pt modelId="{F79CD857-F3BC-48A8-97B0-09E7DB6F77F6}" type="sibTrans" cxnId="{5117A268-0466-4136-9204-6E6D2693F5F0}">
      <dgm:prSet/>
      <dgm:spPr/>
      <dgm:t>
        <a:bodyPr/>
        <a:lstStyle/>
        <a:p>
          <a:endParaRPr lang="fr-FR"/>
        </a:p>
      </dgm:t>
    </dgm:pt>
    <dgm:pt modelId="{008701F3-E448-40A8-A660-5E8BF0AE0A92}" type="pres">
      <dgm:prSet presAssocID="{DB39A810-62F5-4D2E-82F4-9779C62D0486}" presName="compositeShape" presStyleCnt="0">
        <dgm:presLayoutVars>
          <dgm:chMax val="7"/>
          <dgm:dir/>
          <dgm:resizeHandles val="exact"/>
        </dgm:presLayoutVars>
      </dgm:prSet>
      <dgm:spPr/>
    </dgm:pt>
    <dgm:pt modelId="{76BEBA79-2147-4E02-9FC7-DC581AF97302}" type="pres">
      <dgm:prSet presAssocID="{2E8796F2-A3D6-482E-AB6E-1BAB67877179}" presName="circ1" presStyleLbl="vennNode1" presStyleIdx="0" presStyleCnt="3"/>
      <dgm:spPr/>
      <dgm:t>
        <a:bodyPr/>
        <a:lstStyle/>
        <a:p>
          <a:endParaRPr lang="fr-FR"/>
        </a:p>
      </dgm:t>
    </dgm:pt>
    <dgm:pt modelId="{F4089CDF-20CD-4957-B54A-04615992758F}" type="pres">
      <dgm:prSet presAssocID="{2E8796F2-A3D6-482E-AB6E-1BAB67877179}" presName="circ1Tx" presStyleLbl="revTx" presStyleIdx="0" presStyleCnt="0">
        <dgm:presLayoutVars>
          <dgm:chMax val="0"/>
          <dgm:chPref val="0"/>
          <dgm:bulletEnabled val="1"/>
        </dgm:presLayoutVars>
      </dgm:prSet>
      <dgm:spPr/>
      <dgm:t>
        <a:bodyPr/>
        <a:lstStyle/>
        <a:p>
          <a:endParaRPr lang="fr-FR"/>
        </a:p>
      </dgm:t>
    </dgm:pt>
    <dgm:pt modelId="{6DF8F2CF-582C-432F-A394-1D87694E3E7A}" type="pres">
      <dgm:prSet presAssocID="{CEAE884E-84C7-41C5-9D33-386D0F52FBD5}" presName="circ2" presStyleLbl="vennNode1" presStyleIdx="1" presStyleCnt="3" custLinFactNeighborY="2849"/>
      <dgm:spPr/>
      <dgm:t>
        <a:bodyPr/>
        <a:lstStyle/>
        <a:p>
          <a:endParaRPr lang="fr-FR"/>
        </a:p>
      </dgm:t>
    </dgm:pt>
    <dgm:pt modelId="{E32263BB-D218-4CDD-935B-22905ACF5FF3}" type="pres">
      <dgm:prSet presAssocID="{CEAE884E-84C7-41C5-9D33-386D0F52FBD5}" presName="circ2Tx" presStyleLbl="revTx" presStyleIdx="0" presStyleCnt="0">
        <dgm:presLayoutVars>
          <dgm:chMax val="0"/>
          <dgm:chPref val="0"/>
          <dgm:bulletEnabled val="1"/>
        </dgm:presLayoutVars>
      </dgm:prSet>
      <dgm:spPr/>
      <dgm:t>
        <a:bodyPr/>
        <a:lstStyle/>
        <a:p>
          <a:endParaRPr lang="fr-FR"/>
        </a:p>
      </dgm:t>
    </dgm:pt>
    <dgm:pt modelId="{2980E0F7-6804-4CC2-A426-BA16A5BBD079}" type="pres">
      <dgm:prSet presAssocID="{1F738402-F1F6-4BA9-B36B-DF347174889A}" presName="circ3" presStyleLbl="vennNode1" presStyleIdx="2" presStyleCnt="3"/>
      <dgm:spPr/>
      <dgm:t>
        <a:bodyPr/>
        <a:lstStyle/>
        <a:p>
          <a:endParaRPr lang="fr-FR"/>
        </a:p>
      </dgm:t>
    </dgm:pt>
    <dgm:pt modelId="{C63E9BFA-E7F1-4009-B421-B5E8754547D2}" type="pres">
      <dgm:prSet presAssocID="{1F738402-F1F6-4BA9-B36B-DF347174889A}" presName="circ3Tx" presStyleLbl="revTx" presStyleIdx="0" presStyleCnt="0">
        <dgm:presLayoutVars>
          <dgm:chMax val="0"/>
          <dgm:chPref val="0"/>
          <dgm:bulletEnabled val="1"/>
        </dgm:presLayoutVars>
      </dgm:prSet>
      <dgm:spPr/>
      <dgm:t>
        <a:bodyPr/>
        <a:lstStyle/>
        <a:p>
          <a:endParaRPr lang="fr-FR"/>
        </a:p>
      </dgm:t>
    </dgm:pt>
  </dgm:ptLst>
  <dgm:cxnLst>
    <dgm:cxn modelId="{ECD94F9F-CE6E-4DCA-BBE9-B05B63D9C793}" srcId="{DB39A810-62F5-4D2E-82F4-9779C62D0486}" destId="{2E8796F2-A3D6-482E-AB6E-1BAB67877179}" srcOrd="0" destOrd="0" parTransId="{5F1DC206-7A23-4B21-B16F-84A89E0BDC35}" sibTransId="{607D831A-7CBA-46E1-8ADB-E5EDECABC3B9}"/>
    <dgm:cxn modelId="{DAB9D2F2-BC1F-48C9-8187-DAC50B0E4550}" type="presOf" srcId="{1F738402-F1F6-4BA9-B36B-DF347174889A}" destId="{C63E9BFA-E7F1-4009-B421-B5E8754547D2}" srcOrd="1" destOrd="0" presId="urn:microsoft.com/office/officeart/2005/8/layout/venn1"/>
    <dgm:cxn modelId="{71967D82-7853-4078-904D-0DC8654EBF6A}" srcId="{DB39A810-62F5-4D2E-82F4-9779C62D0486}" destId="{CEAE884E-84C7-41C5-9D33-386D0F52FBD5}" srcOrd="1" destOrd="0" parTransId="{9F1FB401-B927-4B0D-80E5-B0BFC8F5C241}" sibTransId="{D1636264-C926-4F5F-917A-58694BDC17C2}"/>
    <dgm:cxn modelId="{6AF2E940-9D11-4517-B413-CE2C3E123992}" type="presOf" srcId="{CEAE884E-84C7-41C5-9D33-386D0F52FBD5}" destId="{E32263BB-D218-4CDD-935B-22905ACF5FF3}" srcOrd="1" destOrd="0" presId="urn:microsoft.com/office/officeart/2005/8/layout/venn1"/>
    <dgm:cxn modelId="{3498DDB7-D01D-4641-A996-070AF3809E9D}" type="presOf" srcId="{DB39A810-62F5-4D2E-82F4-9779C62D0486}" destId="{008701F3-E448-40A8-A660-5E8BF0AE0A92}" srcOrd="0" destOrd="0" presId="urn:microsoft.com/office/officeart/2005/8/layout/venn1"/>
    <dgm:cxn modelId="{0E56CACE-4F54-44DD-8F70-57C4AD839631}" type="presOf" srcId="{CEAE884E-84C7-41C5-9D33-386D0F52FBD5}" destId="{6DF8F2CF-582C-432F-A394-1D87694E3E7A}" srcOrd="0" destOrd="0" presId="urn:microsoft.com/office/officeart/2005/8/layout/venn1"/>
    <dgm:cxn modelId="{CB41E3FF-8649-4444-A91D-A160D0CC0426}" type="presOf" srcId="{2E8796F2-A3D6-482E-AB6E-1BAB67877179}" destId="{76BEBA79-2147-4E02-9FC7-DC581AF97302}" srcOrd="0" destOrd="0" presId="urn:microsoft.com/office/officeart/2005/8/layout/venn1"/>
    <dgm:cxn modelId="{6956D63E-20BD-4EA3-BB6F-86EFB2F64396}" type="presOf" srcId="{2E8796F2-A3D6-482E-AB6E-1BAB67877179}" destId="{F4089CDF-20CD-4957-B54A-04615992758F}" srcOrd="1" destOrd="0" presId="urn:microsoft.com/office/officeart/2005/8/layout/venn1"/>
    <dgm:cxn modelId="{6CEADB3D-47D6-4FCA-8D47-C0F87A0BA7D9}" type="presOf" srcId="{1F738402-F1F6-4BA9-B36B-DF347174889A}" destId="{2980E0F7-6804-4CC2-A426-BA16A5BBD079}" srcOrd="0" destOrd="0" presId="urn:microsoft.com/office/officeart/2005/8/layout/venn1"/>
    <dgm:cxn modelId="{5117A268-0466-4136-9204-6E6D2693F5F0}" srcId="{DB39A810-62F5-4D2E-82F4-9779C62D0486}" destId="{1F738402-F1F6-4BA9-B36B-DF347174889A}" srcOrd="2" destOrd="0" parTransId="{1B1C2F44-1528-49BE-9604-867AF4FDA7D0}" sibTransId="{F79CD857-F3BC-48A8-97B0-09E7DB6F77F6}"/>
    <dgm:cxn modelId="{FC34A879-9A0C-46D9-A60C-D87696BA13E1}" type="presParOf" srcId="{008701F3-E448-40A8-A660-5E8BF0AE0A92}" destId="{76BEBA79-2147-4E02-9FC7-DC581AF97302}" srcOrd="0" destOrd="0" presId="urn:microsoft.com/office/officeart/2005/8/layout/venn1"/>
    <dgm:cxn modelId="{95A911FF-F8B4-48E3-B816-463A5AC5B75B}" type="presParOf" srcId="{008701F3-E448-40A8-A660-5E8BF0AE0A92}" destId="{F4089CDF-20CD-4957-B54A-04615992758F}" srcOrd="1" destOrd="0" presId="urn:microsoft.com/office/officeart/2005/8/layout/venn1"/>
    <dgm:cxn modelId="{72E67A63-0CF6-419B-9AB4-239D72E1227B}" type="presParOf" srcId="{008701F3-E448-40A8-A660-5E8BF0AE0A92}" destId="{6DF8F2CF-582C-432F-A394-1D87694E3E7A}" srcOrd="2" destOrd="0" presId="urn:microsoft.com/office/officeart/2005/8/layout/venn1"/>
    <dgm:cxn modelId="{3A6451AD-AF86-42DC-B187-C768799D042E}" type="presParOf" srcId="{008701F3-E448-40A8-A660-5E8BF0AE0A92}" destId="{E32263BB-D218-4CDD-935B-22905ACF5FF3}" srcOrd="3" destOrd="0" presId="urn:microsoft.com/office/officeart/2005/8/layout/venn1"/>
    <dgm:cxn modelId="{BC88CA13-EC74-4801-A1CF-3D3C5B10D469}" type="presParOf" srcId="{008701F3-E448-40A8-A660-5E8BF0AE0A92}" destId="{2980E0F7-6804-4CC2-A426-BA16A5BBD079}" srcOrd="4" destOrd="0" presId="urn:microsoft.com/office/officeart/2005/8/layout/venn1"/>
    <dgm:cxn modelId="{F2D395A3-BE24-4650-AA34-EC8B23E49909}" type="presParOf" srcId="{008701F3-E448-40A8-A660-5E8BF0AE0A92}" destId="{C63E9BFA-E7F1-4009-B421-B5E8754547D2}" srcOrd="5" destOrd="0" presId="urn:microsoft.com/office/officeart/2005/8/layout/venn1"/>
  </dgm:cxnLst>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6BEBA79-2147-4E02-9FC7-DC581AF97302}">
      <dsp:nvSpPr>
        <dsp:cNvPr id="0" name=""/>
        <dsp:cNvSpPr/>
      </dsp:nvSpPr>
      <dsp:spPr>
        <a:xfrm>
          <a:off x="1937172" y="36406"/>
          <a:ext cx="1747521" cy="1747521"/>
        </a:xfrm>
        <a:prstGeom prst="ellipse">
          <a:avLst/>
        </a:prstGeom>
        <a:solidFill>
          <a:srgbClr val="E31937">
            <a:alpha val="50000"/>
          </a:srgbClr>
        </a:solidFill>
        <a:ln>
          <a:noFill/>
        </a:ln>
        <a:effectLst/>
        <a:scene3d>
          <a:camera prst="orthographicFront">
            <a:rot lat="0" lon="0" rev="0"/>
          </a:camera>
          <a:lightRig rig="contrasting" dir="t">
            <a:rot lat="0" lon="0" rev="1200000"/>
          </a:lightRig>
        </a:scene3d>
        <a:sp3d contourW="12700" prstMaterial="clear">
          <a:bevelT w="177800" h="254000"/>
          <a:bevelB w="152400"/>
          <a:contourClr>
            <a:srgbClr val="C00000"/>
          </a:contourClr>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fr-FR" sz="1200" b="1" kern="1200" dirty="0" smtClean="0">
              <a:latin typeface="Arial" pitchFamily="34" charset="0"/>
              <a:ea typeface="Verdana" pitchFamily="34" charset="0"/>
              <a:cs typeface="Arial" pitchFamily="34" charset="0"/>
            </a:rPr>
            <a:t>Entreprise agile</a:t>
          </a:r>
        </a:p>
        <a:p>
          <a:pPr lvl="0" algn="ctr" defTabSz="533400">
            <a:lnSpc>
              <a:spcPct val="90000"/>
            </a:lnSpc>
            <a:spcBef>
              <a:spcPct val="0"/>
            </a:spcBef>
            <a:spcAft>
              <a:spcPct val="35000"/>
            </a:spcAft>
          </a:pPr>
          <a:r>
            <a:rPr lang="fr-FR" sz="1200" b="0" kern="1200" dirty="0" smtClean="0">
              <a:latin typeface="Arial" pitchFamily="34" charset="0"/>
              <a:ea typeface="Verdana" pitchFamily="34" charset="0"/>
              <a:cs typeface="Arial" pitchFamily="34" charset="0"/>
            </a:rPr>
            <a:t>Leader des parcours apprenants </a:t>
          </a:r>
          <a:endParaRPr lang="fr-FR" sz="1600" b="1" kern="1200" dirty="0">
            <a:latin typeface="Arial" pitchFamily="34" charset="0"/>
            <a:ea typeface="Verdana" pitchFamily="34" charset="0"/>
            <a:cs typeface="Arial" pitchFamily="34" charset="0"/>
          </a:endParaRPr>
        </a:p>
      </dsp:txBody>
      <dsp:txXfrm>
        <a:off x="2170175" y="342222"/>
        <a:ext cx="1281515" cy="786384"/>
      </dsp:txXfrm>
    </dsp:sp>
    <dsp:sp modelId="{6DF8F2CF-582C-432F-A394-1D87694E3E7A}">
      <dsp:nvSpPr>
        <dsp:cNvPr id="0" name=""/>
        <dsp:cNvSpPr/>
      </dsp:nvSpPr>
      <dsp:spPr>
        <a:xfrm>
          <a:off x="2567736" y="1165014"/>
          <a:ext cx="1747521" cy="1747521"/>
        </a:xfrm>
        <a:prstGeom prst="ellipse">
          <a:avLst/>
        </a:prstGeom>
        <a:solidFill>
          <a:srgbClr val="E31937">
            <a:alpha val="50000"/>
          </a:srgbClr>
        </a:solidFill>
        <a:ln>
          <a:noFill/>
        </a:ln>
        <a:effectLst/>
        <a:scene3d>
          <a:camera prst="orthographicFront">
            <a:rot lat="0" lon="0" rev="0"/>
          </a:camera>
          <a:lightRig rig="contrasting" dir="t">
            <a:rot lat="0" lon="0" rev="1200000"/>
          </a:lightRig>
        </a:scene3d>
        <a:sp3d contourW="12700" prstMaterial="clear">
          <a:bevelT w="177800" h="254000"/>
          <a:bevelB w="152400"/>
          <a:contourClr>
            <a:srgbClr val="C00000"/>
          </a:contourClr>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fr-FR" sz="1200" b="1" kern="1200" dirty="0" smtClean="0">
              <a:latin typeface="Arial" pitchFamily="34" charset="0"/>
              <a:ea typeface="Verdana" pitchFamily="34" charset="0"/>
              <a:cs typeface="Arial" pitchFamily="34" charset="0"/>
            </a:rPr>
            <a:t>Entreprise innovante</a:t>
          </a:r>
        </a:p>
        <a:p>
          <a:pPr lvl="0" algn="ctr" defTabSz="533400">
            <a:lnSpc>
              <a:spcPct val="90000"/>
            </a:lnSpc>
            <a:spcBef>
              <a:spcPct val="0"/>
            </a:spcBef>
            <a:spcAft>
              <a:spcPct val="35000"/>
            </a:spcAft>
          </a:pPr>
          <a:r>
            <a:rPr lang="fr-FR" sz="1200" b="0" kern="1200" dirty="0" smtClean="0">
              <a:latin typeface="Arial" pitchFamily="34" charset="0"/>
              <a:ea typeface="Verdana" pitchFamily="34" charset="0"/>
              <a:cs typeface="Arial" pitchFamily="34" charset="0"/>
            </a:rPr>
            <a:t>Leader de l’innovation RH     </a:t>
          </a:r>
          <a:endParaRPr lang="fr-FR" sz="1200" b="1" kern="1200" dirty="0">
            <a:latin typeface="Arial" pitchFamily="34" charset="0"/>
            <a:ea typeface="Verdana" pitchFamily="34" charset="0"/>
            <a:cs typeface="Arial" pitchFamily="34" charset="0"/>
          </a:endParaRPr>
        </a:p>
      </dsp:txBody>
      <dsp:txXfrm>
        <a:off x="3102187" y="1616456"/>
        <a:ext cx="1048512" cy="961136"/>
      </dsp:txXfrm>
    </dsp:sp>
    <dsp:sp modelId="{2980E0F7-6804-4CC2-A426-BA16A5BBD079}">
      <dsp:nvSpPr>
        <dsp:cNvPr id="0" name=""/>
        <dsp:cNvSpPr/>
      </dsp:nvSpPr>
      <dsp:spPr>
        <a:xfrm>
          <a:off x="1306609" y="1128607"/>
          <a:ext cx="1747521" cy="1747521"/>
        </a:xfrm>
        <a:prstGeom prst="ellipse">
          <a:avLst/>
        </a:prstGeom>
        <a:solidFill>
          <a:srgbClr val="E31937">
            <a:alpha val="50000"/>
          </a:srgb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fr-FR" sz="1200" b="1" kern="1200" dirty="0" smtClean="0">
              <a:latin typeface="Arial" pitchFamily="34" charset="0"/>
              <a:ea typeface="Verdana" pitchFamily="34" charset="0"/>
              <a:cs typeface="Arial" pitchFamily="34" charset="0"/>
            </a:rPr>
            <a:t>Entreprise Citoyenne</a:t>
          </a:r>
          <a:endParaRPr lang="fr-FR" sz="1500" kern="1200" dirty="0">
            <a:latin typeface="Arial" pitchFamily="34" charset="0"/>
            <a:ea typeface="Verdana" pitchFamily="34" charset="0"/>
            <a:cs typeface="Arial" pitchFamily="34" charset="0"/>
          </a:endParaRPr>
        </a:p>
      </dsp:txBody>
      <dsp:txXfrm>
        <a:off x="1471167" y="1580050"/>
        <a:ext cx="1048512" cy="961136"/>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A2E8FD-2AFE-4B1E-9D19-015693014FEA}" type="datetimeFigureOut">
              <a:rPr lang="en-GB" smtClean="0">
                <a:latin typeface="Arial" pitchFamily="34" charset="0"/>
              </a:rPr>
              <a:pPr/>
              <a:t>21/03/2014</a:t>
            </a:fld>
            <a:endParaRPr lang="en-GB"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3D0142-0A92-499C-9E53-36958F98D275}" type="slidenum">
              <a:rPr lang="en-GB" smtClean="0">
                <a:latin typeface="Arial" pitchFamily="34" charset="0"/>
              </a:rPr>
              <a:pPr/>
              <a:t>‹N°›</a:t>
            </a:fld>
            <a:endParaRPr lang="en-GB" dirty="0">
              <a:latin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B5D7A87D-1CDA-443F-BAE3-82C9C05446C3}" type="datetimeFigureOut">
              <a:rPr lang="en-GB" smtClean="0"/>
              <a:pPr/>
              <a:t>21/03/2014</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20B9C825-F38E-45BB-92C1-043DE61C9183}" type="slidenum">
              <a:rPr lang="en-GB" smtClean="0"/>
              <a:pPr/>
              <a:t>‹N°›</a:t>
            </a:fld>
            <a:endParaRPr lang="en-GB"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2</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5</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sz="1000" dirty="0" smtClean="0"/>
              <a:t>3 lignes de services complémentaires</a:t>
            </a:r>
          </a:p>
          <a:p>
            <a:endParaRPr lang="fr-FR" sz="1000" dirty="0" smtClean="0"/>
          </a:p>
          <a:p>
            <a:pPr marL="228866" indent="-228866">
              <a:buAutoNum type="arabicPeriod"/>
            </a:pPr>
            <a:r>
              <a:rPr lang="fr-FR" sz="1000" b="1" dirty="0" smtClean="0"/>
              <a:t>Le conseil : Faire émerger le besoin du client</a:t>
            </a:r>
          </a:p>
          <a:p>
            <a:pPr marL="228866" indent="-228866">
              <a:buFont typeface="Arial" pitchFamily="34" charset="0"/>
              <a:buChar char="•"/>
            </a:pPr>
            <a:r>
              <a:rPr lang="fr-FR" sz="1000" dirty="0" smtClean="0"/>
              <a:t>Conseil métier (secteurs et fonctions d’entreprises)</a:t>
            </a:r>
          </a:p>
          <a:p>
            <a:pPr marL="228866" indent="-228866">
              <a:buFont typeface="Arial" pitchFamily="34" charset="0"/>
              <a:buChar char="•"/>
            </a:pPr>
            <a:r>
              <a:rPr lang="fr-FR" sz="1000" dirty="0" smtClean="0"/>
              <a:t>Conseil en technologies</a:t>
            </a:r>
          </a:p>
          <a:p>
            <a:pPr marL="228866" indent="-228866">
              <a:buFont typeface="Arial" pitchFamily="34" charset="0"/>
              <a:buChar char="•"/>
            </a:pPr>
            <a:r>
              <a:rPr lang="fr-FR" sz="1000" dirty="0" smtClean="0"/>
              <a:t>Aide au choix</a:t>
            </a:r>
          </a:p>
          <a:p>
            <a:pPr marL="228866" indent="-228866">
              <a:buFont typeface="Arial" pitchFamily="34" charset="0"/>
              <a:buChar char="•"/>
            </a:pPr>
            <a:r>
              <a:rPr lang="fr-FR" sz="1000" dirty="0" smtClean="0"/>
              <a:t>Conseil en amont des projets d’intégration</a:t>
            </a:r>
          </a:p>
          <a:p>
            <a:pPr marL="228866" indent="-228866">
              <a:buFont typeface="Arial" pitchFamily="34" charset="0"/>
              <a:buChar char="•"/>
            </a:pPr>
            <a:r>
              <a:rPr lang="fr-FR" sz="1000" dirty="0" smtClean="0"/>
              <a:t>Cadrage de projet de transformation</a:t>
            </a:r>
          </a:p>
          <a:p>
            <a:pPr marL="228866" indent="-228866"/>
            <a:endParaRPr lang="fr-FR" sz="1000" dirty="0" smtClean="0"/>
          </a:p>
          <a:p>
            <a:pPr marL="228866" indent="-228866">
              <a:buFont typeface="+mj-lt"/>
              <a:buAutoNum type="arabicPeriod" startAt="2"/>
            </a:pPr>
            <a:r>
              <a:rPr lang="fr-FR" sz="1000" b="1" dirty="0" smtClean="0"/>
              <a:t>L’Intégration : intégrer et mettre en œuvre les solutions informatiques et sectorielles proposées</a:t>
            </a:r>
          </a:p>
          <a:p>
            <a:pPr marL="228866" indent="-228866">
              <a:buFont typeface="Arial" pitchFamily="34" charset="0"/>
              <a:buChar char="•"/>
            </a:pPr>
            <a:r>
              <a:rPr lang="fr-FR" sz="1000" dirty="0" smtClean="0"/>
              <a:t>Conseil en Solutions</a:t>
            </a:r>
          </a:p>
          <a:p>
            <a:pPr marL="228866" indent="-228866">
              <a:buFont typeface="Arial" pitchFamily="34" charset="0"/>
              <a:buChar char="•"/>
            </a:pPr>
            <a:r>
              <a:rPr lang="fr-FR" sz="1000" dirty="0" smtClean="0"/>
              <a:t>Intégration de technologies</a:t>
            </a:r>
          </a:p>
          <a:p>
            <a:pPr marL="228866" indent="-228866">
              <a:buFont typeface="Arial" pitchFamily="34" charset="0"/>
              <a:buChar char="•"/>
            </a:pPr>
            <a:r>
              <a:rPr lang="fr-FR" sz="1000" dirty="0" smtClean="0"/>
              <a:t>Intégration d’ERP, progiciel</a:t>
            </a:r>
          </a:p>
          <a:p>
            <a:pPr marL="228866" indent="-228866">
              <a:buFont typeface="Arial" pitchFamily="34" charset="0"/>
              <a:buChar char="•"/>
            </a:pPr>
            <a:r>
              <a:rPr lang="fr-FR" sz="1000" dirty="0" smtClean="0"/>
              <a:t>Intégration de solutions sectorielles </a:t>
            </a:r>
          </a:p>
          <a:p>
            <a:pPr marL="228866" indent="-228866"/>
            <a:endParaRPr lang="fr-FR" sz="1000" dirty="0" smtClean="0"/>
          </a:p>
          <a:p>
            <a:pPr marL="228866" indent="-228866">
              <a:buFont typeface="Arial" pitchFamily="34" charset="0"/>
              <a:buChar char="•"/>
            </a:pPr>
            <a:endParaRPr lang="fr-FR" sz="1000" dirty="0" smtClean="0"/>
          </a:p>
          <a:p>
            <a:pPr marL="228866" indent="-228866">
              <a:buFont typeface="+mj-lt"/>
              <a:buAutoNum type="arabicPeriod" startAt="3"/>
            </a:pPr>
            <a:r>
              <a:rPr lang="fr-FR" sz="1000" b="1" dirty="0" smtClean="0"/>
              <a:t>L’Externalisation : assurer la garantie et la continuité du système</a:t>
            </a:r>
          </a:p>
          <a:p>
            <a:pPr marL="228866" indent="-228866">
              <a:buFont typeface="Arial" pitchFamily="34" charset="0"/>
              <a:buChar char="•"/>
            </a:pPr>
            <a:r>
              <a:rPr lang="fr-FR" sz="1000" dirty="0" smtClean="0"/>
              <a:t>BPO</a:t>
            </a:r>
          </a:p>
          <a:p>
            <a:pPr marL="686597" lvl="1" indent="-228866">
              <a:buFont typeface="Arial" pitchFamily="34" charset="0"/>
              <a:buChar char="•"/>
            </a:pPr>
            <a:r>
              <a:rPr lang="fr-FR" sz="1000" dirty="0" smtClean="0"/>
              <a:t>Gestion externalisée en offshore ou </a:t>
            </a:r>
            <a:r>
              <a:rPr lang="fr-FR" sz="1000" dirty="0" err="1" smtClean="0"/>
              <a:t>nearshore</a:t>
            </a:r>
            <a:r>
              <a:rPr lang="fr-FR" sz="1000" dirty="0" smtClean="0"/>
              <a:t> d’une ou plusieurs fonctions de l’entreprise (ex : gestion d’un service RH, ou gestion de la paie, des achats ou de la logistique…)</a:t>
            </a:r>
          </a:p>
          <a:p>
            <a:pPr marL="228866" indent="-228866">
              <a:buFont typeface="Arial" pitchFamily="34" charset="0"/>
              <a:buChar char="•"/>
            </a:pPr>
            <a:r>
              <a:rPr lang="fr-FR" sz="1000" dirty="0" smtClean="0"/>
              <a:t>Application management </a:t>
            </a:r>
          </a:p>
          <a:p>
            <a:pPr marL="686597" lvl="1" indent="-228866">
              <a:buFont typeface="Arial" pitchFamily="34" charset="0"/>
              <a:buChar char="•"/>
            </a:pPr>
            <a:r>
              <a:rPr lang="fr-FR" sz="1000" dirty="0" smtClean="0"/>
              <a:t>Tierce Maintenance Applicative : maintenance, support et évolution des systèmes applicatifs</a:t>
            </a:r>
          </a:p>
          <a:p>
            <a:pPr marL="228866" indent="-228866">
              <a:buFont typeface="Arial" pitchFamily="34" charset="0"/>
              <a:buChar char="•"/>
            </a:pPr>
            <a:endParaRPr lang="fr-FR" sz="1000" dirty="0" smtClean="0"/>
          </a:p>
          <a:p>
            <a:pPr marL="228866" indent="-228866">
              <a:buFont typeface="Arial" pitchFamily="34" charset="0"/>
              <a:buChar char="•"/>
            </a:pPr>
            <a:r>
              <a:rPr lang="fr-FR" sz="1000" dirty="0" smtClean="0"/>
              <a:t>Infrastructure : Evolution des matériels</a:t>
            </a:r>
          </a:p>
          <a:p>
            <a:endParaRPr lang="fr-FR" dirty="0" smtClean="0"/>
          </a:p>
          <a:p>
            <a:endParaRPr lang="fr-FR" sz="1000" dirty="0" smtClean="0"/>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GB" smtClean="0"/>
              <a:pPr/>
              <a:t>6</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12</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lnSpcReduction="20000"/>
          </a:bodyPr>
          <a:lstStyle/>
          <a:p>
            <a:pPr eaLnBrk="1" hangingPunct="1">
              <a:defRPr/>
            </a:pPr>
            <a:r>
              <a:rPr lang="fr-FR" dirty="0" smtClean="0"/>
              <a:t>NOTRE POLITIQUE RH repose sur 3 axes :</a:t>
            </a:r>
          </a:p>
          <a:p>
            <a:pPr eaLnBrk="1" hangingPunct="1">
              <a:defRPr/>
            </a:pPr>
            <a:r>
              <a:rPr lang="fr-FR" b="1" dirty="0" smtClean="0"/>
              <a:t>Entreprise agile : </a:t>
            </a:r>
          </a:p>
          <a:p>
            <a:pPr eaLnBrk="1" hangingPunct="1">
              <a:defRPr/>
            </a:pPr>
            <a:r>
              <a:rPr lang="fr-FR" dirty="0" smtClean="0"/>
              <a:t>	- CGI </a:t>
            </a:r>
            <a:r>
              <a:rPr lang="fr-FR" dirty="0" err="1" smtClean="0"/>
              <a:t>University</a:t>
            </a:r>
            <a:endParaRPr lang="fr-FR" dirty="0" smtClean="0"/>
          </a:p>
          <a:p>
            <a:pPr eaLnBrk="1" hangingPunct="1">
              <a:defRPr/>
            </a:pPr>
            <a:r>
              <a:rPr lang="fr-FR" dirty="0" smtClean="0"/>
              <a:t>	- La capacité à s’adapter au business avec la formation de nos membres aux technologies du marché et sur les technologies de demain. La complémentarité de notre université d’entreprise et des entités opérationnelles, comme véritable école de la technologie.</a:t>
            </a:r>
          </a:p>
          <a:p>
            <a:pPr eaLnBrk="1" hangingPunct="1">
              <a:defRPr/>
            </a:pPr>
            <a:r>
              <a:rPr lang="fr-FR" dirty="0" smtClean="0"/>
              <a:t>	- la gestion des emplois et des compétences</a:t>
            </a:r>
          </a:p>
          <a:p>
            <a:pPr eaLnBrk="1" hangingPunct="1">
              <a:defRPr/>
            </a:pPr>
            <a:endParaRPr lang="fr-FR" dirty="0" smtClean="0"/>
          </a:p>
          <a:p>
            <a:pPr eaLnBrk="1" hangingPunct="1">
              <a:defRPr/>
            </a:pPr>
            <a:r>
              <a:rPr lang="fr-FR" b="1" dirty="0" smtClean="0"/>
              <a:t>Entreprise innovante : </a:t>
            </a:r>
          </a:p>
          <a:p>
            <a:pPr eaLnBrk="1" hangingPunct="1">
              <a:defRPr/>
            </a:pPr>
            <a:r>
              <a:rPr lang="fr-FR" dirty="0" smtClean="0"/>
              <a:t>	- La volonté d’encourager le dialogue sur les réseaux sociaux pour plus de transparence entre les membres et les candidats.</a:t>
            </a:r>
          </a:p>
          <a:p>
            <a:pPr eaLnBrk="1" hangingPunct="1">
              <a:defRPr/>
            </a:pPr>
            <a:r>
              <a:rPr lang="fr-FR" dirty="0" smtClean="0"/>
              <a:t>	- Notre bourse aux projets citoyens, « Les Challenges Citoyens CGI », le CDMGE, la Croisée des Talents, Vis mon Job… Des événements uniques proposés aux étudiants.</a:t>
            </a:r>
          </a:p>
          <a:p>
            <a:pPr eaLnBrk="1" hangingPunct="1">
              <a:defRPr/>
            </a:pPr>
            <a:endParaRPr lang="fr-FR" dirty="0" smtClean="0"/>
          </a:p>
          <a:p>
            <a:pPr eaLnBrk="1" hangingPunct="1">
              <a:defRPr/>
            </a:pPr>
            <a:r>
              <a:rPr lang="fr-FR" b="1" dirty="0" smtClean="0"/>
              <a:t>Entreprise Citoyenne :</a:t>
            </a:r>
          </a:p>
          <a:p>
            <a:pPr eaLnBrk="1" hangingPunct="1">
              <a:defRPr/>
            </a:pPr>
            <a:r>
              <a:rPr lang="fr-FR" dirty="0" smtClean="0"/>
              <a:t>Un engagement fort pour contribuer à faire bouger les lignes. Des mesures concrètes pour nos membres avec notre Mission Emploi Handicap, la signature de la charte de la diversité…</a:t>
            </a:r>
          </a:p>
          <a:p>
            <a:pPr eaLnBrk="1" hangingPunct="1">
              <a:defRPr/>
            </a:pPr>
            <a:endParaRPr lang="fr-FR" dirty="0" smtClean="0"/>
          </a:p>
          <a:p>
            <a:pPr eaLnBrk="1" hangingPunct="1">
              <a:defRPr/>
            </a:pPr>
            <a:r>
              <a:rPr lang="fr-FR" dirty="0" smtClean="0"/>
              <a:t>Tout cela à travers la transparence, la proximité tant avec nos clients, nos membres, nos candidats et les écoles. Nous donnons à voir mais également à vivre à travers des actions concrètes qui donnent la possibilité de vivre l’expérience Logica : « Vis mon Job », du coaching de projet lors des Challenges Citoyens, encourager nos membres à partager leur expérience au maximum (lors de conférences métiers, d’ateliers, sur notre site www.logica-campus.fr, notre blog osetonmetier.com, sur </a:t>
            </a:r>
            <a:r>
              <a:rPr lang="fr-FR" dirty="0" err="1" smtClean="0"/>
              <a:t>Viadéo</a:t>
            </a:r>
            <a:r>
              <a:rPr lang="fr-FR" dirty="0" smtClean="0"/>
              <a:t>…)</a:t>
            </a:r>
          </a:p>
          <a:p>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GB" smtClean="0"/>
              <a:pPr/>
              <a:t>13</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GB" smtClean="0">
              <a:latin typeface="Arial" charset="0"/>
            </a:endParaRPr>
          </a:p>
        </p:txBody>
      </p:sp>
      <p:sp>
        <p:nvSpPr>
          <p:cNvPr id="4" name="Slide Number Placeholder 3"/>
          <p:cNvSpPr>
            <a:spLocks noGrp="1"/>
          </p:cNvSpPr>
          <p:nvPr>
            <p:ph type="sldNum" sz="quarter" idx="5"/>
          </p:nvPr>
        </p:nvSpPr>
        <p:spPr/>
        <p:txBody>
          <a:bodyPr/>
          <a:lstStyle/>
          <a:p>
            <a:pPr>
              <a:defRPr/>
            </a:pPr>
            <a:fld id="{5AAD3410-891A-4903-A656-4DEB936B1198}" type="slidenum">
              <a:rPr lang="en-GB" smtClean="0"/>
              <a:pPr>
                <a:defRPr/>
              </a:pPr>
              <a:t>23</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age">
    <p:spTree>
      <p:nvGrpSpPr>
        <p:cNvPr id="1" name=""/>
        <p:cNvGrpSpPr/>
        <p:nvPr/>
      </p:nvGrpSpPr>
      <p:grpSpPr>
        <a:xfrm>
          <a:off x="0" y="0"/>
          <a:ext cx="0" cy="0"/>
          <a:chOff x="0" y="0"/>
          <a:chExt cx="0" cy="0"/>
        </a:xfrm>
      </p:grpSpPr>
      <p:grpSp>
        <p:nvGrpSpPr>
          <p:cNvPr id="77" name="Group 76"/>
          <p:cNvGrpSpPr/>
          <p:nvPr userDrawn="1"/>
        </p:nvGrpSpPr>
        <p:grpSpPr bwMode="gray">
          <a:xfrm>
            <a:off x="7006683" y="5825905"/>
            <a:ext cx="1816346" cy="860719"/>
            <a:chOff x="2151172" y="185738"/>
            <a:chExt cx="5711826" cy="2706688"/>
          </a:xfrm>
        </p:grpSpPr>
        <p:grpSp>
          <p:nvGrpSpPr>
            <p:cNvPr id="76" name="Group 75"/>
            <p:cNvGrpSpPr/>
            <p:nvPr userDrawn="1"/>
          </p:nvGrpSpPr>
          <p:grpSpPr bwMode="gray">
            <a:xfrm>
              <a:off x="3776772" y="185738"/>
              <a:ext cx="3673475" cy="1709738"/>
              <a:chOff x="3776772" y="185738"/>
              <a:chExt cx="3673475" cy="1709738"/>
            </a:xfrm>
          </p:grpSpPr>
          <p:sp>
            <p:nvSpPr>
              <p:cNvPr id="46" name="Freeform 6"/>
              <p:cNvSpPr>
                <a:spLocks/>
              </p:cNvSpPr>
              <p:nvPr userDrawn="1"/>
            </p:nvSpPr>
            <p:spPr bwMode="gray">
              <a:xfrm>
                <a:off x="3776772" y="185738"/>
                <a:ext cx="1435100" cy="1709738"/>
              </a:xfrm>
              <a:custGeom>
                <a:avLst/>
                <a:gdLst/>
                <a:ahLst/>
                <a:cxnLst>
                  <a:cxn ang="0">
                    <a:pos x="612" y="3"/>
                  </a:cxn>
                  <a:cxn ang="0">
                    <a:pos x="717" y="18"/>
                  </a:cxn>
                  <a:cxn ang="0">
                    <a:pos x="817" y="45"/>
                  </a:cxn>
                  <a:cxn ang="0">
                    <a:pos x="904" y="80"/>
                  </a:cxn>
                  <a:cxn ang="0">
                    <a:pos x="848" y="289"/>
                  </a:cxn>
                  <a:cxn ang="0">
                    <a:pos x="736" y="239"/>
                  </a:cxn>
                  <a:cxn ang="0">
                    <a:pos x="627" y="211"/>
                  </a:cxn>
                  <a:cxn ang="0">
                    <a:pos x="528" y="211"/>
                  </a:cxn>
                  <a:cxn ang="0">
                    <a:pos x="442" y="232"/>
                  </a:cxn>
                  <a:cxn ang="0">
                    <a:pos x="370" y="271"/>
                  </a:cxn>
                  <a:cxn ang="0">
                    <a:pos x="312" y="326"/>
                  </a:cxn>
                  <a:cxn ang="0">
                    <a:pos x="270" y="391"/>
                  </a:cxn>
                  <a:cxn ang="0">
                    <a:pos x="244" y="463"/>
                  </a:cxn>
                  <a:cxn ang="0">
                    <a:pos x="235" y="539"/>
                  </a:cxn>
                  <a:cxn ang="0">
                    <a:pos x="246" y="625"/>
                  </a:cxn>
                  <a:cxn ang="0">
                    <a:pos x="277" y="702"/>
                  </a:cxn>
                  <a:cxn ang="0">
                    <a:pos x="324" y="765"/>
                  </a:cxn>
                  <a:cxn ang="0">
                    <a:pos x="386" y="814"/>
                  </a:cxn>
                  <a:cxn ang="0">
                    <a:pos x="458" y="848"/>
                  </a:cxn>
                  <a:cxn ang="0">
                    <a:pos x="535" y="867"/>
                  </a:cxn>
                  <a:cxn ang="0">
                    <a:pos x="627" y="866"/>
                  </a:cxn>
                  <a:cxn ang="0">
                    <a:pos x="724" y="842"/>
                  </a:cxn>
                  <a:cxn ang="0">
                    <a:pos x="817" y="797"/>
                  </a:cxn>
                  <a:cxn ang="0">
                    <a:pos x="902" y="733"/>
                  </a:cxn>
                  <a:cxn ang="0">
                    <a:pos x="858" y="1005"/>
                  </a:cxn>
                  <a:cxn ang="0">
                    <a:pos x="759" y="1044"/>
                  </a:cxn>
                  <a:cxn ang="0">
                    <a:pos x="657" y="1068"/>
                  </a:cxn>
                  <a:cxn ang="0">
                    <a:pos x="559" y="1077"/>
                  </a:cxn>
                  <a:cxn ang="0">
                    <a:pos x="441" y="1065"/>
                  </a:cxn>
                  <a:cxn ang="0">
                    <a:pos x="330" y="1029"/>
                  </a:cxn>
                  <a:cxn ang="0">
                    <a:pos x="230" y="972"/>
                  </a:cxn>
                  <a:cxn ang="0">
                    <a:pos x="145" y="896"/>
                  </a:cxn>
                  <a:cxn ang="0">
                    <a:pos x="77" y="808"/>
                  </a:cxn>
                  <a:cxn ang="0">
                    <a:pos x="28" y="706"/>
                  </a:cxn>
                  <a:cxn ang="0">
                    <a:pos x="3" y="596"/>
                  </a:cxn>
                  <a:cxn ang="0">
                    <a:pos x="2" y="482"/>
                  </a:cxn>
                  <a:cxn ang="0">
                    <a:pos x="25" y="375"/>
                  </a:cxn>
                  <a:cxn ang="0">
                    <a:pos x="69" y="278"/>
                  </a:cxn>
                  <a:cxn ang="0">
                    <a:pos x="130" y="192"/>
                  </a:cxn>
                  <a:cxn ang="0">
                    <a:pos x="206" y="120"/>
                  </a:cxn>
                  <a:cxn ang="0">
                    <a:pos x="296" y="64"/>
                  </a:cxn>
                  <a:cxn ang="0">
                    <a:pos x="397" y="23"/>
                  </a:cxn>
                  <a:cxn ang="0">
                    <a:pos x="505" y="3"/>
                  </a:cxn>
                </a:cxnLst>
                <a:rect l="0" t="0" r="r" b="b"/>
                <a:pathLst>
                  <a:path w="904" h="1077">
                    <a:moveTo>
                      <a:pt x="562" y="0"/>
                    </a:moveTo>
                    <a:lnTo>
                      <a:pt x="612" y="3"/>
                    </a:lnTo>
                    <a:lnTo>
                      <a:pt x="664" y="8"/>
                    </a:lnTo>
                    <a:lnTo>
                      <a:pt x="717" y="18"/>
                    </a:lnTo>
                    <a:lnTo>
                      <a:pt x="768" y="30"/>
                    </a:lnTo>
                    <a:lnTo>
                      <a:pt x="817" y="45"/>
                    </a:lnTo>
                    <a:lnTo>
                      <a:pt x="863" y="62"/>
                    </a:lnTo>
                    <a:lnTo>
                      <a:pt x="904" y="80"/>
                    </a:lnTo>
                    <a:lnTo>
                      <a:pt x="904" y="324"/>
                    </a:lnTo>
                    <a:lnTo>
                      <a:pt x="848" y="289"/>
                    </a:lnTo>
                    <a:lnTo>
                      <a:pt x="792" y="261"/>
                    </a:lnTo>
                    <a:lnTo>
                      <a:pt x="736" y="239"/>
                    </a:lnTo>
                    <a:lnTo>
                      <a:pt x="681" y="221"/>
                    </a:lnTo>
                    <a:lnTo>
                      <a:pt x="627" y="211"/>
                    </a:lnTo>
                    <a:lnTo>
                      <a:pt x="575" y="208"/>
                    </a:lnTo>
                    <a:lnTo>
                      <a:pt x="528" y="211"/>
                    </a:lnTo>
                    <a:lnTo>
                      <a:pt x="484" y="219"/>
                    </a:lnTo>
                    <a:lnTo>
                      <a:pt x="442" y="232"/>
                    </a:lnTo>
                    <a:lnTo>
                      <a:pt x="405" y="250"/>
                    </a:lnTo>
                    <a:lnTo>
                      <a:pt x="370" y="271"/>
                    </a:lnTo>
                    <a:lnTo>
                      <a:pt x="340" y="298"/>
                    </a:lnTo>
                    <a:lnTo>
                      <a:pt x="312" y="326"/>
                    </a:lnTo>
                    <a:lnTo>
                      <a:pt x="289" y="357"/>
                    </a:lnTo>
                    <a:lnTo>
                      <a:pt x="270" y="391"/>
                    </a:lnTo>
                    <a:lnTo>
                      <a:pt x="256" y="427"/>
                    </a:lnTo>
                    <a:lnTo>
                      <a:pt x="244" y="463"/>
                    </a:lnTo>
                    <a:lnTo>
                      <a:pt x="237" y="501"/>
                    </a:lnTo>
                    <a:lnTo>
                      <a:pt x="235" y="539"/>
                    </a:lnTo>
                    <a:lnTo>
                      <a:pt x="238" y="584"/>
                    </a:lnTo>
                    <a:lnTo>
                      <a:pt x="246" y="625"/>
                    </a:lnTo>
                    <a:lnTo>
                      <a:pt x="259" y="666"/>
                    </a:lnTo>
                    <a:lnTo>
                      <a:pt x="277" y="702"/>
                    </a:lnTo>
                    <a:lnTo>
                      <a:pt x="299" y="736"/>
                    </a:lnTo>
                    <a:lnTo>
                      <a:pt x="324" y="765"/>
                    </a:lnTo>
                    <a:lnTo>
                      <a:pt x="354" y="792"/>
                    </a:lnTo>
                    <a:lnTo>
                      <a:pt x="386" y="814"/>
                    </a:lnTo>
                    <a:lnTo>
                      <a:pt x="421" y="834"/>
                    </a:lnTo>
                    <a:lnTo>
                      <a:pt x="458" y="848"/>
                    </a:lnTo>
                    <a:lnTo>
                      <a:pt x="496" y="860"/>
                    </a:lnTo>
                    <a:lnTo>
                      <a:pt x="535" y="867"/>
                    </a:lnTo>
                    <a:lnTo>
                      <a:pt x="577" y="869"/>
                    </a:lnTo>
                    <a:lnTo>
                      <a:pt x="627" y="866"/>
                    </a:lnTo>
                    <a:lnTo>
                      <a:pt x="676" y="857"/>
                    </a:lnTo>
                    <a:lnTo>
                      <a:pt x="724" y="842"/>
                    </a:lnTo>
                    <a:lnTo>
                      <a:pt x="771" y="822"/>
                    </a:lnTo>
                    <a:lnTo>
                      <a:pt x="817" y="797"/>
                    </a:lnTo>
                    <a:lnTo>
                      <a:pt x="861" y="766"/>
                    </a:lnTo>
                    <a:lnTo>
                      <a:pt x="902" y="733"/>
                    </a:lnTo>
                    <a:lnTo>
                      <a:pt x="902" y="981"/>
                    </a:lnTo>
                    <a:lnTo>
                      <a:pt x="858" y="1005"/>
                    </a:lnTo>
                    <a:lnTo>
                      <a:pt x="810" y="1025"/>
                    </a:lnTo>
                    <a:lnTo>
                      <a:pt x="759" y="1044"/>
                    </a:lnTo>
                    <a:lnTo>
                      <a:pt x="708" y="1058"/>
                    </a:lnTo>
                    <a:lnTo>
                      <a:pt x="657" y="1068"/>
                    </a:lnTo>
                    <a:lnTo>
                      <a:pt x="606" y="1075"/>
                    </a:lnTo>
                    <a:lnTo>
                      <a:pt x="559" y="1077"/>
                    </a:lnTo>
                    <a:lnTo>
                      <a:pt x="499" y="1073"/>
                    </a:lnTo>
                    <a:lnTo>
                      <a:pt x="441" y="1065"/>
                    </a:lnTo>
                    <a:lnTo>
                      <a:pt x="385" y="1049"/>
                    </a:lnTo>
                    <a:lnTo>
                      <a:pt x="330" y="1029"/>
                    </a:lnTo>
                    <a:lnTo>
                      <a:pt x="279" y="1002"/>
                    </a:lnTo>
                    <a:lnTo>
                      <a:pt x="230" y="972"/>
                    </a:lnTo>
                    <a:lnTo>
                      <a:pt x="187" y="936"/>
                    </a:lnTo>
                    <a:lnTo>
                      <a:pt x="145" y="896"/>
                    </a:lnTo>
                    <a:lnTo>
                      <a:pt x="109" y="854"/>
                    </a:lnTo>
                    <a:lnTo>
                      <a:pt x="77" y="808"/>
                    </a:lnTo>
                    <a:lnTo>
                      <a:pt x="50" y="759"/>
                    </a:lnTo>
                    <a:lnTo>
                      <a:pt x="28" y="706"/>
                    </a:lnTo>
                    <a:lnTo>
                      <a:pt x="13" y="653"/>
                    </a:lnTo>
                    <a:lnTo>
                      <a:pt x="3" y="596"/>
                    </a:lnTo>
                    <a:lnTo>
                      <a:pt x="0" y="539"/>
                    </a:lnTo>
                    <a:lnTo>
                      <a:pt x="2" y="482"/>
                    </a:lnTo>
                    <a:lnTo>
                      <a:pt x="11" y="428"/>
                    </a:lnTo>
                    <a:lnTo>
                      <a:pt x="25" y="375"/>
                    </a:lnTo>
                    <a:lnTo>
                      <a:pt x="45" y="325"/>
                    </a:lnTo>
                    <a:lnTo>
                      <a:pt x="69" y="278"/>
                    </a:lnTo>
                    <a:lnTo>
                      <a:pt x="97" y="233"/>
                    </a:lnTo>
                    <a:lnTo>
                      <a:pt x="130" y="192"/>
                    </a:lnTo>
                    <a:lnTo>
                      <a:pt x="166" y="155"/>
                    </a:lnTo>
                    <a:lnTo>
                      <a:pt x="206" y="120"/>
                    </a:lnTo>
                    <a:lnTo>
                      <a:pt x="250" y="90"/>
                    </a:lnTo>
                    <a:lnTo>
                      <a:pt x="296" y="64"/>
                    </a:lnTo>
                    <a:lnTo>
                      <a:pt x="345" y="41"/>
                    </a:lnTo>
                    <a:lnTo>
                      <a:pt x="397" y="23"/>
                    </a:lnTo>
                    <a:lnTo>
                      <a:pt x="449" y="11"/>
                    </a:lnTo>
                    <a:lnTo>
                      <a:pt x="505" y="3"/>
                    </a:lnTo>
                    <a:lnTo>
                      <a:pt x="562" y="0"/>
                    </a:lnTo>
                    <a:close/>
                  </a:path>
                </a:pathLst>
              </a:custGeom>
              <a:solidFill>
                <a:srgbClr val="E3193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7"/>
              <p:cNvSpPr>
                <a:spLocks/>
              </p:cNvSpPr>
              <p:nvPr userDrawn="1"/>
            </p:nvSpPr>
            <p:spPr bwMode="gray">
              <a:xfrm>
                <a:off x="5342047" y="185738"/>
                <a:ext cx="1484313" cy="1709738"/>
              </a:xfrm>
              <a:custGeom>
                <a:avLst/>
                <a:gdLst/>
                <a:ahLst/>
                <a:cxnLst>
                  <a:cxn ang="0">
                    <a:pos x="629" y="3"/>
                  </a:cxn>
                  <a:cxn ang="0">
                    <a:pos x="737" y="16"/>
                  </a:cxn>
                  <a:cxn ang="0">
                    <a:pos x="841" y="40"/>
                  </a:cxn>
                  <a:cxn ang="0">
                    <a:pos x="928" y="73"/>
                  </a:cxn>
                  <a:cxn ang="0">
                    <a:pos x="884" y="290"/>
                  </a:cxn>
                  <a:cxn ang="0">
                    <a:pos x="785" y="248"/>
                  </a:cxn>
                  <a:cxn ang="0">
                    <a:pos x="684" y="219"/>
                  </a:cxn>
                  <a:cxn ang="0">
                    <a:pos x="582" y="208"/>
                  </a:cxn>
                  <a:cxn ang="0">
                    <a:pos x="490" y="219"/>
                  </a:cxn>
                  <a:cxn ang="0">
                    <a:pos x="410" y="250"/>
                  </a:cxn>
                  <a:cxn ang="0">
                    <a:pos x="344" y="298"/>
                  </a:cxn>
                  <a:cxn ang="0">
                    <a:pos x="292" y="357"/>
                  </a:cxn>
                  <a:cxn ang="0">
                    <a:pos x="256" y="427"/>
                  </a:cxn>
                  <a:cxn ang="0">
                    <a:pos x="238" y="501"/>
                  </a:cxn>
                  <a:cxn ang="0">
                    <a:pos x="238" y="583"/>
                  </a:cxn>
                  <a:cxn ang="0">
                    <a:pos x="259" y="665"/>
                  </a:cxn>
                  <a:cxn ang="0">
                    <a:pos x="299" y="736"/>
                  </a:cxn>
                  <a:cxn ang="0">
                    <a:pos x="355" y="794"/>
                  </a:cxn>
                  <a:cxn ang="0">
                    <a:pos x="422" y="839"/>
                  </a:cxn>
                  <a:cxn ang="0">
                    <a:pos x="501" y="866"/>
                  </a:cxn>
                  <a:cxn ang="0">
                    <a:pos x="585" y="876"/>
                  </a:cxn>
                  <a:cxn ang="0">
                    <a:pos x="633" y="873"/>
                  </a:cxn>
                  <a:cxn ang="0">
                    <a:pos x="685" y="864"/>
                  </a:cxn>
                  <a:cxn ang="0">
                    <a:pos x="713" y="660"/>
                  </a:cxn>
                  <a:cxn ang="0">
                    <a:pos x="540" y="456"/>
                  </a:cxn>
                  <a:cxn ang="0">
                    <a:pos x="935" y="1000"/>
                  </a:cxn>
                  <a:cxn ang="0">
                    <a:pos x="818" y="1043"/>
                  </a:cxn>
                  <a:cxn ang="0">
                    <a:pos x="693" y="1068"/>
                  </a:cxn>
                  <a:cxn ang="0">
                    <a:pos x="564" y="1077"/>
                  </a:cxn>
                  <a:cxn ang="0">
                    <a:pos x="444" y="1065"/>
                  </a:cxn>
                  <a:cxn ang="0">
                    <a:pos x="333" y="1030"/>
                  </a:cxn>
                  <a:cxn ang="0">
                    <a:pos x="233" y="974"/>
                  </a:cxn>
                  <a:cxn ang="0">
                    <a:pos x="147" y="901"/>
                  </a:cxn>
                  <a:cxn ang="0">
                    <a:pos x="78" y="811"/>
                  </a:cxn>
                  <a:cxn ang="0">
                    <a:pos x="29" y="710"/>
                  </a:cxn>
                  <a:cxn ang="0">
                    <a:pos x="3" y="598"/>
                  </a:cxn>
                  <a:cxn ang="0">
                    <a:pos x="3" y="479"/>
                  </a:cxn>
                  <a:cxn ang="0">
                    <a:pos x="29" y="367"/>
                  </a:cxn>
                  <a:cxn ang="0">
                    <a:pos x="78" y="265"/>
                  </a:cxn>
                  <a:cxn ang="0">
                    <a:pos x="148" y="176"/>
                  </a:cxn>
                  <a:cxn ang="0">
                    <a:pos x="236" y="103"/>
                  </a:cxn>
                  <a:cxn ang="0">
                    <a:pos x="338" y="47"/>
                  </a:cxn>
                  <a:cxn ang="0">
                    <a:pos x="453" y="12"/>
                  </a:cxn>
                  <a:cxn ang="0">
                    <a:pos x="578" y="0"/>
                  </a:cxn>
                </a:cxnLst>
                <a:rect l="0" t="0" r="r" b="b"/>
                <a:pathLst>
                  <a:path w="935" h="1077">
                    <a:moveTo>
                      <a:pt x="578" y="0"/>
                    </a:moveTo>
                    <a:lnTo>
                      <a:pt x="629" y="3"/>
                    </a:lnTo>
                    <a:lnTo>
                      <a:pt x="682" y="7"/>
                    </a:lnTo>
                    <a:lnTo>
                      <a:pt x="737" y="16"/>
                    </a:lnTo>
                    <a:lnTo>
                      <a:pt x="790" y="27"/>
                    </a:lnTo>
                    <a:lnTo>
                      <a:pt x="841" y="40"/>
                    </a:lnTo>
                    <a:lnTo>
                      <a:pt x="887" y="56"/>
                    </a:lnTo>
                    <a:lnTo>
                      <a:pt x="928" y="73"/>
                    </a:lnTo>
                    <a:lnTo>
                      <a:pt x="928" y="314"/>
                    </a:lnTo>
                    <a:lnTo>
                      <a:pt x="884" y="290"/>
                    </a:lnTo>
                    <a:lnTo>
                      <a:pt x="835" y="268"/>
                    </a:lnTo>
                    <a:lnTo>
                      <a:pt x="785" y="248"/>
                    </a:lnTo>
                    <a:lnTo>
                      <a:pt x="735" y="231"/>
                    </a:lnTo>
                    <a:lnTo>
                      <a:pt x="684" y="219"/>
                    </a:lnTo>
                    <a:lnTo>
                      <a:pt x="632" y="211"/>
                    </a:lnTo>
                    <a:lnTo>
                      <a:pt x="582" y="208"/>
                    </a:lnTo>
                    <a:lnTo>
                      <a:pt x="535" y="211"/>
                    </a:lnTo>
                    <a:lnTo>
                      <a:pt x="490" y="219"/>
                    </a:lnTo>
                    <a:lnTo>
                      <a:pt x="449" y="232"/>
                    </a:lnTo>
                    <a:lnTo>
                      <a:pt x="410" y="250"/>
                    </a:lnTo>
                    <a:lnTo>
                      <a:pt x="375" y="271"/>
                    </a:lnTo>
                    <a:lnTo>
                      <a:pt x="344" y="298"/>
                    </a:lnTo>
                    <a:lnTo>
                      <a:pt x="316" y="326"/>
                    </a:lnTo>
                    <a:lnTo>
                      <a:pt x="292" y="357"/>
                    </a:lnTo>
                    <a:lnTo>
                      <a:pt x="272" y="391"/>
                    </a:lnTo>
                    <a:lnTo>
                      <a:pt x="256" y="427"/>
                    </a:lnTo>
                    <a:lnTo>
                      <a:pt x="244" y="463"/>
                    </a:lnTo>
                    <a:lnTo>
                      <a:pt x="238" y="501"/>
                    </a:lnTo>
                    <a:lnTo>
                      <a:pt x="234" y="539"/>
                    </a:lnTo>
                    <a:lnTo>
                      <a:pt x="238" y="583"/>
                    </a:lnTo>
                    <a:lnTo>
                      <a:pt x="245" y="624"/>
                    </a:lnTo>
                    <a:lnTo>
                      <a:pt x="259" y="665"/>
                    </a:lnTo>
                    <a:lnTo>
                      <a:pt x="277" y="701"/>
                    </a:lnTo>
                    <a:lnTo>
                      <a:pt x="299" y="736"/>
                    </a:lnTo>
                    <a:lnTo>
                      <a:pt x="325" y="766"/>
                    </a:lnTo>
                    <a:lnTo>
                      <a:pt x="355" y="794"/>
                    </a:lnTo>
                    <a:lnTo>
                      <a:pt x="387" y="818"/>
                    </a:lnTo>
                    <a:lnTo>
                      <a:pt x="422" y="839"/>
                    </a:lnTo>
                    <a:lnTo>
                      <a:pt x="461" y="854"/>
                    </a:lnTo>
                    <a:lnTo>
                      <a:pt x="501" y="866"/>
                    </a:lnTo>
                    <a:lnTo>
                      <a:pt x="543" y="873"/>
                    </a:lnTo>
                    <a:lnTo>
                      <a:pt x="585" y="876"/>
                    </a:lnTo>
                    <a:lnTo>
                      <a:pt x="609" y="876"/>
                    </a:lnTo>
                    <a:lnTo>
                      <a:pt x="633" y="873"/>
                    </a:lnTo>
                    <a:lnTo>
                      <a:pt x="658" y="869"/>
                    </a:lnTo>
                    <a:lnTo>
                      <a:pt x="685" y="864"/>
                    </a:lnTo>
                    <a:lnTo>
                      <a:pt x="713" y="854"/>
                    </a:lnTo>
                    <a:lnTo>
                      <a:pt x="713" y="660"/>
                    </a:lnTo>
                    <a:lnTo>
                      <a:pt x="540" y="660"/>
                    </a:lnTo>
                    <a:lnTo>
                      <a:pt x="540" y="456"/>
                    </a:lnTo>
                    <a:lnTo>
                      <a:pt x="935" y="456"/>
                    </a:lnTo>
                    <a:lnTo>
                      <a:pt x="935" y="1000"/>
                    </a:lnTo>
                    <a:lnTo>
                      <a:pt x="877" y="1023"/>
                    </a:lnTo>
                    <a:lnTo>
                      <a:pt x="818" y="1043"/>
                    </a:lnTo>
                    <a:lnTo>
                      <a:pt x="757" y="1058"/>
                    </a:lnTo>
                    <a:lnTo>
                      <a:pt x="693" y="1068"/>
                    </a:lnTo>
                    <a:lnTo>
                      <a:pt x="630" y="1075"/>
                    </a:lnTo>
                    <a:lnTo>
                      <a:pt x="564" y="1077"/>
                    </a:lnTo>
                    <a:lnTo>
                      <a:pt x="503" y="1075"/>
                    </a:lnTo>
                    <a:lnTo>
                      <a:pt x="444" y="1065"/>
                    </a:lnTo>
                    <a:lnTo>
                      <a:pt x="387" y="1049"/>
                    </a:lnTo>
                    <a:lnTo>
                      <a:pt x="333" y="1030"/>
                    </a:lnTo>
                    <a:lnTo>
                      <a:pt x="281" y="1005"/>
                    </a:lnTo>
                    <a:lnTo>
                      <a:pt x="233" y="974"/>
                    </a:lnTo>
                    <a:lnTo>
                      <a:pt x="189" y="939"/>
                    </a:lnTo>
                    <a:lnTo>
                      <a:pt x="147" y="901"/>
                    </a:lnTo>
                    <a:lnTo>
                      <a:pt x="110" y="858"/>
                    </a:lnTo>
                    <a:lnTo>
                      <a:pt x="78" y="811"/>
                    </a:lnTo>
                    <a:lnTo>
                      <a:pt x="51" y="762"/>
                    </a:lnTo>
                    <a:lnTo>
                      <a:pt x="29" y="710"/>
                    </a:lnTo>
                    <a:lnTo>
                      <a:pt x="13" y="655"/>
                    </a:lnTo>
                    <a:lnTo>
                      <a:pt x="3" y="598"/>
                    </a:lnTo>
                    <a:lnTo>
                      <a:pt x="0" y="539"/>
                    </a:lnTo>
                    <a:lnTo>
                      <a:pt x="3" y="479"/>
                    </a:lnTo>
                    <a:lnTo>
                      <a:pt x="13" y="421"/>
                    </a:lnTo>
                    <a:lnTo>
                      <a:pt x="29" y="367"/>
                    </a:lnTo>
                    <a:lnTo>
                      <a:pt x="51" y="314"/>
                    </a:lnTo>
                    <a:lnTo>
                      <a:pt x="78" y="265"/>
                    </a:lnTo>
                    <a:lnTo>
                      <a:pt x="111" y="218"/>
                    </a:lnTo>
                    <a:lnTo>
                      <a:pt x="148" y="176"/>
                    </a:lnTo>
                    <a:lnTo>
                      <a:pt x="190" y="137"/>
                    </a:lnTo>
                    <a:lnTo>
                      <a:pt x="236" y="103"/>
                    </a:lnTo>
                    <a:lnTo>
                      <a:pt x="285" y="73"/>
                    </a:lnTo>
                    <a:lnTo>
                      <a:pt x="338" y="47"/>
                    </a:lnTo>
                    <a:lnTo>
                      <a:pt x="394" y="28"/>
                    </a:lnTo>
                    <a:lnTo>
                      <a:pt x="453" y="12"/>
                    </a:lnTo>
                    <a:lnTo>
                      <a:pt x="514" y="4"/>
                    </a:lnTo>
                    <a:lnTo>
                      <a:pt x="578" y="0"/>
                    </a:lnTo>
                    <a:close/>
                  </a:path>
                </a:pathLst>
              </a:custGeom>
              <a:solidFill>
                <a:srgbClr val="E3193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Rectangle 8"/>
              <p:cNvSpPr>
                <a:spLocks noChangeArrowheads="1"/>
              </p:cNvSpPr>
              <p:nvPr userDrawn="1"/>
            </p:nvSpPr>
            <p:spPr bwMode="gray">
              <a:xfrm>
                <a:off x="7097822" y="220663"/>
                <a:ext cx="352425" cy="1641475"/>
              </a:xfrm>
              <a:prstGeom prst="rect">
                <a:avLst/>
              </a:prstGeom>
              <a:solidFill>
                <a:srgbClr val="E3193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52" name="Group 51"/>
            <p:cNvGrpSpPr/>
            <p:nvPr userDrawn="1"/>
          </p:nvGrpSpPr>
          <p:grpSpPr bwMode="gray">
            <a:xfrm>
              <a:off x="2151172" y="2455863"/>
              <a:ext cx="5711826" cy="436563"/>
              <a:chOff x="1709738" y="4349751"/>
              <a:chExt cx="5711826" cy="436563"/>
            </a:xfrm>
            <a:solidFill>
              <a:srgbClr val="666666"/>
            </a:solidFill>
          </p:grpSpPr>
          <p:sp>
            <p:nvSpPr>
              <p:cNvPr id="53" name="Freeform 9"/>
              <p:cNvSpPr>
                <a:spLocks/>
              </p:cNvSpPr>
              <p:nvPr/>
            </p:nvSpPr>
            <p:spPr bwMode="gray">
              <a:xfrm>
                <a:off x="1709738" y="4352926"/>
                <a:ext cx="222250" cy="334963"/>
              </a:xfrm>
              <a:custGeom>
                <a:avLst/>
                <a:gdLst/>
                <a:ahLst/>
                <a:cxnLst>
                  <a:cxn ang="0">
                    <a:pos x="0" y="0"/>
                  </a:cxn>
                  <a:cxn ang="0">
                    <a:pos x="28" y="0"/>
                  </a:cxn>
                  <a:cxn ang="0">
                    <a:pos x="28" y="187"/>
                  </a:cxn>
                  <a:cxn ang="0">
                    <a:pos x="140" y="187"/>
                  </a:cxn>
                  <a:cxn ang="0">
                    <a:pos x="140" y="211"/>
                  </a:cxn>
                  <a:cxn ang="0">
                    <a:pos x="0" y="211"/>
                  </a:cxn>
                  <a:cxn ang="0">
                    <a:pos x="0" y="0"/>
                  </a:cxn>
                </a:cxnLst>
                <a:rect l="0" t="0" r="r" b="b"/>
                <a:pathLst>
                  <a:path w="140" h="211">
                    <a:moveTo>
                      <a:pt x="0" y="0"/>
                    </a:moveTo>
                    <a:lnTo>
                      <a:pt x="28" y="0"/>
                    </a:lnTo>
                    <a:lnTo>
                      <a:pt x="28" y="187"/>
                    </a:lnTo>
                    <a:lnTo>
                      <a:pt x="140" y="187"/>
                    </a:lnTo>
                    <a:lnTo>
                      <a:pt x="140" y="211"/>
                    </a:lnTo>
                    <a:lnTo>
                      <a:pt x="0" y="21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0"/>
              <p:cNvSpPr>
                <a:spLocks noEditPoints="1"/>
              </p:cNvSpPr>
              <p:nvPr/>
            </p:nvSpPr>
            <p:spPr bwMode="gray">
              <a:xfrm>
                <a:off x="1951038" y="4438651"/>
                <a:ext cx="228600" cy="254000"/>
              </a:xfrm>
              <a:custGeom>
                <a:avLst/>
                <a:gdLst/>
                <a:ahLst/>
                <a:cxnLst>
                  <a:cxn ang="0">
                    <a:pos x="94" y="82"/>
                  </a:cxn>
                  <a:cxn ang="0">
                    <a:pos x="70" y="87"/>
                  </a:cxn>
                  <a:cxn ang="0">
                    <a:pos x="48" y="90"/>
                  </a:cxn>
                  <a:cxn ang="0">
                    <a:pos x="33" y="99"/>
                  </a:cxn>
                  <a:cxn ang="0">
                    <a:pos x="27" y="115"/>
                  </a:cxn>
                  <a:cxn ang="0">
                    <a:pos x="33" y="130"/>
                  </a:cxn>
                  <a:cxn ang="0">
                    <a:pos x="47" y="137"/>
                  </a:cxn>
                  <a:cxn ang="0">
                    <a:pos x="71" y="137"/>
                  </a:cxn>
                  <a:cxn ang="0">
                    <a:pos x="92" y="126"/>
                  </a:cxn>
                  <a:cxn ang="0">
                    <a:pos x="102" y="111"/>
                  </a:cxn>
                  <a:cxn ang="0">
                    <a:pos x="103" y="78"/>
                  </a:cxn>
                  <a:cxn ang="0">
                    <a:pos x="83" y="0"/>
                  </a:cxn>
                  <a:cxn ang="0">
                    <a:pos x="105" y="6"/>
                  </a:cxn>
                  <a:cxn ang="0">
                    <a:pos x="121" y="18"/>
                  </a:cxn>
                  <a:cxn ang="0">
                    <a:pos x="128" y="42"/>
                  </a:cxn>
                  <a:cxn ang="0">
                    <a:pos x="128" y="126"/>
                  </a:cxn>
                  <a:cxn ang="0">
                    <a:pos x="129" y="133"/>
                  </a:cxn>
                  <a:cxn ang="0">
                    <a:pos x="131" y="137"/>
                  </a:cxn>
                  <a:cxn ang="0">
                    <a:pos x="136" y="138"/>
                  </a:cxn>
                  <a:cxn ang="0">
                    <a:pos x="141" y="137"/>
                  </a:cxn>
                  <a:cxn ang="0">
                    <a:pos x="144" y="157"/>
                  </a:cxn>
                  <a:cxn ang="0">
                    <a:pos x="126" y="160"/>
                  </a:cxn>
                  <a:cxn ang="0">
                    <a:pos x="110" y="155"/>
                  </a:cxn>
                  <a:cxn ang="0">
                    <a:pos x="105" y="137"/>
                  </a:cxn>
                  <a:cxn ang="0">
                    <a:pos x="81" y="155"/>
                  </a:cxn>
                  <a:cxn ang="0">
                    <a:pos x="50" y="160"/>
                  </a:cxn>
                  <a:cxn ang="0">
                    <a:pos x="25" y="156"/>
                  </a:cxn>
                  <a:cxn ang="0">
                    <a:pos x="8" y="143"/>
                  </a:cxn>
                  <a:cxn ang="0">
                    <a:pos x="0" y="117"/>
                  </a:cxn>
                  <a:cxn ang="0">
                    <a:pos x="5" y="93"/>
                  </a:cxn>
                  <a:cxn ang="0">
                    <a:pos x="21" y="80"/>
                  </a:cxn>
                  <a:cxn ang="0">
                    <a:pos x="40" y="73"/>
                  </a:cxn>
                  <a:cxn ang="0">
                    <a:pos x="65" y="68"/>
                  </a:cxn>
                  <a:cxn ang="0">
                    <a:pos x="88" y="64"/>
                  </a:cxn>
                  <a:cxn ang="0">
                    <a:pos x="102" y="56"/>
                  </a:cxn>
                  <a:cxn ang="0">
                    <a:pos x="102" y="37"/>
                  </a:cxn>
                  <a:cxn ang="0">
                    <a:pos x="88" y="26"/>
                  </a:cxn>
                  <a:cxn ang="0">
                    <a:pos x="70" y="22"/>
                  </a:cxn>
                  <a:cxn ang="0">
                    <a:pos x="47" y="27"/>
                  </a:cxn>
                  <a:cxn ang="0">
                    <a:pos x="34" y="40"/>
                  </a:cxn>
                  <a:cxn ang="0">
                    <a:pos x="6" y="52"/>
                  </a:cxn>
                  <a:cxn ang="0">
                    <a:pos x="16" y="21"/>
                  </a:cxn>
                  <a:cxn ang="0">
                    <a:pos x="39" y="5"/>
                  </a:cxn>
                  <a:cxn ang="0">
                    <a:pos x="71" y="0"/>
                  </a:cxn>
                </a:cxnLst>
                <a:rect l="0" t="0" r="r" b="b"/>
                <a:pathLst>
                  <a:path w="144" h="160">
                    <a:moveTo>
                      <a:pt x="103" y="78"/>
                    </a:moveTo>
                    <a:lnTo>
                      <a:pt x="94" y="82"/>
                    </a:lnTo>
                    <a:lnTo>
                      <a:pt x="83" y="85"/>
                    </a:lnTo>
                    <a:lnTo>
                      <a:pt x="70" y="87"/>
                    </a:lnTo>
                    <a:lnTo>
                      <a:pt x="58" y="88"/>
                    </a:lnTo>
                    <a:lnTo>
                      <a:pt x="48" y="90"/>
                    </a:lnTo>
                    <a:lnTo>
                      <a:pt x="39" y="93"/>
                    </a:lnTo>
                    <a:lnTo>
                      <a:pt x="33" y="99"/>
                    </a:lnTo>
                    <a:lnTo>
                      <a:pt x="28" y="106"/>
                    </a:lnTo>
                    <a:lnTo>
                      <a:pt x="27" y="115"/>
                    </a:lnTo>
                    <a:lnTo>
                      <a:pt x="28" y="124"/>
                    </a:lnTo>
                    <a:lnTo>
                      <a:pt x="33" y="130"/>
                    </a:lnTo>
                    <a:lnTo>
                      <a:pt x="39" y="135"/>
                    </a:lnTo>
                    <a:lnTo>
                      <a:pt x="47" y="137"/>
                    </a:lnTo>
                    <a:lnTo>
                      <a:pt x="57" y="138"/>
                    </a:lnTo>
                    <a:lnTo>
                      <a:pt x="71" y="137"/>
                    </a:lnTo>
                    <a:lnTo>
                      <a:pt x="83" y="133"/>
                    </a:lnTo>
                    <a:lnTo>
                      <a:pt x="92" y="126"/>
                    </a:lnTo>
                    <a:lnTo>
                      <a:pt x="98" y="118"/>
                    </a:lnTo>
                    <a:lnTo>
                      <a:pt x="102" y="111"/>
                    </a:lnTo>
                    <a:lnTo>
                      <a:pt x="103" y="103"/>
                    </a:lnTo>
                    <a:lnTo>
                      <a:pt x="103" y="78"/>
                    </a:lnTo>
                    <a:close/>
                    <a:moveTo>
                      <a:pt x="71" y="0"/>
                    </a:moveTo>
                    <a:lnTo>
                      <a:pt x="83" y="0"/>
                    </a:lnTo>
                    <a:lnTo>
                      <a:pt x="94" y="3"/>
                    </a:lnTo>
                    <a:lnTo>
                      <a:pt x="105" y="6"/>
                    </a:lnTo>
                    <a:lnTo>
                      <a:pt x="115" y="10"/>
                    </a:lnTo>
                    <a:lnTo>
                      <a:pt x="121" y="18"/>
                    </a:lnTo>
                    <a:lnTo>
                      <a:pt x="127" y="29"/>
                    </a:lnTo>
                    <a:lnTo>
                      <a:pt x="128" y="42"/>
                    </a:lnTo>
                    <a:lnTo>
                      <a:pt x="128" y="121"/>
                    </a:lnTo>
                    <a:lnTo>
                      <a:pt x="128" y="126"/>
                    </a:lnTo>
                    <a:lnTo>
                      <a:pt x="129" y="129"/>
                    </a:lnTo>
                    <a:lnTo>
                      <a:pt x="129" y="133"/>
                    </a:lnTo>
                    <a:lnTo>
                      <a:pt x="130" y="135"/>
                    </a:lnTo>
                    <a:lnTo>
                      <a:pt x="131" y="137"/>
                    </a:lnTo>
                    <a:lnTo>
                      <a:pt x="133" y="138"/>
                    </a:lnTo>
                    <a:lnTo>
                      <a:pt x="136" y="138"/>
                    </a:lnTo>
                    <a:lnTo>
                      <a:pt x="139" y="138"/>
                    </a:lnTo>
                    <a:lnTo>
                      <a:pt x="141" y="137"/>
                    </a:lnTo>
                    <a:lnTo>
                      <a:pt x="144" y="137"/>
                    </a:lnTo>
                    <a:lnTo>
                      <a:pt x="144" y="157"/>
                    </a:lnTo>
                    <a:lnTo>
                      <a:pt x="136" y="159"/>
                    </a:lnTo>
                    <a:lnTo>
                      <a:pt x="126" y="160"/>
                    </a:lnTo>
                    <a:lnTo>
                      <a:pt x="117" y="159"/>
                    </a:lnTo>
                    <a:lnTo>
                      <a:pt x="110" y="155"/>
                    </a:lnTo>
                    <a:lnTo>
                      <a:pt x="106" y="147"/>
                    </a:lnTo>
                    <a:lnTo>
                      <a:pt x="105" y="137"/>
                    </a:lnTo>
                    <a:lnTo>
                      <a:pt x="93" y="147"/>
                    </a:lnTo>
                    <a:lnTo>
                      <a:pt x="81" y="155"/>
                    </a:lnTo>
                    <a:lnTo>
                      <a:pt x="67" y="159"/>
                    </a:lnTo>
                    <a:lnTo>
                      <a:pt x="50" y="160"/>
                    </a:lnTo>
                    <a:lnTo>
                      <a:pt x="37" y="159"/>
                    </a:lnTo>
                    <a:lnTo>
                      <a:pt x="25" y="156"/>
                    </a:lnTo>
                    <a:lnTo>
                      <a:pt x="15" y="150"/>
                    </a:lnTo>
                    <a:lnTo>
                      <a:pt x="8" y="143"/>
                    </a:lnTo>
                    <a:lnTo>
                      <a:pt x="2" y="132"/>
                    </a:lnTo>
                    <a:lnTo>
                      <a:pt x="0" y="117"/>
                    </a:lnTo>
                    <a:lnTo>
                      <a:pt x="2" y="104"/>
                    </a:lnTo>
                    <a:lnTo>
                      <a:pt x="5" y="93"/>
                    </a:lnTo>
                    <a:lnTo>
                      <a:pt x="12" y="86"/>
                    </a:lnTo>
                    <a:lnTo>
                      <a:pt x="21" y="80"/>
                    </a:lnTo>
                    <a:lnTo>
                      <a:pt x="30" y="76"/>
                    </a:lnTo>
                    <a:lnTo>
                      <a:pt x="40" y="73"/>
                    </a:lnTo>
                    <a:lnTo>
                      <a:pt x="52" y="70"/>
                    </a:lnTo>
                    <a:lnTo>
                      <a:pt x="65" y="68"/>
                    </a:lnTo>
                    <a:lnTo>
                      <a:pt x="77" y="66"/>
                    </a:lnTo>
                    <a:lnTo>
                      <a:pt x="88" y="64"/>
                    </a:lnTo>
                    <a:lnTo>
                      <a:pt x="96" y="61"/>
                    </a:lnTo>
                    <a:lnTo>
                      <a:pt x="102" y="56"/>
                    </a:lnTo>
                    <a:lnTo>
                      <a:pt x="104" y="47"/>
                    </a:lnTo>
                    <a:lnTo>
                      <a:pt x="102" y="37"/>
                    </a:lnTo>
                    <a:lnTo>
                      <a:pt x="96" y="30"/>
                    </a:lnTo>
                    <a:lnTo>
                      <a:pt x="88" y="26"/>
                    </a:lnTo>
                    <a:lnTo>
                      <a:pt x="79" y="23"/>
                    </a:lnTo>
                    <a:lnTo>
                      <a:pt x="70" y="22"/>
                    </a:lnTo>
                    <a:lnTo>
                      <a:pt x="57" y="23"/>
                    </a:lnTo>
                    <a:lnTo>
                      <a:pt x="47" y="27"/>
                    </a:lnTo>
                    <a:lnTo>
                      <a:pt x="39" y="31"/>
                    </a:lnTo>
                    <a:lnTo>
                      <a:pt x="34" y="40"/>
                    </a:lnTo>
                    <a:lnTo>
                      <a:pt x="32" y="52"/>
                    </a:lnTo>
                    <a:lnTo>
                      <a:pt x="6" y="52"/>
                    </a:lnTo>
                    <a:lnTo>
                      <a:pt x="9" y="34"/>
                    </a:lnTo>
                    <a:lnTo>
                      <a:pt x="16" y="21"/>
                    </a:lnTo>
                    <a:lnTo>
                      <a:pt x="26" y="11"/>
                    </a:lnTo>
                    <a:lnTo>
                      <a:pt x="39" y="5"/>
                    </a:lnTo>
                    <a:lnTo>
                      <a:pt x="55"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11"/>
              <p:cNvSpPr>
                <a:spLocks/>
              </p:cNvSpPr>
              <p:nvPr/>
            </p:nvSpPr>
            <p:spPr bwMode="gray">
              <a:xfrm>
                <a:off x="2322513" y="4349751"/>
                <a:ext cx="133350" cy="338138"/>
              </a:xfrm>
              <a:custGeom>
                <a:avLst/>
                <a:gdLst/>
                <a:ahLst/>
                <a:cxnLst>
                  <a:cxn ang="0">
                    <a:pos x="69" y="0"/>
                  </a:cxn>
                  <a:cxn ang="0">
                    <a:pos x="73" y="0"/>
                  </a:cxn>
                  <a:cxn ang="0">
                    <a:pos x="80" y="1"/>
                  </a:cxn>
                  <a:cxn ang="0">
                    <a:pos x="84" y="2"/>
                  </a:cxn>
                  <a:cxn ang="0">
                    <a:pos x="84" y="24"/>
                  </a:cxn>
                  <a:cxn ang="0">
                    <a:pos x="80" y="23"/>
                  </a:cxn>
                  <a:cxn ang="0">
                    <a:pos x="75" y="22"/>
                  </a:cxn>
                  <a:cxn ang="0">
                    <a:pos x="70" y="22"/>
                  </a:cxn>
                  <a:cxn ang="0">
                    <a:pos x="62" y="23"/>
                  </a:cxn>
                  <a:cxn ang="0">
                    <a:pos x="57" y="25"/>
                  </a:cxn>
                  <a:cxn ang="0">
                    <a:pos x="52" y="30"/>
                  </a:cxn>
                  <a:cxn ang="0">
                    <a:pos x="51" y="39"/>
                  </a:cxn>
                  <a:cxn ang="0">
                    <a:pos x="51" y="60"/>
                  </a:cxn>
                  <a:cxn ang="0">
                    <a:pos x="81" y="60"/>
                  </a:cxn>
                  <a:cxn ang="0">
                    <a:pos x="81" y="82"/>
                  </a:cxn>
                  <a:cxn ang="0">
                    <a:pos x="51" y="82"/>
                  </a:cxn>
                  <a:cxn ang="0">
                    <a:pos x="51" y="213"/>
                  </a:cxn>
                  <a:cxn ang="0">
                    <a:pos x="26" y="213"/>
                  </a:cxn>
                  <a:cxn ang="0">
                    <a:pos x="26" y="82"/>
                  </a:cxn>
                  <a:cxn ang="0">
                    <a:pos x="0" y="82"/>
                  </a:cxn>
                  <a:cxn ang="0">
                    <a:pos x="0" y="60"/>
                  </a:cxn>
                  <a:cxn ang="0">
                    <a:pos x="26" y="60"/>
                  </a:cxn>
                  <a:cxn ang="0">
                    <a:pos x="26" y="37"/>
                  </a:cxn>
                  <a:cxn ang="0">
                    <a:pos x="27" y="24"/>
                  </a:cxn>
                  <a:cxn ang="0">
                    <a:pos x="33" y="13"/>
                  </a:cxn>
                  <a:cxn ang="0">
                    <a:pos x="41" y="5"/>
                  </a:cxn>
                  <a:cxn ang="0">
                    <a:pos x="53" y="1"/>
                  </a:cxn>
                  <a:cxn ang="0">
                    <a:pos x="69" y="0"/>
                  </a:cxn>
                </a:cxnLst>
                <a:rect l="0" t="0" r="r" b="b"/>
                <a:pathLst>
                  <a:path w="84" h="213">
                    <a:moveTo>
                      <a:pt x="69" y="0"/>
                    </a:moveTo>
                    <a:lnTo>
                      <a:pt x="73" y="0"/>
                    </a:lnTo>
                    <a:lnTo>
                      <a:pt x="80" y="1"/>
                    </a:lnTo>
                    <a:lnTo>
                      <a:pt x="84" y="2"/>
                    </a:lnTo>
                    <a:lnTo>
                      <a:pt x="84" y="24"/>
                    </a:lnTo>
                    <a:lnTo>
                      <a:pt x="80" y="23"/>
                    </a:lnTo>
                    <a:lnTo>
                      <a:pt x="75" y="22"/>
                    </a:lnTo>
                    <a:lnTo>
                      <a:pt x="70" y="22"/>
                    </a:lnTo>
                    <a:lnTo>
                      <a:pt x="62" y="23"/>
                    </a:lnTo>
                    <a:lnTo>
                      <a:pt x="57" y="25"/>
                    </a:lnTo>
                    <a:lnTo>
                      <a:pt x="52" y="30"/>
                    </a:lnTo>
                    <a:lnTo>
                      <a:pt x="51" y="39"/>
                    </a:lnTo>
                    <a:lnTo>
                      <a:pt x="51" y="60"/>
                    </a:lnTo>
                    <a:lnTo>
                      <a:pt x="81" y="60"/>
                    </a:lnTo>
                    <a:lnTo>
                      <a:pt x="81" y="82"/>
                    </a:lnTo>
                    <a:lnTo>
                      <a:pt x="51" y="82"/>
                    </a:lnTo>
                    <a:lnTo>
                      <a:pt x="51" y="213"/>
                    </a:lnTo>
                    <a:lnTo>
                      <a:pt x="26" y="213"/>
                    </a:lnTo>
                    <a:lnTo>
                      <a:pt x="26" y="82"/>
                    </a:lnTo>
                    <a:lnTo>
                      <a:pt x="0" y="82"/>
                    </a:lnTo>
                    <a:lnTo>
                      <a:pt x="0" y="60"/>
                    </a:lnTo>
                    <a:lnTo>
                      <a:pt x="26" y="60"/>
                    </a:lnTo>
                    <a:lnTo>
                      <a:pt x="26" y="37"/>
                    </a:lnTo>
                    <a:lnTo>
                      <a:pt x="27" y="24"/>
                    </a:lnTo>
                    <a:lnTo>
                      <a:pt x="33" y="13"/>
                    </a:lnTo>
                    <a:lnTo>
                      <a:pt x="41" y="5"/>
                    </a:lnTo>
                    <a:lnTo>
                      <a:pt x="53" y="1"/>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12"/>
              <p:cNvSpPr>
                <a:spLocks noEditPoints="1"/>
              </p:cNvSpPr>
              <p:nvPr/>
            </p:nvSpPr>
            <p:spPr bwMode="gray">
              <a:xfrm>
                <a:off x="2473326" y="4438651"/>
                <a:ext cx="234950" cy="254000"/>
              </a:xfrm>
              <a:custGeom>
                <a:avLst/>
                <a:gdLst/>
                <a:ahLst/>
                <a:cxnLst>
                  <a:cxn ang="0">
                    <a:pos x="74" y="22"/>
                  </a:cxn>
                  <a:cxn ang="0">
                    <a:pos x="61" y="25"/>
                  </a:cxn>
                  <a:cxn ang="0">
                    <a:pos x="50" y="29"/>
                  </a:cxn>
                  <a:cxn ang="0">
                    <a:pos x="40" y="38"/>
                  </a:cxn>
                  <a:cxn ang="0">
                    <a:pos x="33" y="49"/>
                  </a:cxn>
                  <a:cxn ang="0">
                    <a:pos x="28" y="63"/>
                  </a:cxn>
                  <a:cxn ang="0">
                    <a:pos x="26" y="80"/>
                  </a:cxn>
                  <a:cxn ang="0">
                    <a:pos x="28" y="98"/>
                  </a:cxn>
                  <a:cxn ang="0">
                    <a:pos x="33" y="112"/>
                  </a:cxn>
                  <a:cxn ang="0">
                    <a:pos x="40" y="123"/>
                  </a:cxn>
                  <a:cxn ang="0">
                    <a:pos x="50" y="132"/>
                  </a:cxn>
                  <a:cxn ang="0">
                    <a:pos x="61" y="136"/>
                  </a:cxn>
                  <a:cxn ang="0">
                    <a:pos x="74" y="138"/>
                  </a:cxn>
                  <a:cxn ang="0">
                    <a:pos x="86" y="136"/>
                  </a:cxn>
                  <a:cxn ang="0">
                    <a:pos x="98" y="132"/>
                  </a:cxn>
                  <a:cxn ang="0">
                    <a:pos x="108" y="123"/>
                  </a:cxn>
                  <a:cxn ang="0">
                    <a:pos x="116" y="112"/>
                  </a:cxn>
                  <a:cxn ang="0">
                    <a:pos x="120" y="98"/>
                  </a:cxn>
                  <a:cxn ang="0">
                    <a:pos x="121" y="80"/>
                  </a:cxn>
                  <a:cxn ang="0">
                    <a:pos x="120" y="63"/>
                  </a:cxn>
                  <a:cxn ang="0">
                    <a:pos x="116" y="49"/>
                  </a:cxn>
                  <a:cxn ang="0">
                    <a:pos x="108" y="38"/>
                  </a:cxn>
                  <a:cxn ang="0">
                    <a:pos x="98" y="29"/>
                  </a:cxn>
                  <a:cxn ang="0">
                    <a:pos x="86" y="25"/>
                  </a:cxn>
                  <a:cxn ang="0">
                    <a:pos x="74" y="22"/>
                  </a:cxn>
                  <a:cxn ang="0">
                    <a:pos x="74" y="0"/>
                  </a:cxn>
                  <a:cxn ang="0">
                    <a:pos x="94" y="3"/>
                  </a:cxn>
                  <a:cxn ang="0">
                    <a:pos x="110" y="8"/>
                  </a:cxn>
                  <a:cxn ang="0">
                    <a:pos x="123" y="18"/>
                  </a:cxn>
                  <a:cxn ang="0">
                    <a:pos x="134" y="30"/>
                  </a:cxn>
                  <a:cxn ang="0">
                    <a:pos x="142" y="45"/>
                  </a:cxn>
                  <a:cxn ang="0">
                    <a:pos x="146" y="62"/>
                  </a:cxn>
                  <a:cxn ang="0">
                    <a:pos x="148" y="80"/>
                  </a:cxn>
                  <a:cxn ang="0">
                    <a:pos x="146" y="99"/>
                  </a:cxn>
                  <a:cxn ang="0">
                    <a:pos x="142" y="116"/>
                  </a:cxn>
                  <a:cxn ang="0">
                    <a:pos x="134" y="130"/>
                  </a:cxn>
                  <a:cxn ang="0">
                    <a:pos x="123" y="143"/>
                  </a:cxn>
                  <a:cxn ang="0">
                    <a:pos x="110" y="152"/>
                  </a:cxn>
                  <a:cxn ang="0">
                    <a:pos x="94" y="158"/>
                  </a:cxn>
                  <a:cxn ang="0">
                    <a:pos x="74" y="160"/>
                  </a:cxn>
                  <a:cxn ang="0">
                    <a:pos x="54" y="158"/>
                  </a:cxn>
                  <a:cxn ang="0">
                    <a:pos x="38" y="152"/>
                  </a:cxn>
                  <a:cxn ang="0">
                    <a:pos x="25" y="143"/>
                  </a:cxn>
                  <a:cxn ang="0">
                    <a:pos x="14" y="130"/>
                  </a:cxn>
                  <a:cxn ang="0">
                    <a:pos x="6" y="116"/>
                  </a:cxn>
                  <a:cxn ang="0">
                    <a:pos x="1" y="99"/>
                  </a:cxn>
                  <a:cxn ang="0">
                    <a:pos x="0" y="80"/>
                  </a:cxn>
                  <a:cxn ang="0">
                    <a:pos x="1" y="62"/>
                  </a:cxn>
                  <a:cxn ang="0">
                    <a:pos x="6" y="45"/>
                  </a:cxn>
                  <a:cxn ang="0">
                    <a:pos x="14" y="30"/>
                  </a:cxn>
                  <a:cxn ang="0">
                    <a:pos x="25" y="18"/>
                  </a:cxn>
                  <a:cxn ang="0">
                    <a:pos x="38" y="8"/>
                  </a:cxn>
                  <a:cxn ang="0">
                    <a:pos x="54" y="3"/>
                  </a:cxn>
                  <a:cxn ang="0">
                    <a:pos x="74" y="0"/>
                  </a:cxn>
                </a:cxnLst>
                <a:rect l="0" t="0" r="r" b="b"/>
                <a:pathLst>
                  <a:path w="148" h="160">
                    <a:moveTo>
                      <a:pt x="74" y="22"/>
                    </a:moveTo>
                    <a:lnTo>
                      <a:pt x="61" y="25"/>
                    </a:lnTo>
                    <a:lnTo>
                      <a:pt x="50" y="29"/>
                    </a:lnTo>
                    <a:lnTo>
                      <a:pt x="40" y="38"/>
                    </a:lnTo>
                    <a:lnTo>
                      <a:pt x="33" y="49"/>
                    </a:lnTo>
                    <a:lnTo>
                      <a:pt x="28" y="63"/>
                    </a:lnTo>
                    <a:lnTo>
                      <a:pt x="26" y="80"/>
                    </a:lnTo>
                    <a:lnTo>
                      <a:pt x="28" y="98"/>
                    </a:lnTo>
                    <a:lnTo>
                      <a:pt x="33" y="112"/>
                    </a:lnTo>
                    <a:lnTo>
                      <a:pt x="40" y="123"/>
                    </a:lnTo>
                    <a:lnTo>
                      <a:pt x="50" y="132"/>
                    </a:lnTo>
                    <a:lnTo>
                      <a:pt x="61" y="136"/>
                    </a:lnTo>
                    <a:lnTo>
                      <a:pt x="74" y="138"/>
                    </a:lnTo>
                    <a:lnTo>
                      <a:pt x="86" y="136"/>
                    </a:lnTo>
                    <a:lnTo>
                      <a:pt x="98" y="132"/>
                    </a:lnTo>
                    <a:lnTo>
                      <a:pt x="108" y="123"/>
                    </a:lnTo>
                    <a:lnTo>
                      <a:pt x="116" y="112"/>
                    </a:lnTo>
                    <a:lnTo>
                      <a:pt x="120" y="98"/>
                    </a:lnTo>
                    <a:lnTo>
                      <a:pt x="121" y="80"/>
                    </a:lnTo>
                    <a:lnTo>
                      <a:pt x="120" y="63"/>
                    </a:lnTo>
                    <a:lnTo>
                      <a:pt x="116" y="49"/>
                    </a:lnTo>
                    <a:lnTo>
                      <a:pt x="108" y="38"/>
                    </a:lnTo>
                    <a:lnTo>
                      <a:pt x="98" y="29"/>
                    </a:lnTo>
                    <a:lnTo>
                      <a:pt x="86" y="25"/>
                    </a:lnTo>
                    <a:lnTo>
                      <a:pt x="74" y="22"/>
                    </a:lnTo>
                    <a:close/>
                    <a:moveTo>
                      <a:pt x="74" y="0"/>
                    </a:moveTo>
                    <a:lnTo>
                      <a:pt x="94" y="3"/>
                    </a:lnTo>
                    <a:lnTo>
                      <a:pt x="110" y="8"/>
                    </a:lnTo>
                    <a:lnTo>
                      <a:pt x="123" y="18"/>
                    </a:lnTo>
                    <a:lnTo>
                      <a:pt x="134" y="30"/>
                    </a:lnTo>
                    <a:lnTo>
                      <a:pt x="142" y="45"/>
                    </a:lnTo>
                    <a:lnTo>
                      <a:pt x="146" y="62"/>
                    </a:lnTo>
                    <a:lnTo>
                      <a:pt x="148" y="80"/>
                    </a:lnTo>
                    <a:lnTo>
                      <a:pt x="146" y="99"/>
                    </a:lnTo>
                    <a:lnTo>
                      <a:pt x="142" y="116"/>
                    </a:lnTo>
                    <a:lnTo>
                      <a:pt x="134" y="130"/>
                    </a:lnTo>
                    <a:lnTo>
                      <a:pt x="123" y="143"/>
                    </a:lnTo>
                    <a:lnTo>
                      <a:pt x="110" y="152"/>
                    </a:lnTo>
                    <a:lnTo>
                      <a:pt x="94" y="158"/>
                    </a:lnTo>
                    <a:lnTo>
                      <a:pt x="74" y="160"/>
                    </a:lnTo>
                    <a:lnTo>
                      <a:pt x="54" y="158"/>
                    </a:lnTo>
                    <a:lnTo>
                      <a:pt x="38" y="152"/>
                    </a:lnTo>
                    <a:lnTo>
                      <a:pt x="25" y="143"/>
                    </a:lnTo>
                    <a:lnTo>
                      <a:pt x="14" y="130"/>
                    </a:lnTo>
                    <a:lnTo>
                      <a:pt x="6" y="116"/>
                    </a:lnTo>
                    <a:lnTo>
                      <a:pt x="1" y="99"/>
                    </a:lnTo>
                    <a:lnTo>
                      <a:pt x="0" y="80"/>
                    </a:lnTo>
                    <a:lnTo>
                      <a:pt x="1" y="62"/>
                    </a:lnTo>
                    <a:lnTo>
                      <a:pt x="6" y="45"/>
                    </a:lnTo>
                    <a:lnTo>
                      <a:pt x="14" y="30"/>
                    </a:lnTo>
                    <a:lnTo>
                      <a:pt x="25" y="18"/>
                    </a:lnTo>
                    <a:lnTo>
                      <a:pt x="38" y="8"/>
                    </a:lnTo>
                    <a:lnTo>
                      <a:pt x="54" y="3"/>
                    </a:lnTo>
                    <a:lnTo>
                      <a:pt x="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13"/>
              <p:cNvSpPr>
                <a:spLocks/>
              </p:cNvSpPr>
              <p:nvPr/>
            </p:nvSpPr>
            <p:spPr bwMode="gray">
              <a:xfrm>
                <a:off x="2754313" y="4438651"/>
                <a:ext cx="128588" cy="249238"/>
              </a:xfrm>
              <a:custGeom>
                <a:avLst/>
                <a:gdLst/>
                <a:ahLst/>
                <a:cxnLst>
                  <a:cxn ang="0">
                    <a:pos x="81" y="0"/>
                  </a:cxn>
                  <a:cxn ang="0">
                    <a:pos x="81" y="27"/>
                  </a:cxn>
                  <a:cxn ang="0">
                    <a:pos x="62" y="29"/>
                  </a:cxn>
                  <a:cxn ang="0">
                    <a:pos x="48" y="34"/>
                  </a:cxn>
                  <a:cxn ang="0">
                    <a:pos x="38" y="43"/>
                  </a:cxn>
                  <a:cxn ang="0">
                    <a:pos x="30" y="55"/>
                  </a:cxn>
                  <a:cxn ang="0">
                    <a:pos x="26" y="70"/>
                  </a:cxn>
                  <a:cxn ang="0">
                    <a:pos x="25" y="89"/>
                  </a:cxn>
                  <a:cxn ang="0">
                    <a:pos x="25" y="157"/>
                  </a:cxn>
                  <a:cxn ang="0">
                    <a:pos x="0" y="157"/>
                  </a:cxn>
                  <a:cxn ang="0">
                    <a:pos x="0" y="4"/>
                  </a:cxn>
                  <a:cxn ang="0">
                    <a:pos x="24" y="4"/>
                  </a:cxn>
                  <a:cxn ang="0">
                    <a:pos x="24" y="37"/>
                  </a:cxn>
                  <a:cxn ang="0">
                    <a:pos x="24" y="37"/>
                  </a:cxn>
                  <a:cxn ang="0">
                    <a:pos x="33" y="22"/>
                  </a:cxn>
                  <a:cxn ang="0">
                    <a:pos x="41" y="12"/>
                  </a:cxn>
                  <a:cxn ang="0">
                    <a:pos x="52" y="6"/>
                  </a:cxn>
                  <a:cxn ang="0">
                    <a:pos x="65" y="2"/>
                  </a:cxn>
                  <a:cxn ang="0">
                    <a:pos x="81" y="0"/>
                  </a:cxn>
                </a:cxnLst>
                <a:rect l="0" t="0" r="r" b="b"/>
                <a:pathLst>
                  <a:path w="81" h="157">
                    <a:moveTo>
                      <a:pt x="81" y="0"/>
                    </a:moveTo>
                    <a:lnTo>
                      <a:pt x="81" y="27"/>
                    </a:lnTo>
                    <a:lnTo>
                      <a:pt x="62" y="29"/>
                    </a:lnTo>
                    <a:lnTo>
                      <a:pt x="48" y="34"/>
                    </a:lnTo>
                    <a:lnTo>
                      <a:pt x="38" y="43"/>
                    </a:lnTo>
                    <a:lnTo>
                      <a:pt x="30" y="55"/>
                    </a:lnTo>
                    <a:lnTo>
                      <a:pt x="26" y="70"/>
                    </a:lnTo>
                    <a:lnTo>
                      <a:pt x="25" y="89"/>
                    </a:lnTo>
                    <a:lnTo>
                      <a:pt x="25" y="157"/>
                    </a:lnTo>
                    <a:lnTo>
                      <a:pt x="0" y="157"/>
                    </a:lnTo>
                    <a:lnTo>
                      <a:pt x="0" y="4"/>
                    </a:lnTo>
                    <a:lnTo>
                      <a:pt x="24" y="4"/>
                    </a:lnTo>
                    <a:lnTo>
                      <a:pt x="24" y="37"/>
                    </a:lnTo>
                    <a:lnTo>
                      <a:pt x="24" y="37"/>
                    </a:lnTo>
                    <a:lnTo>
                      <a:pt x="33" y="22"/>
                    </a:lnTo>
                    <a:lnTo>
                      <a:pt x="41" y="12"/>
                    </a:lnTo>
                    <a:lnTo>
                      <a:pt x="52" y="6"/>
                    </a:lnTo>
                    <a:lnTo>
                      <a:pt x="65" y="2"/>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14"/>
              <p:cNvSpPr>
                <a:spLocks/>
              </p:cNvSpPr>
              <p:nvPr/>
            </p:nvSpPr>
            <p:spPr bwMode="gray">
              <a:xfrm>
                <a:off x="2890838" y="4438651"/>
                <a:ext cx="220663" cy="254000"/>
              </a:xfrm>
              <a:custGeom>
                <a:avLst/>
                <a:gdLst/>
                <a:ahLst/>
                <a:cxnLst>
                  <a:cxn ang="0">
                    <a:pos x="72" y="0"/>
                  </a:cxn>
                  <a:cxn ang="0">
                    <a:pos x="89" y="2"/>
                  </a:cxn>
                  <a:cxn ang="0">
                    <a:pos x="104" y="6"/>
                  </a:cxn>
                  <a:cxn ang="0">
                    <a:pos x="117" y="12"/>
                  </a:cxn>
                  <a:cxn ang="0">
                    <a:pos x="127" y="23"/>
                  </a:cxn>
                  <a:cxn ang="0">
                    <a:pos x="135" y="37"/>
                  </a:cxn>
                  <a:cxn ang="0">
                    <a:pos x="138" y="53"/>
                  </a:cxn>
                  <a:cxn ang="0">
                    <a:pos x="112" y="53"/>
                  </a:cxn>
                  <a:cxn ang="0">
                    <a:pos x="107" y="40"/>
                  </a:cxn>
                  <a:cxn ang="0">
                    <a:pos x="100" y="30"/>
                  </a:cxn>
                  <a:cxn ang="0">
                    <a:pos x="88" y="25"/>
                  </a:cxn>
                  <a:cxn ang="0">
                    <a:pos x="74" y="22"/>
                  </a:cxn>
                  <a:cxn ang="0">
                    <a:pos x="60" y="25"/>
                  </a:cxn>
                  <a:cxn ang="0">
                    <a:pos x="48" y="29"/>
                  </a:cxn>
                  <a:cxn ang="0">
                    <a:pos x="39" y="37"/>
                  </a:cxn>
                  <a:cxn ang="0">
                    <a:pos x="34" y="45"/>
                  </a:cxn>
                  <a:cxn ang="0">
                    <a:pos x="30" y="57"/>
                  </a:cxn>
                  <a:cxn ang="0">
                    <a:pos x="27" y="69"/>
                  </a:cxn>
                  <a:cxn ang="0">
                    <a:pos x="26" y="82"/>
                  </a:cxn>
                  <a:cxn ang="0">
                    <a:pos x="27" y="97"/>
                  </a:cxn>
                  <a:cxn ang="0">
                    <a:pos x="31" y="110"/>
                  </a:cxn>
                  <a:cxn ang="0">
                    <a:pos x="36" y="121"/>
                  </a:cxn>
                  <a:cxn ang="0">
                    <a:pos x="45" y="129"/>
                  </a:cxn>
                  <a:cxn ang="0">
                    <a:pos x="57" y="136"/>
                  </a:cxn>
                  <a:cxn ang="0">
                    <a:pos x="71" y="138"/>
                  </a:cxn>
                  <a:cxn ang="0">
                    <a:pos x="84" y="136"/>
                  </a:cxn>
                  <a:cxn ang="0">
                    <a:pos x="95" y="132"/>
                  </a:cxn>
                  <a:cxn ang="0">
                    <a:pos x="104" y="124"/>
                  </a:cxn>
                  <a:cxn ang="0">
                    <a:pos x="109" y="114"/>
                  </a:cxn>
                  <a:cxn ang="0">
                    <a:pos x="113" y="101"/>
                  </a:cxn>
                  <a:cxn ang="0">
                    <a:pos x="139" y="101"/>
                  </a:cxn>
                  <a:cxn ang="0">
                    <a:pos x="135" y="118"/>
                  </a:cxn>
                  <a:cxn ang="0">
                    <a:pos x="127" y="133"/>
                  </a:cxn>
                  <a:cxn ang="0">
                    <a:pos x="117" y="145"/>
                  </a:cxn>
                  <a:cxn ang="0">
                    <a:pos x="105" y="153"/>
                  </a:cxn>
                  <a:cxn ang="0">
                    <a:pos x="90" y="159"/>
                  </a:cxn>
                  <a:cxn ang="0">
                    <a:pos x="71" y="160"/>
                  </a:cxn>
                  <a:cxn ang="0">
                    <a:pos x="53" y="159"/>
                  </a:cxn>
                  <a:cxn ang="0">
                    <a:pos x="36" y="152"/>
                  </a:cxn>
                  <a:cxn ang="0">
                    <a:pos x="23" y="144"/>
                  </a:cxn>
                  <a:cxn ang="0">
                    <a:pos x="13" y="132"/>
                  </a:cxn>
                  <a:cxn ang="0">
                    <a:pos x="6" y="117"/>
                  </a:cxn>
                  <a:cxn ang="0">
                    <a:pos x="1" y="101"/>
                  </a:cxn>
                  <a:cxn ang="0">
                    <a:pos x="0" y="82"/>
                  </a:cxn>
                  <a:cxn ang="0">
                    <a:pos x="1" y="63"/>
                  </a:cxn>
                  <a:cxn ang="0">
                    <a:pos x="6" y="46"/>
                  </a:cxn>
                  <a:cxn ang="0">
                    <a:pos x="13" y="31"/>
                  </a:cxn>
                  <a:cxn ang="0">
                    <a:pos x="23" y="18"/>
                  </a:cxn>
                  <a:cxn ang="0">
                    <a:pos x="36" y="8"/>
                  </a:cxn>
                  <a:cxn ang="0">
                    <a:pos x="53" y="3"/>
                  </a:cxn>
                  <a:cxn ang="0">
                    <a:pos x="72" y="0"/>
                  </a:cxn>
                </a:cxnLst>
                <a:rect l="0" t="0" r="r" b="b"/>
                <a:pathLst>
                  <a:path w="139" h="160">
                    <a:moveTo>
                      <a:pt x="72" y="0"/>
                    </a:moveTo>
                    <a:lnTo>
                      <a:pt x="89" y="2"/>
                    </a:lnTo>
                    <a:lnTo>
                      <a:pt x="104" y="6"/>
                    </a:lnTo>
                    <a:lnTo>
                      <a:pt x="117" y="12"/>
                    </a:lnTo>
                    <a:lnTo>
                      <a:pt x="127" y="23"/>
                    </a:lnTo>
                    <a:lnTo>
                      <a:pt x="135" y="37"/>
                    </a:lnTo>
                    <a:lnTo>
                      <a:pt x="138" y="53"/>
                    </a:lnTo>
                    <a:lnTo>
                      <a:pt x="112" y="53"/>
                    </a:lnTo>
                    <a:lnTo>
                      <a:pt x="107" y="40"/>
                    </a:lnTo>
                    <a:lnTo>
                      <a:pt x="100" y="30"/>
                    </a:lnTo>
                    <a:lnTo>
                      <a:pt x="88" y="25"/>
                    </a:lnTo>
                    <a:lnTo>
                      <a:pt x="74" y="22"/>
                    </a:lnTo>
                    <a:lnTo>
                      <a:pt x="60" y="25"/>
                    </a:lnTo>
                    <a:lnTo>
                      <a:pt x="48" y="29"/>
                    </a:lnTo>
                    <a:lnTo>
                      <a:pt x="39" y="37"/>
                    </a:lnTo>
                    <a:lnTo>
                      <a:pt x="34" y="45"/>
                    </a:lnTo>
                    <a:lnTo>
                      <a:pt x="30" y="57"/>
                    </a:lnTo>
                    <a:lnTo>
                      <a:pt x="27" y="69"/>
                    </a:lnTo>
                    <a:lnTo>
                      <a:pt x="26" y="82"/>
                    </a:lnTo>
                    <a:lnTo>
                      <a:pt x="27" y="97"/>
                    </a:lnTo>
                    <a:lnTo>
                      <a:pt x="31" y="110"/>
                    </a:lnTo>
                    <a:lnTo>
                      <a:pt x="36" y="121"/>
                    </a:lnTo>
                    <a:lnTo>
                      <a:pt x="45" y="129"/>
                    </a:lnTo>
                    <a:lnTo>
                      <a:pt x="57" y="136"/>
                    </a:lnTo>
                    <a:lnTo>
                      <a:pt x="71" y="138"/>
                    </a:lnTo>
                    <a:lnTo>
                      <a:pt x="84" y="136"/>
                    </a:lnTo>
                    <a:lnTo>
                      <a:pt x="95" y="132"/>
                    </a:lnTo>
                    <a:lnTo>
                      <a:pt x="104" y="124"/>
                    </a:lnTo>
                    <a:lnTo>
                      <a:pt x="109" y="114"/>
                    </a:lnTo>
                    <a:lnTo>
                      <a:pt x="113" y="101"/>
                    </a:lnTo>
                    <a:lnTo>
                      <a:pt x="139" y="101"/>
                    </a:lnTo>
                    <a:lnTo>
                      <a:pt x="135" y="118"/>
                    </a:lnTo>
                    <a:lnTo>
                      <a:pt x="127" y="133"/>
                    </a:lnTo>
                    <a:lnTo>
                      <a:pt x="117" y="145"/>
                    </a:lnTo>
                    <a:lnTo>
                      <a:pt x="105" y="153"/>
                    </a:lnTo>
                    <a:lnTo>
                      <a:pt x="90" y="159"/>
                    </a:lnTo>
                    <a:lnTo>
                      <a:pt x="71" y="160"/>
                    </a:lnTo>
                    <a:lnTo>
                      <a:pt x="53" y="159"/>
                    </a:lnTo>
                    <a:lnTo>
                      <a:pt x="36" y="152"/>
                    </a:lnTo>
                    <a:lnTo>
                      <a:pt x="23" y="144"/>
                    </a:lnTo>
                    <a:lnTo>
                      <a:pt x="13" y="132"/>
                    </a:lnTo>
                    <a:lnTo>
                      <a:pt x="6" y="117"/>
                    </a:lnTo>
                    <a:lnTo>
                      <a:pt x="1" y="101"/>
                    </a:lnTo>
                    <a:lnTo>
                      <a:pt x="0" y="82"/>
                    </a:lnTo>
                    <a:lnTo>
                      <a:pt x="1" y="63"/>
                    </a:lnTo>
                    <a:lnTo>
                      <a:pt x="6" y="46"/>
                    </a:lnTo>
                    <a:lnTo>
                      <a:pt x="13" y="31"/>
                    </a:lnTo>
                    <a:lnTo>
                      <a:pt x="23" y="18"/>
                    </a:lnTo>
                    <a:lnTo>
                      <a:pt x="36" y="8"/>
                    </a:lnTo>
                    <a:lnTo>
                      <a:pt x="53" y="3"/>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15"/>
              <p:cNvSpPr>
                <a:spLocks noEditPoints="1"/>
              </p:cNvSpPr>
              <p:nvPr/>
            </p:nvSpPr>
            <p:spPr bwMode="gray">
              <a:xfrm>
                <a:off x="3143251" y="4438651"/>
                <a:ext cx="223838" cy="254000"/>
              </a:xfrm>
              <a:custGeom>
                <a:avLst/>
                <a:gdLst/>
                <a:ahLst/>
                <a:cxnLst>
                  <a:cxn ang="0">
                    <a:pos x="70" y="22"/>
                  </a:cxn>
                  <a:cxn ang="0">
                    <a:pos x="55" y="25"/>
                  </a:cxn>
                  <a:cxn ang="0">
                    <a:pos x="43" y="31"/>
                  </a:cxn>
                  <a:cxn ang="0">
                    <a:pos x="35" y="41"/>
                  </a:cxn>
                  <a:cxn ang="0">
                    <a:pos x="29" y="52"/>
                  </a:cxn>
                  <a:cxn ang="0">
                    <a:pos x="26" y="66"/>
                  </a:cxn>
                  <a:cxn ang="0">
                    <a:pos x="114" y="66"/>
                  </a:cxn>
                  <a:cxn ang="0">
                    <a:pos x="111" y="52"/>
                  </a:cxn>
                  <a:cxn ang="0">
                    <a:pos x="106" y="40"/>
                  </a:cxn>
                  <a:cxn ang="0">
                    <a:pos x="96" y="31"/>
                  </a:cxn>
                  <a:cxn ang="0">
                    <a:pos x="84" y="25"/>
                  </a:cxn>
                  <a:cxn ang="0">
                    <a:pos x="70" y="22"/>
                  </a:cxn>
                  <a:cxn ang="0">
                    <a:pos x="72" y="0"/>
                  </a:cxn>
                  <a:cxn ang="0">
                    <a:pos x="90" y="3"/>
                  </a:cxn>
                  <a:cxn ang="0">
                    <a:pos x="106" y="9"/>
                  </a:cxn>
                  <a:cxn ang="0">
                    <a:pos x="118" y="18"/>
                  </a:cxn>
                  <a:cxn ang="0">
                    <a:pos x="127" y="30"/>
                  </a:cxn>
                  <a:cxn ang="0">
                    <a:pos x="134" y="44"/>
                  </a:cxn>
                  <a:cxn ang="0">
                    <a:pos x="138" y="58"/>
                  </a:cxn>
                  <a:cxn ang="0">
                    <a:pos x="141" y="74"/>
                  </a:cxn>
                  <a:cxn ang="0">
                    <a:pos x="141" y="88"/>
                  </a:cxn>
                  <a:cxn ang="0">
                    <a:pos x="26" y="88"/>
                  </a:cxn>
                  <a:cxn ang="0">
                    <a:pos x="27" y="101"/>
                  </a:cxn>
                  <a:cxn ang="0">
                    <a:pos x="31" y="113"/>
                  </a:cxn>
                  <a:cxn ang="0">
                    <a:pos x="37" y="123"/>
                  </a:cxn>
                  <a:cxn ang="0">
                    <a:pos x="47" y="130"/>
                  </a:cxn>
                  <a:cxn ang="0">
                    <a:pos x="59" y="136"/>
                  </a:cxn>
                  <a:cxn ang="0">
                    <a:pos x="74" y="138"/>
                  </a:cxn>
                  <a:cxn ang="0">
                    <a:pos x="88" y="136"/>
                  </a:cxn>
                  <a:cxn ang="0">
                    <a:pos x="100" y="130"/>
                  </a:cxn>
                  <a:cxn ang="0">
                    <a:pos x="109" y="122"/>
                  </a:cxn>
                  <a:cxn ang="0">
                    <a:pos x="113" y="109"/>
                  </a:cxn>
                  <a:cxn ang="0">
                    <a:pos x="138" y="109"/>
                  </a:cxn>
                  <a:cxn ang="0">
                    <a:pos x="132" y="126"/>
                  </a:cxn>
                  <a:cxn ang="0">
                    <a:pos x="122" y="141"/>
                  </a:cxn>
                  <a:cxn ang="0">
                    <a:pos x="109" y="151"/>
                  </a:cxn>
                  <a:cxn ang="0">
                    <a:pos x="92" y="158"/>
                  </a:cxn>
                  <a:cxn ang="0">
                    <a:pos x="73" y="160"/>
                  </a:cxn>
                  <a:cxn ang="0">
                    <a:pos x="53" y="158"/>
                  </a:cxn>
                  <a:cxn ang="0">
                    <a:pos x="38" y="152"/>
                  </a:cxn>
                  <a:cxn ang="0">
                    <a:pos x="24" y="144"/>
                  </a:cxn>
                  <a:cxn ang="0">
                    <a:pos x="14" y="132"/>
                  </a:cxn>
                  <a:cxn ang="0">
                    <a:pos x="6" y="116"/>
                  </a:cxn>
                  <a:cxn ang="0">
                    <a:pos x="2" y="99"/>
                  </a:cxn>
                  <a:cxn ang="0">
                    <a:pos x="0" y="80"/>
                  </a:cxn>
                  <a:cxn ang="0">
                    <a:pos x="2" y="58"/>
                  </a:cxn>
                  <a:cxn ang="0">
                    <a:pos x="9" y="39"/>
                  </a:cxn>
                  <a:cxn ang="0">
                    <a:pos x="20" y="23"/>
                  </a:cxn>
                  <a:cxn ang="0">
                    <a:pos x="35" y="10"/>
                  </a:cxn>
                  <a:cxn ang="0">
                    <a:pos x="52" y="3"/>
                  </a:cxn>
                  <a:cxn ang="0">
                    <a:pos x="72" y="0"/>
                  </a:cxn>
                </a:cxnLst>
                <a:rect l="0" t="0" r="r" b="b"/>
                <a:pathLst>
                  <a:path w="141" h="160">
                    <a:moveTo>
                      <a:pt x="70" y="22"/>
                    </a:moveTo>
                    <a:lnTo>
                      <a:pt x="55" y="25"/>
                    </a:lnTo>
                    <a:lnTo>
                      <a:pt x="43" y="31"/>
                    </a:lnTo>
                    <a:lnTo>
                      <a:pt x="35" y="41"/>
                    </a:lnTo>
                    <a:lnTo>
                      <a:pt x="29" y="52"/>
                    </a:lnTo>
                    <a:lnTo>
                      <a:pt x="26" y="66"/>
                    </a:lnTo>
                    <a:lnTo>
                      <a:pt x="114" y="66"/>
                    </a:lnTo>
                    <a:lnTo>
                      <a:pt x="111" y="52"/>
                    </a:lnTo>
                    <a:lnTo>
                      <a:pt x="106" y="40"/>
                    </a:lnTo>
                    <a:lnTo>
                      <a:pt x="96" y="31"/>
                    </a:lnTo>
                    <a:lnTo>
                      <a:pt x="84" y="25"/>
                    </a:lnTo>
                    <a:lnTo>
                      <a:pt x="70" y="22"/>
                    </a:lnTo>
                    <a:close/>
                    <a:moveTo>
                      <a:pt x="72" y="0"/>
                    </a:moveTo>
                    <a:lnTo>
                      <a:pt x="90" y="3"/>
                    </a:lnTo>
                    <a:lnTo>
                      <a:pt x="106" y="9"/>
                    </a:lnTo>
                    <a:lnTo>
                      <a:pt x="118" y="18"/>
                    </a:lnTo>
                    <a:lnTo>
                      <a:pt x="127" y="30"/>
                    </a:lnTo>
                    <a:lnTo>
                      <a:pt x="134" y="44"/>
                    </a:lnTo>
                    <a:lnTo>
                      <a:pt x="138" y="58"/>
                    </a:lnTo>
                    <a:lnTo>
                      <a:pt x="141" y="74"/>
                    </a:lnTo>
                    <a:lnTo>
                      <a:pt x="141" y="88"/>
                    </a:lnTo>
                    <a:lnTo>
                      <a:pt x="26" y="88"/>
                    </a:lnTo>
                    <a:lnTo>
                      <a:pt x="27" y="101"/>
                    </a:lnTo>
                    <a:lnTo>
                      <a:pt x="31" y="113"/>
                    </a:lnTo>
                    <a:lnTo>
                      <a:pt x="37" y="123"/>
                    </a:lnTo>
                    <a:lnTo>
                      <a:pt x="47" y="130"/>
                    </a:lnTo>
                    <a:lnTo>
                      <a:pt x="59" y="136"/>
                    </a:lnTo>
                    <a:lnTo>
                      <a:pt x="74" y="138"/>
                    </a:lnTo>
                    <a:lnTo>
                      <a:pt x="88" y="136"/>
                    </a:lnTo>
                    <a:lnTo>
                      <a:pt x="100" y="130"/>
                    </a:lnTo>
                    <a:lnTo>
                      <a:pt x="109" y="122"/>
                    </a:lnTo>
                    <a:lnTo>
                      <a:pt x="113" y="109"/>
                    </a:lnTo>
                    <a:lnTo>
                      <a:pt x="138" y="109"/>
                    </a:lnTo>
                    <a:lnTo>
                      <a:pt x="132" y="126"/>
                    </a:lnTo>
                    <a:lnTo>
                      <a:pt x="122" y="141"/>
                    </a:lnTo>
                    <a:lnTo>
                      <a:pt x="109" y="151"/>
                    </a:lnTo>
                    <a:lnTo>
                      <a:pt x="92" y="158"/>
                    </a:lnTo>
                    <a:lnTo>
                      <a:pt x="73" y="160"/>
                    </a:lnTo>
                    <a:lnTo>
                      <a:pt x="53" y="158"/>
                    </a:lnTo>
                    <a:lnTo>
                      <a:pt x="38" y="152"/>
                    </a:lnTo>
                    <a:lnTo>
                      <a:pt x="24" y="144"/>
                    </a:lnTo>
                    <a:lnTo>
                      <a:pt x="14" y="132"/>
                    </a:lnTo>
                    <a:lnTo>
                      <a:pt x="6" y="116"/>
                    </a:lnTo>
                    <a:lnTo>
                      <a:pt x="2" y="99"/>
                    </a:lnTo>
                    <a:lnTo>
                      <a:pt x="0" y="80"/>
                    </a:lnTo>
                    <a:lnTo>
                      <a:pt x="2" y="58"/>
                    </a:lnTo>
                    <a:lnTo>
                      <a:pt x="9" y="39"/>
                    </a:lnTo>
                    <a:lnTo>
                      <a:pt x="20" y="23"/>
                    </a:lnTo>
                    <a:lnTo>
                      <a:pt x="35" y="10"/>
                    </a:lnTo>
                    <a:lnTo>
                      <a:pt x="52" y="3"/>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16"/>
              <p:cNvSpPr>
                <a:spLocks noEditPoints="1"/>
              </p:cNvSpPr>
              <p:nvPr/>
            </p:nvSpPr>
            <p:spPr bwMode="gray">
              <a:xfrm>
                <a:off x="3525838" y="4352926"/>
                <a:ext cx="228600" cy="339725"/>
              </a:xfrm>
              <a:custGeom>
                <a:avLst/>
                <a:gdLst/>
                <a:ahLst/>
                <a:cxnLst>
                  <a:cxn ang="0">
                    <a:pos x="72" y="76"/>
                  </a:cxn>
                  <a:cxn ang="0">
                    <a:pos x="57" y="79"/>
                  </a:cxn>
                  <a:cxn ang="0">
                    <a:pos x="45" y="85"/>
                  </a:cxn>
                  <a:cxn ang="0">
                    <a:pos x="36" y="95"/>
                  </a:cxn>
                  <a:cxn ang="0">
                    <a:pos x="31" y="107"/>
                  </a:cxn>
                  <a:cxn ang="0">
                    <a:pos x="27" y="121"/>
                  </a:cxn>
                  <a:cxn ang="0">
                    <a:pos x="26" y="135"/>
                  </a:cxn>
                  <a:cxn ang="0">
                    <a:pos x="27" y="150"/>
                  </a:cxn>
                  <a:cxn ang="0">
                    <a:pos x="32" y="163"/>
                  </a:cxn>
                  <a:cxn ang="0">
                    <a:pos x="37" y="175"/>
                  </a:cxn>
                  <a:cxn ang="0">
                    <a:pos x="47" y="183"/>
                  </a:cxn>
                  <a:cxn ang="0">
                    <a:pos x="59" y="190"/>
                  </a:cxn>
                  <a:cxn ang="0">
                    <a:pos x="73" y="192"/>
                  </a:cxn>
                  <a:cxn ang="0">
                    <a:pos x="89" y="190"/>
                  </a:cxn>
                  <a:cxn ang="0">
                    <a:pos x="101" y="183"/>
                  </a:cxn>
                  <a:cxn ang="0">
                    <a:pos x="109" y="174"/>
                  </a:cxn>
                  <a:cxn ang="0">
                    <a:pos x="116" y="163"/>
                  </a:cxn>
                  <a:cxn ang="0">
                    <a:pos x="119" y="148"/>
                  </a:cxn>
                  <a:cxn ang="0">
                    <a:pos x="120" y="134"/>
                  </a:cxn>
                  <a:cxn ang="0">
                    <a:pos x="119" y="120"/>
                  </a:cxn>
                  <a:cxn ang="0">
                    <a:pos x="116" y="106"/>
                  </a:cxn>
                  <a:cxn ang="0">
                    <a:pos x="109" y="94"/>
                  </a:cxn>
                  <a:cxn ang="0">
                    <a:pos x="100" y="85"/>
                  </a:cxn>
                  <a:cxn ang="0">
                    <a:pos x="88" y="79"/>
                  </a:cxn>
                  <a:cxn ang="0">
                    <a:pos x="72" y="76"/>
                  </a:cxn>
                  <a:cxn ang="0">
                    <a:pos x="119" y="0"/>
                  </a:cxn>
                  <a:cxn ang="0">
                    <a:pos x="144" y="0"/>
                  </a:cxn>
                  <a:cxn ang="0">
                    <a:pos x="144" y="211"/>
                  </a:cxn>
                  <a:cxn ang="0">
                    <a:pos x="119" y="211"/>
                  </a:cxn>
                  <a:cxn ang="0">
                    <a:pos x="119" y="190"/>
                  </a:cxn>
                  <a:cxn ang="0">
                    <a:pos x="119" y="190"/>
                  </a:cxn>
                  <a:cxn ang="0">
                    <a:pos x="110" y="201"/>
                  </a:cxn>
                  <a:cxn ang="0">
                    <a:pos x="100" y="209"/>
                  </a:cxn>
                  <a:cxn ang="0">
                    <a:pos x="85" y="213"/>
                  </a:cxn>
                  <a:cxn ang="0">
                    <a:pos x="70" y="214"/>
                  </a:cxn>
                  <a:cxn ang="0">
                    <a:pos x="51" y="212"/>
                  </a:cxn>
                  <a:cxn ang="0">
                    <a:pos x="35" y="206"/>
                  </a:cxn>
                  <a:cxn ang="0">
                    <a:pos x="23" y="197"/>
                  </a:cxn>
                  <a:cxn ang="0">
                    <a:pos x="12" y="183"/>
                  </a:cxn>
                  <a:cxn ang="0">
                    <a:pos x="6" y="169"/>
                  </a:cxn>
                  <a:cxn ang="0">
                    <a:pos x="1" y="152"/>
                  </a:cxn>
                  <a:cxn ang="0">
                    <a:pos x="0" y="134"/>
                  </a:cxn>
                  <a:cxn ang="0">
                    <a:pos x="1" y="116"/>
                  </a:cxn>
                  <a:cxn ang="0">
                    <a:pos x="6" y="99"/>
                  </a:cxn>
                  <a:cxn ang="0">
                    <a:pos x="12" y="84"/>
                  </a:cxn>
                  <a:cxn ang="0">
                    <a:pos x="22" y="72"/>
                  </a:cxn>
                  <a:cxn ang="0">
                    <a:pos x="35" y="62"/>
                  </a:cxn>
                  <a:cxn ang="0">
                    <a:pos x="51" y="57"/>
                  </a:cxn>
                  <a:cxn ang="0">
                    <a:pos x="70" y="54"/>
                  </a:cxn>
                  <a:cxn ang="0">
                    <a:pos x="80" y="56"/>
                  </a:cxn>
                  <a:cxn ang="0">
                    <a:pos x="91" y="58"/>
                  </a:cxn>
                  <a:cxn ang="0">
                    <a:pos x="102" y="62"/>
                  </a:cxn>
                  <a:cxn ang="0">
                    <a:pos x="110" y="69"/>
                  </a:cxn>
                  <a:cxn ang="0">
                    <a:pos x="119" y="79"/>
                  </a:cxn>
                  <a:cxn ang="0">
                    <a:pos x="119" y="79"/>
                  </a:cxn>
                  <a:cxn ang="0">
                    <a:pos x="119" y="0"/>
                  </a:cxn>
                </a:cxnLst>
                <a:rect l="0" t="0" r="r" b="b"/>
                <a:pathLst>
                  <a:path w="144" h="214">
                    <a:moveTo>
                      <a:pt x="72" y="76"/>
                    </a:moveTo>
                    <a:lnTo>
                      <a:pt x="57" y="79"/>
                    </a:lnTo>
                    <a:lnTo>
                      <a:pt x="45" y="85"/>
                    </a:lnTo>
                    <a:lnTo>
                      <a:pt x="36" y="95"/>
                    </a:lnTo>
                    <a:lnTo>
                      <a:pt x="31" y="107"/>
                    </a:lnTo>
                    <a:lnTo>
                      <a:pt x="27" y="121"/>
                    </a:lnTo>
                    <a:lnTo>
                      <a:pt x="26" y="135"/>
                    </a:lnTo>
                    <a:lnTo>
                      <a:pt x="27" y="150"/>
                    </a:lnTo>
                    <a:lnTo>
                      <a:pt x="32" y="163"/>
                    </a:lnTo>
                    <a:lnTo>
                      <a:pt x="37" y="175"/>
                    </a:lnTo>
                    <a:lnTo>
                      <a:pt x="47" y="183"/>
                    </a:lnTo>
                    <a:lnTo>
                      <a:pt x="59" y="190"/>
                    </a:lnTo>
                    <a:lnTo>
                      <a:pt x="73" y="192"/>
                    </a:lnTo>
                    <a:lnTo>
                      <a:pt x="89" y="190"/>
                    </a:lnTo>
                    <a:lnTo>
                      <a:pt x="101" y="183"/>
                    </a:lnTo>
                    <a:lnTo>
                      <a:pt x="109" y="174"/>
                    </a:lnTo>
                    <a:lnTo>
                      <a:pt x="116" y="163"/>
                    </a:lnTo>
                    <a:lnTo>
                      <a:pt x="119" y="148"/>
                    </a:lnTo>
                    <a:lnTo>
                      <a:pt x="120" y="134"/>
                    </a:lnTo>
                    <a:lnTo>
                      <a:pt x="119" y="120"/>
                    </a:lnTo>
                    <a:lnTo>
                      <a:pt x="116" y="106"/>
                    </a:lnTo>
                    <a:lnTo>
                      <a:pt x="109" y="94"/>
                    </a:lnTo>
                    <a:lnTo>
                      <a:pt x="100" y="85"/>
                    </a:lnTo>
                    <a:lnTo>
                      <a:pt x="88" y="79"/>
                    </a:lnTo>
                    <a:lnTo>
                      <a:pt x="72" y="76"/>
                    </a:lnTo>
                    <a:close/>
                    <a:moveTo>
                      <a:pt x="119" y="0"/>
                    </a:moveTo>
                    <a:lnTo>
                      <a:pt x="144" y="0"/>
                    </a:lnTo>
                    <a:lnTo>
                      <a:pt x="144" y="211"/>
                    </a:lnTo>
                    <a:lnTo>
                      <a:pt x="119" y="211"/>
                    </a:lnTo>
                    <a:lnTo>
                      <a:pt x="119" y="190"/>
                    </a:lnTo>
                    <a:lnTo>
                      <a:pt x="119" y="190"/>
                    </a:lnTo>
                    <a:lnTo>
                      <a:pt x="110" y="201"/>
                    </a:lnTo>
                    <a:lnTo>
                      <a:pt x="100" y="209"/>
                    </a:lnTo>
                    <a:lnTo>
                      <a:pt x="85" y="213"/>
                    </a:lnTo>
                    <a:lnTo>
                      <a:pt x="70" y="214"/>
                    </a:lnTo>
                    <a:lnTo>
                      <a:pt x="51" y="212"/>
                    </a:lnTo>
                    <a:lnTo>
                      <a:pt x="35" y="206"/>
                    </a:lnTo>
                    <a:lnTo>
                      <a:pt x="23" y="197"/>
                    </a:lnTo>
                    <a:lnTo>
                      <a:pt x="12" y="183"/>
                    </a:lnTo>
                    <a:lnTo>
                      <a:pt x="6" y="169"/>
                    </a:lnTo>
                    <a:lnTo>
                      <a:pt x="1" y="152"/>
                    </a:lnTo>
                    <a:lnTo>
                      <a:pt x="0" y="134"/>
                    </a:lnTo>
                    <a:lnTo>
                      <a:pt x="1" y="116"/>
                    </a:lnTo>
                    <a:lnTo>
                      <a:pt x="6" y="99"/>
                    </a:lnTo>
                    <a:lnTo>
                      <a:pt x="12" y="84"/>
                    </a:lnTo>
                    <a:lnTo>
                      <a:pt x="22" y="72"/>
                    </a:lnTo>
                    <a:lnTo>
                      <a:pt x="35" y="62"/>
                    </a:lnTo>
                    <a:lnTo>
                      <a:pt x="51" y="57"/>
                    </a:lnTo>
                    <a:lnTo>
                      <a:pt x="70" y="54"/>
                    </a:lnTo>
                    <a:lnTo>
                      <a:pt x="80" y="56"/>
                    </a:lnTo>
                    <a:lnTo>
                      <a:pt x="91" y="58"/>
                    </a:lnTo>
                    <a:lnTo>
                      <a:pt x="102" y="62"/>
                    </a:lnTo>
                    <a:lnTo>
                      <a:pt x="110" y="69"/>
                    </a:lnTo>
                    <a:lnTo>
                      <a:pt x="119" y="79"/>
                    </a:lnTo>
                    <a:lnTo>
                      <a:pt x="119" y="79"/>
                    </a:lnTo>
                    <a:lnTo>
                      <a:pt x="1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17"/>
              <p:cNvSpPr>
                <a:spLocks noEditPoints="1"/>
              </p:cNvSpPr>
              <p:nvPr/>
            </p:nvSpPr>
            <p:spPr bwMode="gray">
              <a:xfrm>
                <a:off x="3803651" y="4438651"/>
                <a:ext cx="223838" cy="254000"/>
              </a:xfrm>
              <a:custGeom>
                <a:avLst/>
                <a:gdLst/>
                <a:ahLst/>
                <a:cxnLst>
                  <a:cxn ang="0">
                    <a:pos x="71" y="22"/>
                  </a:cxn>
                  <a:cxn ang="0">
                    <a:pos x="56" y="25"/>
                  </a:cxn>
                  <a:cxn ang="0">
                    <a:pos x="45" y="31"/>
                  </a:cxn>
                  <a:cxn ang="0">
                    <a:pos x="35" y="41"/>
                  </a:cxn>
                  <a:cxn ang="0">
                    <a:pos x="29" y="52"/>
                  </a:cxn>
                  <a:cxn ang="0">
                    <a:pos x="27" y="66"/>
                  </a:cxn>
                  <a:cxn ang="0">
                    <a:pos x="115" y="66"/>
                  </a:cxn>
                  <a:cxn ang="0">
                    <a:pos x="112" y="52"/>
                  </a:cxn>
                  <a:cxn ang="0">
                    <a:pos x="106" y="40"/>
                  </a:cxn>
                  <a:cxn ang="0">
                    <a:pos x="96" y="31"/>
                  </a:cxn>
                  <a:cxn ang="0">
                    <a:pos x="84" y="25"/>
                  </a:cxn>
                  <a:cxn ang="0">
                    <a:pos x="71" y="22"/>
                  </a:cxn>
                  <a:cxn ang="0">
                    <a:pos x="72" y="0"/>
                  </a:cxn>
                  <a:cxn ang="0">
                    <a:pos x="91" y="3"/>
                  </a:cxn>
                  <a:cxn ang="0">
                    <a:pos x="106" y="9"/>
                  </a:cxn>
                  <a:cxn ang="0">
                    <a:pos x="118" y="18"/>
                  </a:cxn>
                  <a:cxn ang="0">
                    <a:pos x="128" y="30"/>
                  </a:cxn>
                  <a:cxn ang="0">
                    <a:pos x="134" y="44"/>
                  </a:cxn>
                  <a:cxn ang="0">
                    <a:pos x="139" y="58"/>
                  </a:cxn>
                  <a:cxn ang="0">
                    <a:pos x="141" y="74"/>
                  </a:cxn>
                  <a:cxn ang="0">
                    <a:pos x="141" y="88"/>
                  </a:cxn>
                  <a:cxn ang="0">
                    <a:pos x="27" y="88"/>
                  </a:cxn>
                  <a:cxn ang="0">
                    <a:pos x="27" y="101"/>
                  </a:cxn>
                  <a:cxn ang="0">
                    <a:pos x="32" y="113"/>
                  </a:cxn>
                  <a:cxn ang="0">
                    <a:pos x="38" y="123"/>
                  </a:cxn>
                  <a:cxn ang="0">
                    <a:pos x="47" y="130"/>
                  </a:cxn>
                  <a:cxn ang="0">
                    <a:pos x="59" y="136"/>
                  </a:cxn>
                  <a:cxn ang="0">
                    <a:pos x="74" y="138"/>
                  </a:cxn>
                  <a:cxn ang="0">
                    <a:pos x="88" y="136"/>
                  </a:cxn>
                  <a:cxn ang="0">
                    <a:pos x="100" y="130"/>
                  </a:cxn>
                  <a:cxn ang="0">
                    <a:pos x="109" y="122"/>
                  </a:cxn>
                  <a:cxn ang="0">
                    <a:pos x="114" y="109"/>
                  </a:cxn>
                  <a:cxn ang="0">
                    <a:pos x="139" y="109"/>
                  </a:cxn>
                  <a:cxn ang="0">
                    <a:pos x="133" y="126"/>
                  </a:cxn>
                  <a:cxn ang="0">
                    <a:pos x="122" y="141"/>
                  </a:cxn>
                  <a:cxn ang="0">
                    <a:pos x="109" y="151"/>
                  </a:cxn>
                  <a:cxn ang="0">
                    <a:pos x="93" y="158"/>
                  </a:cxn>
                  <a:cxn ang="0">
                    <a:pos x="73" y="160"/>
                  </a:cxn>
                  <a:cxn ang="0">
                    <a:pos x="55" y="158"/>
                  </a:cxn>
                  <a:cxn ang="0">
                    <a:pos x="38" y="152"/>
                  </a:cxn>
                  <a:cxn ang="0">
                    <a:pos x="25" y="144"/>
                  </a:cxn>
                  <a:cxn ang="0">
                    <a:pos x="14" y="132"/>
                  </a:cxn>
                  <a:cxn ang="0">
                    <a:pos x="6" y="116"/>
                  </a:cxn>
                  <a:cxn ang="0">
                    <a:pos x="2" y="99"/>
                  </a:cxn>
                  <a:cxn ang="0">
                    <a:pos x="0" y="80"/>
                  </a:cxn>
                  <a:cxn ang="0">
                    <a:pos x="2" y="58"/>
                  </a:cxn>
                  <a:cxn ang="0">
                    <a:pos x="10" y="39"/>
                  </a:cxn>
                  <a:cxn ang="0">
                    <a:pos x="21" y="23"/>
                  </a:cxn>
                  <a:cxn ang="0">
                    <a:pos x="35" y="10"/>
                  </a:cxn>
                  <a:cxn ang="0">
                    <a:pos x="52" y="3"/>
                  </a:cxn>
                  <a:cxn ang="0">
                    <a:pos x="72" y="0"/>
                  </a:cxn>
                </a:cxnLst>
                <a:rect l="0" t="0" r="r" b="b"/>
                <a:pathLst>
                  <a:path w="141" h="160">
                    <a:moveTo>
                      <a:pt x="71" y="22"/>
                    </a:moveTo>
                    <a:lnTo>
                      <a:pt x="56" y="25"/>
                    </a:lnTo>
                    <a:lnTo>
                      <a:pt x="45" y="31"/>
                    </a:lnTo>
                    <a:lnTo>
                      <a:pt x="35" y="41"/>
                    </a:lnTo>
                    <a:lnTo>
                      <a:pt x="29" y="52"/>
                    </a:lnTo>
                    <a:lnTo>
                      <a:pt x="27" y="66"/>
                    </a:lnTo>
                    <a:lnTo>
                      <a:pt x="115" y="66"/>
                    </a:lnTo>
                    <a:lnTo>
                      <a:pt x="112" y="52"/>
                    </a:lnTo>
                    <a:lnTo>
                      <a:pt x="106" y="40"/>
                    </a:lnTo>
                    <a:lnTo>
                      <a:pt x="96" y="31"/>
                    </a:lnTo>
                    <a:lnTo>
                      <a:pt x="84" y="25"/>
                    </a:lnTo>
                    <a:lnTo>
                      <a:pt x="71" y="22"/>
                    </a:lnTo>
                    <a:close/>
                    <a:moveTo>
                      <a:pt x="72" y="0"/>
                    </a:moveTo>
                    <a:lnTo>
                      <a:pt x="91" y="3"/>
                    </a:lnTo>
                    <a:lnTo>
                      <a:pt x="106" y="9"/>
                    </a:lnTo>
                    <a:lnTo>
                      <a:pt x="118" y="18"/>
                    </a:lnTo>
                    <a:lnTo>
                      <a:pt x="128" y="30"/>
                    </a:lnTo>
                    <a:lnTo>
                      <a:pt x="134" y="44"/>
                    </a:lnTo>
                    <a:lnTo>
                      <a:pt x="139" y="58"/>
                    </a:lnTo>
                    <a:lnTo>
                      <a:pt x="141" y="74"/>
                    </a:lnTo>
                    <a:lnTo>
                      <a:pt x="141" y="88"/>
                    </a:lnTo>
                    <a:lnTo>
                      <a:pt x="27" y="88"/>
                    </a:lnTo>
                    <a:lnTo>
                      <a:pt x="27" y="101"/>
                    </a:lnTo>
                    <a:lnTo>
                      <a:pt x="32" y="113"/>
                    </a:lnTo>
                    <a:lnTo>
                      <a:pt x="38" y="123"/>
                    </a:lnTo>
                    <a:lnTo>
                      <a:pt x="47" y="130"/>
                    </a:lnTo>
                    <a:lnTo>
                      <a:pt x="59" y="136"/>
                    </a:lnTo>
                    <a:lnTo>
                      <a:pt x="74" y="138"/>
                    </a:lnTo>
                    <a:lnTo>
                      <a:pt x="88" y="136"/>
                    </a:lnTo>
                    <a:lnTo>
                      <a:pt x="100" y="130"/>
                    </a:lnTo>
                    <a:lnTo>
                      <a:pt x="109" y="122"/>
                    </a:lnTo>
                    <a:lnTo>
                      <a:pt x="114" y="109"/>
                    </a:lnTo>
                    <a:lnTo>
                      <a:pt x="139" y="109"/>
                    </a:lnTo>
                    <a:lnTo>
                      <a:pt x="133" y="126"/>
                    </a:lnTo>
                    <a:lnTo>
                      <a:pt x="122" y="141"/>
                    </a:lnTo>
                    <a:lnTo>
                      <a:pt x="109" y="151"/>
                    </a:lnTo>
                    <a:lnTo>
                      <a:pt x="93" y="158"/>
                    </a:lnTo>
                    <a:lnTo>
                      <a:pt x="73" y="160"/>
                    </a:lnTo>
                    <a:lnTo>
                      <a:pt x="55" y="158"/>
                    </a:lnTo>
                    <a:lnTo>
                      <a:pt x="38" y="152"/>
                    </a:lnTo>
                    <a:lnTo>
                      <a:pt x="25" y="144"/>
                    </a:lnTo>
                    <a:lnTo>
                      <a:pt x="14" y="132"/>
                    </a:lnTo>
                    <a:lnTo>
                      <a:pt x="6" y="116"/>
                    </a:lnTo>
                    <a:lnTo>
                      <a:pt x="2" y="99"/>
                    </a:lnTo>
                    <a:lnTo>
                      <a:pt x="0" y="80"/>
                    </a:lnTo>
                    <a:lnTo>
                      <a:pt x="2" y="58"/>
                    </a:lnTo>
                    <a:lnTo>
                      <a:pt x="10" y="39"/>
                    </a:lnTo>
                    <a:lnTo>
                      <a:pt x="21" y="23"/>
                    </a:lnTo>
                    <a:lnTo>
                      <a:pt x="35" y="10"/>
                    </a:lnTo>
                    <a:lnTo>
                      <a:pt x="52" y="3"/>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Rectangle 18"/>
              <p:cNvSpPr>
                <a:spLocks noChangeArrowheads="1"/>
              </p:cNvSpPr>
              <p:nvPr/>
            </p:nvSpPr>
            <p:spPr bwMode="gray">
              <a:xfrm>
                <a:off x="4202113" y="4352926"/>
                <a:ext cx="39688" cy="33496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19"/>
              <p:cNvSpPr>
                <a:spLocks/>
              </p:cNvSpPr>
              <p:nvPr/>
            </p:nvSpPr>
            <p:spPr bwMode="gray">
              <a:xfrm>
                <a:off x="4313238" y="4352926"/>
                <a:ext cx="52388" cy="120650"/>
              </a:xfrm>
              <a:custGeom>
                <a:avLst/>
                <a:gdLst/>
                <a:ahLst/>
                <a:cxnLst>
                  <a:cxn ang="0">
                    <a:pos x="0" y="0"/>
                  </a:cxn>
                  <a:cxn ang="0">
                    <a:pos x="33" y="0"/>
                  </a:cxn>
                  <a:cxn ang="0">
                    <a:pos x="33" y="33"/>
                  </a:cxn>
                  <a:cxn ang="0">
                    <a:pos x="32" y="46"/>
                  </a:cxn>
                  <a:cxn ang="0">
                    <a:pos x="28" y="58"/>
                  </a:cxn>
                  <a:cxn ang="0">
                    <a:pos x="21" y="68"/>
                  </a:cxn>
                  <a:cxn ang="0">
                    <a:pos x="12" y="74"/>
                  </a:cxn>
                  <a:cxn ang="0">
                    <a:pos x="0" y="76"/>
                  </a:cxn>
                  <a:cxn ang="0">
                    <a:pos x="0" y="61"/>
                  </a:cxn>
                  <a:cxn ang="0">
                    <a:pos x="7" y="60"/>
                  </a:cxn>
                  <a:cxn ang="0">
                    <a:pos x="12" y="54"/>
                  </a:cxn>
                  <a:cxn ang="0">
                    <a:pos x="15" y="48"/>
                  </a:cxn>
                  <a:cxn ang="0">
                    <a:pos x="17" y="40"/>
                  </a:cxn>
                  <a:cxn ang="0">
                    <a:pos x="18" y="33"/>
                  </a:cxn>
                  <a:cxn ang="0">
                    <a:pos x="0" y="33"/>
                  </a:cxn>
                  <a:cxn ang="0">
                    <a:pos x="0" y="0"/>
                  </a:cxn>
                </a:cxnLst>
                <a:rect l="0" t="0" r="r" b="b"/>
                <a:pathLst>
                  <a:path w="33" h="76">
                    <a:moveTo>
                      <a:pt x="0" y="0"/>
                    </a:moveTo>
                    <a:lnTo>
                      <a:pt x="33" y="0"/>
                    </a:lnTo>
                    <a:lnTo>
                      <a:pt x="33" y="33"/>
                    </a:lnTo>
                    <a:lnTo>
                      <a:pt x="32" y="46"/>
                    </a:lnTo>
                    <a:lnTo>
                      <a:pt x="28" y="58"/>
                    </a:lnTo>
                    <a:lnTo>
                      <a:pt x="21" y="68"/>
                    </a:lnTo>
                    <a:lnTo>
                      <a:pt x="12" y="74"/>
                    </a:lnTo>
                    <a:lnTo>
                      <a:pt x="0" y="76"/>
                    </a:lnTo>
                    <a:lnTo>
                      <a:pt x="0" y="61"/>
                    </a:lnTo>
                    <a:lnTo>
                      <a:pt x="7" y="60"/>
                    </a:lnTo>
                    <a:lnTo>
                      <a:pt x="12" y="54"/>
                    </a:lnTo>
                    <a:lnTo>
                      <a:pt x="15" y="48"/>
                    </a:lnTo>
                    <a:lnTo>
                      <a:pt x="17" y="40"/>
                    </a:lnTo>
                    <a:lnTo>
                      <a:pt x="18" y="33"/>
                    </a:lnTo>
                    <a:lnTo>
                      <a:pt x="0" y="3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4" name="Freeform 20"/>
              <p:cNvSpPr>
                <a:spLocks noEditPoints="1"/>
              </p:cNvSpPr>
              <p:nvPr/>
            </p:nvSpPr>
            <p:spPr bwMode="gray">
              <a:xfrm>
                <a:off x="4421188" y="4438651"/>
                <a:ext cx="223838" cy="254000"/>
              </a:xfrm>
              <a:custGeom>
                <a:avLst/>
                <a:gdLst/>
                <a:ahLst/>
                <a:cxnLst>
                  <a:cxn ang="0">
                    <a:pos x="71" y="22"/>
                  </a:cxn>
                  <a:cxn ang="0">
                    <a:pos x="56" y="25"/>
                  </a:cxn>
                  <a:cxn ang="0">
                    <a:pos x="45" y="31"/>
                  </a:cxn>
                  <a:cxn ang="0">
                    <a:pos x="35" y="41"/>
                  </a:cxn>
                  <a:cxn ang="0">
                    <a:pos x="29" y="52"/>
                  </a:cxn>
                  <a:cxn ang="0">
                    <a:pos x="27" y="66"/>
                  </a:cxn>
                  <a:cxn ang="0">
                    <a:pos x="115" y="66"/>
                  </a:cxn>
                  <a:cxn ang="0">
                    <a:pos x="112" y="52"/>
                  </a:cxn>
                  <a:cxn ang="0">
                    <a:pos x="106" y="40"/>
                  </a:cxn>
                  <a:cxn ang="0">
                    <a:pos x="96" y="31"/>
                  </a:cxn>
                  <a:cxn ang="0">
                    <a:pos x="84" y="25"/>
                  </a:cxn>
                  <a:cxn ang="0">
                    <a:pos x="71" y="22"/>
                  </a:cxn>
                  <a:cxn ang="0">
                    <a:pos x="72" y="0"/>
                  </a:cxn>
                  <a:cxn ang="0">
                    <a:pos x="91" y="3"/>
                  </a:cxn>
                  <a:cxn ang="0">
                    <a:pos x="106" y="9"/>
                  </a:cxn>
                  <a:cxn ang="0">
                    <a:pos x="118" y="18"/>
                  </a:cxn>
                  <a:cxn ang="0">
                    <a:pos x="128" y="30"/>
                  </a:cxn>
                  <a:cxn ang="0">
                    <a:pos x="134" y="44"/>
                  </a:cxn>
                  <a:cxn ang="0">
                    <a:pos x="139" y="58"/>
                  </a:cxn>
                  <a:cxn ang="0">
                    <a:pos x="141" y="74"/>
                  </a:cxn>
                  <a:cxn ang="0">
                    <a:pos x="141" y="88"/>
                  </a:cxn>
                  <a:cxn ang="0">
                    <a:pos x="27" y="88"/>
                  </a:cxn>
                  <a:cxn ang="0">
                    <a:pos x="27" y="101"/>
                  </a:cxn>
                  <a:cxn ang="0">
                    <a:pos x="32" y="113"/>
                  </a:cxn>
                  <a:cxn ang="0">
                    <a:pos x="38" y="123"/>
                  </a:cxn>
                  <a:cxn ang="0">
                    <a:pos x="47" y="130"/>
                  </a:cxn>
                  <a:cxn ang="0">
                    <a:pos x="59" y="136"/>
                  </a:cxn>
                  <a:cxn ang="0">
                    <a:pos x="74" y="138"/>
                  </a:cxn>
                  <a:cxn ang="0">
                    <a:pos x="88" y="136"/>
                  </a:cxn>
                  <a:cxn ang="0">
                    <a:pos x="100" y="130"/>
                  </a:cxn>
                  <a:cxn ang="0">
                    <a:pos x="109" y="122"/>
                  </a:cxn>
                  <a:cxn ang="0">
                    <a:pos x="114" y="109"/>
                  </a:cxn>
                  <a:cxn ang="0">
                    <a:pos x="139" y="109"/>
                  </a:cxn>
                  <a:cxn ang="0">
                    <a:pos x="133" y="126"/>
                  </a:cxn>
                  <a:cxn ang="0">
                    <a:pos x="122" y="141"/>
                  </a:cxn>
                  <a:cxn ang="0">
                    <a:pos x="109" y="151"/>
                  </a:cxn>
                  <a:cxn ang="0">
                    <a:pos x="93" y="158"/>
                  </a:cxn>
                  <a:cxn ang="0">
                    <a:pos x="73" y="160"/>
                  </a:cxn>
                  <a:cxn ang="0">
                    <a:pos x="55" y="158"/>
                  </a:cxn>
                  <a:cxn ang="0">
                    <a:pos x="38" y="152"/>
                  </a:cxn>
                  <a:cxn ang="0">
                    <a:pos x="25" y="144"/>
                  </a:cxn>
                  <a:cxn ang="0">
                    <a:pos x="14" y="132"/>
                  </a:cxn>
                  <a:cxn ang="0">
                    <a:pos x="6" y="116"/>
                  </a:cxn>
                  <a:cxn ang="0">
                    <a:pos x="2" y="99"/>
                  </a:cxn>
                  <a:cxn ang="0">
                    <a:pos x="0" y="80"/>
                  </a:cxn>
                  <a:cxn ang="0">
                    <a:pos x="2" y="58"/>
                  </a:cxn>
                  <a:cxn ang="0">
                    <a:pos x="10" y="39"/>
                  </a:cxn>
                  <a:cxn ang="0">
                    <a:pos x="21" y="23"/>
                  </a:cxn>
                  <a:cxn ang="0">
                    <a:pos x="35" y="10"/>
                  </a:cxn>
                  <a:cxn ang="0">
                    <a:pos x="52" y="3"/>
                  </a:cxn>
                  <a:cxn ang="0">
                    <a:pos x="72" y="0"/>
                  </a:cxn>
                </a:cxnLst>
                <a:rect l="0" t="0" r="r" b="b"/>
                <a:pathLst>
                  <a:path w="141" h="160">
                    <a:moveTo>
                      <a:pt x="71" y="22"/>
                    </a:moveTo>
                    <a:lnTo>
                      <a:pt x="56" y="25"/>
                    </a:lnTo>
                    <a:lnTo>
                      <a:pt x="45" y="31"/>
                    </a:lnTo>
                    <a:lnTo>
                      <a:pt x="35" y="41"/>
                    </a:lnTo>
                    <a:lnTo>
                      <a:pt x="29" y="52"/>
                    </a:lnTo>
                    <a:lnTo>
                      <a:pt x="27" y="66"/>
                    </a:lnTo>
                    <a:lnTo>
                      <a:pt x="115" y="66"/>
                    </a:lnTo>
                    <a:lnTo>
                      <a:pt x="112" y="52"/>
                    </a:lnTo>
                    <a:lnTo>
                      <a:pt x="106" y="40"/>
                    </a:lnTo>
                    <a:lnTo>
                      <a:pt x="96" y="31"/>
                    </a:lnTo>
                    <a:lnTo>
                      <a:pt x="84" y="25"/>
                    </a:lnTo>
                    <a:lnTo>
                      <a:pt x="71" y="22"/>
                    </a:lnTo>
                    <a:close/>
                    <a:moveTo>
                      <a:pt x="72" y="0"/>
                    </a:moveTo>
                    <a:lnTo>
                      <a:pt x="91" y="3"/>
                    </a:lnTo>
                    <a:lnTo>
                      <a:pt x="106" y="9"/>
                    </a:lnTo>
                    <a:lnTo>
                      <a:pt x="118" y="18"/>
                    </a:lnTo>
                    <a:lnTo>
                      <a:pt x="128" y="30"/>
                    </a:lnTo>
                    <a:lnTo>
                      <a:pt x="134" y="44"/>
                    </a:lnTo>
                    <a:lnTo>
                      <a:pt x="139" y="58"/>
                    </a:lnTo>
                    <a:lnTo>
                      <a:pt x="141" y="74"/>
                    </a:lnTo>
                    <a:lnTo>
                      <a:pt x="141" y="88"/>
                    </a:lnTo>
                    <a:lnTo>
                      <a:pt x="27" y="88"/>
                    </a:lnTo>
                    <a:lnTo>
                      <a:pt x="27" y="101"/>
                    </a:lnTo>
                    <a:lnTo>
                      <a:pt x="32" y="113"/>
                    </a:lnTo>
                    <a:lnTo>
                      <a:pt x="38" y="123"/>
                    </a:lnTo>
                    <a:lnTo>
                      <a:pt x="47" y="130"/>
                    </a:lnTo>
                    <a:lnTo>
                      <a:pt x="59" y="136"/>
                    </a:lnTo>
                    <a:lnTo>
                      <a:pt x="74" y="138"/>
                    </a:lnTo>
                    <a:lnTo>
                      <a:pt x="88" y="136"/>
                    </a:lnTo>
                    <a:lnTo>
                      <a:pt x="100" y="130"/>
                    </a:lnTo>
                    <a:lnTo>
                      <a:pt x="109" y="122"/>
                    </a:lnTo>
                    <a:lnTo>
                      <a:pt x="114" y="109"/>
                    </a:lnTo>
                    <a:lnTo>
                      <a:pt x="139" y="109"/>
                    </a:lnTo>
                    <a:lnTo>
                      <a:pt x="133" y="126"/>
                    </a:lnTo>
                    <a:lnTo>
                      <a:pt x="122" y="141"/>
                    </a:lnTo>
                    <a:lnTo>
                      <a:pt x="109" y="151"/>
                    </a:lnTo>
                    <a:lnTo>
                      <a:pt x="93" y="158"/>
                    </a:lnTo>
                    <a:lnTo>
                      <a:pt x="73" y="160"/>
                    </a:lnTo>
                    <a:lnTo>
                      <a:pt x="55" y="158"/>
                    </a:lnTo>
                    <a:lnTo>
                      <a:pt x="38" y="152"/>
                    </a:lnTo>
                    <a:lnTo>
                      <a:pt x="25" y="144"/>
                    </a:lnTo>
                    <a:lnTo>
                      <a:pt x="14" y="132"/>
                    </a:lnTo>
                    <a:lnTo>
                      <a:pt x="6" y="116"/>
                    </a:lnTo>
                    <a:lnTo>
                      <a:pt x="2" y="99"/>
                    </a:lnTo>
                    <a:lnTo>
                      <a:pt x="0" y="80"/>
                    </a:lnTo>
                    <a:lnTo>
                      <a:pt x="2" y="58"/>
                    </a:lnTo>
                    <a:lnTo>
                      <a:pt x="10" y="39"/>
                    </a:lnTo>
                    <a:lnTo>
                      <a:pt x="21" y="23"/>
                    </a:lnTo>
                    <a:lnTo>
                      <a:pt x="35" y="10"/>
                    </a:lnTo>
                    <a:lnTo>
                      <a:pt x="52" y="3"/>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5" name="Freeform 21"/>
              <p:cNvSpPr>
                <a:spLocks/>
              </p:cNvSpPr>
              <p:nvPr/>
            </p:nvSpPr>
            <p:spPr bwMode="gray">
              <a:xfrm>
                <a:off x="4686301" y="4438651"/>
                <a:ext cx="201613" cy="249238"/>
              </a:xfrm>
              <a:custGeom>
                <a:avLst/>
                <a:gdLst/>
                <a:ahLst/>
                <a:cxnLst>
                  <a:cxn ang="0">
                    <a:pos x="74" y="0"/>
                  </a:cxn>
                  <a:cxn ang="0">
                    <a:pos x="92" y="3"/>
                  </a:cxn>
                  <a:cxn ang="0">
                    <a:pos x="106" y="7"/>
                  </a:cxn>
                  <a:cxn ang="0">
                    <a:pos x="116" y="16"/>
                  </a:cxn>
                  <a:cxn ang="0">
                    <a:pos x="123" y="27"/>
                  </a:cxn>
                  <a:cxn ang="0">
                    <a:pos x="126" y="41"/>
                  </a:cxn>
                  <a:cxn ang="0">
                    <a:pos x="127" y="56"/>
                  </a:cxn>
                  <a:cxn ang="0">
                    <a:pos x="127" y="157"/>
                  </a:cxn>
                  <a:cxn ang="0">
                    <a:pos x="102" y="157"/>
                  </a:cxn>
                  <a:cxn ang="0">
                    <a:pos x="102" y="53"/>
                  </a:cxn>
                  <a:cxn ang="0">
                    <a:pos x="100" y="41"/>
                  </a:cxn>
                  <a:cxn ang="0">
                    <a:pos x="93" y="31"/>
                  </a:cxn>
                  <a:cxn ang="0">
                    <a:pos x="83" y="25"/>
                  </a:cxn>
                  <a:cxn ang="0">
                    <a:pos x="71" y="22"/>
                  </a:cxn>
                  <a:cxn ang="0">
                    <a:pos x="55" y="25"/>
                  </a:cxn>
                  <a:cxn ang="0">
                    <a:pos x="42" y="31"/>
                  </a:cxn>
                  <a:cxn ang="0">
                    <a:pos x="33" y="42"/>
                  </a:cxn>
                  <a:cxn ang="0">
                    <a:pos x="27" y="55"/>
                  </a:cxn>
                  <a:cxn ang="0">
                    <a:pos x="25" y="70"/>
                  </a:cxn>
                  <a:cxn ang="0">
                    <a:pos x="25" y="157"/>
                  </a:cxn>
                  <a:cxn ang="0">
                    <a:pos x="0" y="157"/>
                  </a:cxn>
                  <a:cxn ang="0">
                    <a:pos x="0" y="4"/>
                  </a:cxn>
                  <a:cxn ang="0">
                    <a:pos x="24" y="4"/>
                  </a:cxn>
                  <a:cxn ang="0">
                    <a:pos x="24" y="28"/>
                  </a:cxn>
                  <a:cxn ang="0">
                    <a:pos x="24" y="28"/>
                  </a:cxn>
                  <a:cxn ang="0">
                    <a:pos x="34" y="16"/>
                  </a:cxn>
                  <a:cxn ang="0">
                    <a:pos x="45" y="7"/>
                  </a:cxn>
                  <a:cxn ang="0">
                    <a:pos x="59" y="2"/>
                  </a:cxn>
                  <a:cxn ang="0">
                    <a:pos x="74" y="0"/>
                  </a:cxn>
                </a:cxnLst>
                <a:rect l="0" t="0" r="r" b="b"/>
                <a:pathLst>
                  <a:path w="127" h="157">
                    <a:moveTo>
                      <a:pt x="74" y="0"/>
                    </a:moveTo>
                    <a:lnTo>
                      <a:pt x="92" y="3"/>
                    </a:lnTo>
                    <a:lnTo>
                      <a:pt x="106" y="7"/>
                    </a:lnTo>
                    <a:lnTo>
                      <a:pt x="116" y="16"/>
                    </a:lnTo>
                    <a:lnTo>
                      <a:pt x="123" y="27"/>
                    </a:lnTo>
                    <a:lnTo>
                      <a:pt x="126" y="41"/>
                    </a:lnTo>
                    <a:lnTo>
                      <a:pt x="127" y="56"/>
                    </a:lnTo>
                    <a:lnTo>
                      <a:pt x="127" y="157"/>
                    </a:lnTo>
                    <a:lnTo>
                      <a:pt x="102" y="157"/>
                    </a:lnTo>
                    <a:lnTo>
                      <a:pt x="102" y="53"/>
                    </a:lnTo>
                    <a:lnTo>
                      <a:pt x="100" y="41"/>
                    </a:lnTo>
                    <a:lnTo>
                      <a:pt x="93" y="31"/>
                    </a:lnTo>
                    <a:lnTo>
                      <a:pt x="83" y="25"/>
                    </a:lnTo>
                    <a:lnTo>
                      <a:pt x="71" y="22"/>
                    </a:lnTo>
                    <a:lnTo>
                      <a:pt x="55" y="25"/>
                    </a:lnTo>
                    <a:lnTo>
                      <a:pt x="42" y="31"/>
                    </a:lnTo>
                    <a:lnTo>
                      <a:pt x="33" y="42"/>
                    </a:lnTo>
                    <a:lnTo>
                      <a:pt x="27" y="55"/>
                    </a:lnTo>
                    <a:lnTo>
                      <a:pt x="25" y="70"/>
                    </a:lnTo>
                    <a:lnTo>
                      <a:pt x="25" y="157"/>
                    </a:lnTo>
                    <a:lnTo>
                      <a:pt x="0" y="157"/>
                    </a:lnTo>
                    <a:lnTo>
                      <a:pt x="0" y="4"/>
                    </a:lnTo>
                    <a:lnTo>
                      <a:pt x="24" y="4"/>
                    </a:lnTo>
                    <a:lnTo>
                      <a:pt x="24" y="28"/>
                    </a:lnTo>
                    <a:lnTo>
                      <a:pt x="24" y="28"/>
                    </a:lnTo>
                    <a:lnTo>
                      <a:pt x="34" y="16"/>
                    </a:lnTo>
                    <a:lnTo>
                      <a:pt x="45" y="7"/>
                    </a:lnTo>
                    <a:lnTo>
                      <a:pt x="59" y="2"/>
                    </a:lnTo>
                    <a:lnTo>
                      <a:pt x="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Freeform 22"/>
              <p:cNvSpPr>
                <a:spLocks noEditPoints="1"/>
              </p:cNvSpPr>
              <p:nvPr/>
            </p:nvSpPr>
            <p:spPr bwMode="gray">
              <a:xfrm>
                <a:off x="4933951" y="4438651"/>
                <a:ext cx="222250" cy="347663"/>
              </a:xfrm>
              <a:custGeom>
                <a:avLst/>
                <a:gdLst/>
                <a:ahLst/>
                <a:cxnLst>
                  <a:cxn ang="0">
                    <a:pos x="58" y="25"/>
                  </a:cxn>
                  <a:cxn ang="0">
                    <a:pos x="38" y="40"/>
                  </a:cxn>
                  <a:cxn ang="0">
                    <a:pos x="28" y="64"/>
                  </a:cxn>
                  <a:cxn ang="0">
                    <a:pos x="28" y="90"/>
                  </a:cxn>
                  <a:cxn ang="0">
                    <a:pos x="33" y="113"/>
                  </a:cxn>
                  <a:cxn ang="0">
                    <a:pos x="47" y="129"/>
                  </a:cxn>
                  <a:cxn ang="0">
                    <a:pos x="70" y="136"/>
                  </a:cxn>
                  <a:cxn ang="0">
                    <a:pos x="97" y="127"/>
                  </a:cxn>
                  <a:cxn ang="0">
                    <a:pos x="112" y="105"/>
                  </a:cxn>
                  <a:cxn ang="0">
                    <a:pos x="116" y="77"/>
                  </a:cxn>
                  <a:cxn ang="0">
                    <a:pos x="112" y="51"/>
                  </a:cxn>
                  <a:cxn ang="0">
                    <a:pos x="98" y="31"/>
                  </a:cxn>
                  <a:cxn ang="0">
                    <a:pos x="73" y="22"/>
                  </a:cxn>
                  <a:cxn ang="0">
                    <a:pos x="86" y="2"/>
                  </a:cxn>
                  <a:cxn ang="0">
                    <a:pos x="109" y="15"/>
                  </a:cxn>
                  <a:cxn ang="0">
                    <a:pos x="117" y="26"/>
                  </a:cxn>
                  <a:cxn ang="0">
                    <a:pos x="140" y="4"/>
                  </a:cxn>
                  <a:cxn ang="0">
                    <a:pos x="139" y="167"/>
                  </a:cxn>
                  <a:cxn ang="0">
                    <a:pos x="123" y="200"/>
                  </a:cxn>
                  <a:cxn ang="0">
                    <a:pos x="92" y="217"/>
                  </a:cxn>
                  <a:cxn ang="0">
                    <a:pos x="57" y="218"/>
                  </a:cxn>
                  <a:cxn ang="0">
                    <a:pos x="33" y="211"/>
                  </a:cxn>
                  <a:cxn ang="0">
                    <a:pos x="15" y="197"/>
                  </a:cxn>
                  <a:cxn ang="0">
                    <a:pos x="7" y="174"/>
                  </a:cxn>
                  <a:cxn ang="0">
                    <a:pos x="34" y="184"/>
                  </a:cxn>
                  <a:cxn ang="0">
                    <a:pos x="51" y="195"/>
                  </a:cxn>
                  <a:cxn ang="0">
                    <a:pos x="71" y="199"/>
                  </a:cxn>
                  <a:cxn ang="0">
                    <a:pos x="98" y="192"/>
                  </a:cxn>
                  <a:cxn ang="0">
                    <a:pos x="113" y="171"/>
                  </a:cxn>
                  <a:cxn ang="0">
                    <a:pos x="117" y="140"/>
                  </a:cxn>
                  <a:cxn ang="0">
                    <a:pos x="116" y="130"/>
                  </a:cxn>
                  <a:cxn ang="0">
                    <a:pos x="97" y="151"/>
                  </a:cxn>
                  <a:cxn ang="0">
                    <a:pos x="69" y="159"/>
                  </a:cxn>
                  <a:cxn ang="0">
                    <a:pos x="35" y="150"/>
                  </a:cxn>
                  <a:cxn ang="0">
                    <a:pos x="13" y="129"/>
                  </a:cxn>
                  <a:cxn ang="0">
                    <a:pos x="1" y="99"/>
                  </a:cxn>
                  <a:cxn ang="0">
                    <a:pos x="1" y="67"/>
                  </a:cxn>
                  <a:cxn ang="0">
                    <a:pos x="9" y="40"/>
                  </a:cxn>
                  <a:cxn ang="0">
                    <a:pos x="26" y="17"/>
                  </a:cxn>
                  <a:cxn ang="0">
                    <a:pos x="53" y="3"/>
                  </a:cxn>
                </a:cxnLst>
                <a:rect l="0" t="0" r="r" b="b"/>
                <a:pathLst>
                  <a:path w="140" h="219">
                    <a:moveTo>
                      <a:pt x="73" y="22"/>
                    </a:moveTo>
                    <a:lnTo>
                      <a:pt x="58" y="25"/>
                    </a:lnTo>
                    <a:lnTo>
                      <a:pt x="46" y="30"/>
                    </a:lnTo>
                    <a:lnTo>
                      <a:pt x="38" y="40"/>
                    </a:lnTo>
                    <a:lnTo>
                      <a:pt x="32" y="51"/>
                    </a:lnTo>
                    <a:lnTo>
                      <a:pt x="28" y="64"/>
                    </a:lnTo>
                    <a:lnTo>
                      <a:pt x="27" y="78"/>
                    </a:lnTo>
                    <a:lnTo>
                      <a:pt x="28" y="90"/>
                    </a:lnTo>
                    <a:lnTo>
                      <a:pt x="30" y="102"/>
                    </a:lnTo>
                    <a:lnTo>
                      <a:pt x="33" y="113"/>
                    </a:lnTo>
                    <a:lnTo>
                      <a:pt x="40" y="122"/>
                    </a:lnTo>
                    <a:lnTo>
                      <a:pt x="47" y="129"/>
                    </a:lnTo>
                    <a:lnTo>
                      <a:pt x="57" y="135"/>
                    </a:lnTo>
                    <a:lnTo>
                      <a:pt x="70" y="136"/>
                    </a:lnTo>
                    <a:lnTo>
                      <a:pt x="86" y="134"/>
                    </a:lnTo>
                    <a:lnTo>
                      <a:pt x="97" y="127"/>
                    </a:lnTo>
                    <a:lnTo>
                      <a:pt x="105" y="117"/>
                    </a:lnTo>
                    <a:lnTo>
                      <a:pt x="112" y="105"/>
                    </a:lnTo>
                    <a:lnTo>
                      <a:pt x="115" y="91"/>
                    </a:lnTo>
                    <a:lnTo>
                      <a:pt x="116" y="77"/>
                    </a:lnTo>
                    <a:lnTo>
                      <a:pt x="115" y="64"/>
                    </a:lnTo>
                    <a:lnTo>
                      <a:pt x="112" y="51"/>
                    </a:lnTo>
                    <a:lnTo>
                      <a:pt x="106" y="40"/>
                    </a:lnTo>
                    <a:lnTo>
                      <a:pt x="98" y="31"/>
                    </a:lnTo>
                    <a:lnTo>
                      <a:pt x="87" y="25"/>
                    </a:lnTo>
                    <a:lnTo>
                      <a:pt x="73" y="22"/>
                    </a:lnTo>
                    <a:close/>
                    <a:moveTo>
                      <a:pt x="71" y="0"/>
                    </a:moveTo>
                    <a:lnTo>
                      <a:pt x="86" y="2"/>
                    </a:lnTo>
                    <a:lnTo>
                      <a:pt x="98" y="7"/>
                    </a:lnTo>
                    <a:lnTo>
                      <a:pt x="109" y="15"/>
                    </a:lnTo>
                    <a:lnTo>
                      <a:pt x="116" y="26"/>
                    </a:lnTo>
                    <a:lnTo>
                      <a:pt x="117" y="26"/>
                    </a:lnTo>
                    <a:lnTo>
                      <a:pt x="117" y="4"/>
                    </a:lnTo>
                    <a:lnTo>
                      <a:pt x="140" y="4"/>
                    </a:lnTo>
                    <a:lnTo>
                      <a:pt x="140" y="144"/>
                    </a:lnTo>
                    <a:lnTo>
                      <a:pt x="139" y="167"/>
                    </a:lnTo>
                    <a:lnTo>
                      <a:pt x="133" y="185"/>
                    </a:lnTo>
                    <a:lnTo>
                      <a:pt x="123" y="200"/>
                    </a:lnTo>
                    <a:lnTo>
                      <a:pt x="110" y="210"/>
                    </a:lnTo>
                    <a:lnTo>
                      <a:pt x="92" y="217"/>
                    </a:lnTo>
                    <a:lnTo>
                      <a:pt x="69" y="219"/>
                    </a:lnTo>
                    <a:lnTo>
                      <a:pt x="57" y="218"/>
                    </a:lnTo>
                    <a:lnTo>
                      <a:pt x="45" y="216"/>
                    </a:lnTo>
                    <a:lnTo>
                      <a:pt x="33" y="211"/>
                    </a:lnTo>
                    <a:lnTo>
                      <a:pt x="23" y="206"/>
                    </a:lnTo>
                    <a:lnTo>
                      <a:pt x="15" y="197"/>
                    </a:lnTo>
                    <a:lnTo>
                      <a:pt x="9" y="187"/>
                    </a:lnTo>
                    <a:lnTo>
                      <a:pt x="7" y="174"/>
                    </a:lnTo>
                    <a:lnTo>
                      <a:pt x="32" y="174"/>
                    </a:lnTo>
                    <a:lnTo>
                      <a:pt x="34" y="184"/>
                    </a:lnTo>
                    <a:lnTo>
                      <a:pt x="41" y="191"/>
                    </a:lnTo>
                    <a:lnTo>
                      <a:pt x="51" y="195"/>
                    </a:lnTo>
                    <a:lnTo>
                      <a:pt x="60" y="198"/>
                    </a:lnTo>
                    <a:lnTo>
                      <a:pt x="71" y="199"/>
                    </a:lnTo>
                    <a:lnTo>
                      <a:pt x="86" y="197"/>
                    </a:lnTo>
                    <a:lnTo>
                      <a:pt x="98" y="192"/>
                    </a:lnTo>
                    <a:lnTo>
                      <a:pt x="106" y="183"/>
                    </a:lnTo>
                    <a:lnTo>
                      <a:pt x="113" y="171"/>
                    </a:lnTo>
                    <a:lnTo>
                      <a:pt x="116" y="157"/>
                    </a:lnTo>
                    <a:lnTo>
                      <a:pt x="117" y="140"/>
                    </a:lnTo>
                    <a:lnTo>
                      <a:pt x="117" y="130"/>
                    </a:lnTo>
                    <a:lnTo>
                      <a:pt x="116" y="130"/>
                    </a:lnTo>
                    <a:lnTo>
                      <a:pt x="109" y="143"/>
                    </a:lnTo>
                    <a:lnTo>
                      <a:pt x="97" y="151"/>
                    </a:lnTo>
                    <a:lnTo>
                      <a:pt x="83" y="157"/>
                    </a:lnTo>
                    <a:lnTo>
                      <a:pt x="69" y="159"/>
                    </a:lnTo>
                    <a:lnTo>
                      <a:pt x="51" y="157"/>
                    </a:lnTo>
                    <a:lnTo>
                      <a:pt x="35" y="150"/>
                    </a:lnTo>
                    <a:lnTo>
                      <a:pt x="23" y="141"/>
                    </a:lnTo>
                    <a:lnTo>
                      <a:pt x="13" y="129"/>
                    </a:lnTo>
                    <a:lnTo>
                      <a:pt x="6" y="115"/>
                    </a:lnTo>
                    <a:lnTo>
                      <a:pt x="1" y="99"/>
                    </a:lnTo>
                    <a:lnTo>
                      <a:pt x="0" y="81"/>
                    </a:lnTo>
                    <a:lnTo>
                      <a:pt x="1" y="67"/>
                    </a:lnTo>
                    <a:lnTo>
                      <a:pt x="4" y="53"/>
                    </a:lnTo>
                    <a:lnTo>
                      <a:pt x="9" y="40"/>
                    </a:lnTo>
                    <a:lnTo>
                      <a:pt x="16" y="27"/>
                    </a:lnTo>
                    <a:lnTo>
                      <a:pt x="26" y="17"/>
                    </a:lnTo>
                    <a:lnTo>
                      <a:pt x="38" y="8"/>
                    </a:lnTo>
                    <a:lnTo>
                      <a:pt x="53" y="3"/>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7" name="Freeform 23"/>
              <p:cNvSpPr>
                <a:spLocks noEditPoints="1"/>
              </p:cNvSpPr>
              <p:nvPr/>
            </p:nvSpPr>
            <p:spPr bwMode="gray">
              <a:xfrm>
                <a:off x="5203826" y="4438651"/>
                <a:ext cx="228600" cy="254000"/>
              </a:xfrm>
              <a:custGeom>
                <a:avLst/>
                <a:gdLst/>
                <a:ahLst/>
                <a:cxnLst>
                  <a:cxn ang="0">
                    <a:pos x="95" y="82"/>
                  </a:cxn>
                  <a:cxn ang="0">
                    <a:pos x="71" y="87"/>
                  </a:cxn>
                  <a:cxn ang="0">
                    <a:pos x="48" y="90"/>
                  </a:cxn>
                  <a:cxn ang="0">
                    <a:pos x="33" y="99"/>
                  </a:cxn>
                  <a:cxn ang="0">
                    <a:pos x="27" y="115"/>
                  </a:cxn>
                  <a:cxn ang="0">
                    <a:pos x="33" y="130"/>
                  </a:cxn>
                  <a:cxn ang="0">
                    <a:pos x="48" y="137"/>
                  </a:cxn>
                  <a:cxn ang="0">
                    <a:pos x="72" y="137"/>
                  </a:cxn>
                  <a:cxn ang="0">
                    <a:pos x="93" y="126"/>
                  </a:cxn>
                  <a:cxn ang="0">
                    <a:pos x="102" y="111"/>
                  </a:cxn>
                  <a:cxn ang="0">
                    <a:pos x="104" y="78"/>
                  </a:cxn>
                  <a:cxn ang="0">
                    <a:pos x="83" y="0"/>
                  </a:cxn>
                  <a:cxn ang="0">
                    <a:pos x="105" y="6"/>
                  </a:cxn>
                  <a:cxn ang="0">
                    <a:pos x="122" y="18"/>
                  </a:cxn>
                  <a:cxn ang="0">
                    <a:pos x="129" y="42"/>
                  </a:cxn>
                  <a:cxn ang="0">
                    <a:pos x="129" y="126"/>
                  </a:cxn>
                  <a:cxn ang="0">
                    <a:pos x="129" y="133"/>
                  </a:cxn>
                  <a:cxn ang="0">
                    <a:pos x="131" y="137"/>
                  </a:cxn>
                  <a:cxn ang="0">
                    <a:pos x="136" y="138"/>
                  </a:cxn>
                  <a:cxn ang="0">
                    <a:pos x="141" y="137"/>
                  </a:cxn>
                  <a:cxn ang="0">
                    <a:pos x="144" y="157"/>
                  </a:cxn>
                  <a:cxn ang="0">
                    <a:pos x="127" y="160"/>
                  </a:cxn>
                  <a:cxn ang="0">
                    <a:pos x="110" y="155"/>
                  </a:cxn>
                  <a:cxn ang="0">
                    <a:pos x="105" y="137"/>
                  </a:cxn>
                  <a:cxn ang="0">
                    <a:pos x="81" y="155"/>
                  </a:cxn>
                  <a:cxn ang="0">
                    <a:pos x="51" y="160"/>
                  </a:cxn>
                  <a:cxn ang="0">
                    <a:pos x="25" y="156"/>
                  </a:cxn>
                  <a:cxn ang="0">
                    <a:pos x="7" y="143"/>
                  </a:cxn>
                  <a:cxn ang="0">
                    <a:pos x="0" y="117"/>
                  </a:cxn>
                  <a:cxn ang="0">
                    <a:pos x="6" y="93"/>
                  </a:cxn>
                  <a:cxn ang="0">
                    <a:pos x="21" y="80"/>
                  </a:cxn>
                  <a:cxn ang="0">
                    <a:pos x="41" y="73"/>
                  </a:cxn>
                  <a:cxn ang="0">
                    <a:pos x="65" y="68"/>
                  </a:cxn>
                  <a:cxn ang="0">
                    <a:pos x="88" y="64"/>
                  </a:cxn>
                  <a:cxn ang="0">
                    <a:pos x="101" y="56"/>
                  </a:cxn>
                  <a:cxn ang="0">
                    <a:pos x="101" y="37"/>
                  </a:cxn>
                  <a:cxn ang="0">
                    <a:pos x="88" y="26"/>
                  </a:cxn>
                  <a:cxn ang="0">
                    <a:pos x="70" y="22"/>
                  </a:cxn>
                  <a:cxn ang="0">
                    <a:pos x="47" y="27"/>
                  </a:cxn>
                  <a:cxn ang="0">
                    <a:pos x="34" y="40"/>
                  </a:cxn>
                  <a:cxn ang="0">
                    <a:pos x="6" y="52"/>
                  </a:cxn>
                  <a:cxn ang="0">
                    <a:pos x="16" y="21"/>
                  </a:cxn>
                  <a:cxn ang="0">
                    <a:pos x="39" y="5"/>
                  </a:cxn>
                  <a:cxn ang="0">
                    <a:pos x="71" y="0"/>
                  </a:cxn>
                </a:cxnLst>
                <a:rect l="0" t="0" r="r" b="b"/>
                <a:pathLst>
                  <a:path w="144" h="160">
                    <a:moveTo>
                      <a:pt x="104" y="78"/>
                    </a:moveTo>
                    <a:lnTo>
                      <a:pt x="95" y="82"/>
                    </a:lnTo>
                    <a:lnTo>
                      <a:pt x="83" y="85"/>
                    </a:lnTo>
                    <a:lnTo>
                      <a:pt x="71" y="87"/>
                    </a:lnTo>
                    <a:lnTo>
                      <a:pt x="58" y="88"/>
                    </a:lnTo>
                    <a:lnTo>
                      <a:pt x="48" y="90"/>
                    </a:lnTo>
                    <a:lnTo>
                      <a:pt x="40" y="93"/>
                    </a:lnTo>
                    <a:lnTo>
                      <a:pt x="33" y="99"/>
                    </a:lnTo>
                    <a:lnTo>
                      <a:pt x="28" y="106"/>
                    </a:lnTo>
                    <a:lnTo>
                      <a:pt x="27" y="115"/>
                    </a:lnTo>
                    <a:lnTo>
                      <a:pt x="28" y="124"/>
                    </a:lnTo>
                    <a:lnTo>
                      <a:pt x="33" y="130"/>
                    </a:lnTo>
                    <a:lnTo>
                      <a:pt x="39" y="135"/>
                    </a:lnTo>
                    <a:lnTo>
                      <a:pt x="48" y="137"/>
                    </a:lnTo>
                    <a:lnTo>
                      <a:pt x="57" y="138"/>
                    </a:lnTo>
                    <a:lnTo>
                      <a:pt x="72" y="137"/>
                    </a:lnTo>
                    <a:lnTo>
                      <a:pt x="84" y="133"/>
                    </a:lnTo>
                    <a:lnTo>
                      <a:pt x="93" y="126"/>
                    </a:lnTo>
                    <a:lnTo>
                      <a:pt x="98" y="118"/>
                    </a:lnTo>
                    <a:lnTo>
                      <a:pt x="102" y="111"/>
                    </a:lnTo>
                    <a:lnTo>
                      <a:pt x="104" y="103"/>
                    </a:lnTo>
                    <a:lnTo>
                      <a:pt x="104" y="78"/>
                    </a:lnTo>
                    <a:close/>
                    <a:moveTo>
                      <a:pt x="71" y="0"/>
                    </a:moveTo>
                    <a:lnTo>
                      <a:pt x="83" y="0"/>
                    </a:lnTo>
                    <a:lnTo>
                      <a:pt x="95" y="3"/>
                    </a:lnTo>
                    <a:lnTo>
                      <a:pt x="105" y="6"/>
                    </a:lnTo>
                    <a:lnTo>
                      <a:pt x="114" y="10"/>
                    </a:lnTo>
                    <a:lnTo>
                      <a:pt x="122" y="18"/>
                    </a:lnTo>
                    <a:lnTo>
                      <a:pt x="127" y="29"/>
                    </a:lnTo>
                    <a:lnTo>
                      <a:pt x="129" y="42"/>
                    </a:lnTo>
                    <a:lnTo>
                      <a:pt x="129" y="121"/>
                    </a:lnTo>
                    <a:lnTo>
                      <a:pt x="129" y="126"/>
                    </a:lnTo>
                    <a:lnTo>
                      <a:pt x="129" y="129"/>
                    </a:lnTo>
                    <a:lnTo>
                      <a:pt x="129" y="133"/>
                    </a:lnTo>
                    <a:lnTo>
                      <a:pt x="130" y="135"/>
                    </a:lnTo>
                    <a:lnTo>
                      <a:pt x="131" y="137"/>
                    </a:lnTo>
                    <a:lnTo>
                      <a:pt x="133" y="138"/>
                    </a:lnTo>
                    <a:lnTo>
                      <a:pt x="136" y="138"/>
                    </a:lnTo>
                    <a:lnTo>
                      <a:pt x="139" y="138"/>
                    </a:lnTo>
                    <a:lnTo>
                      <a:pt x="141" y="137"/>
                    </a:lnTo>
                    <a:lnTo>
                      <a:pt x="144" y="137"/>
                    </a:lnTo>
                    <a:lnTo>
                      <a:pt x="144" y="157"/>
                    </a:lnTo>
                    <a:lnTo>
                      <a:pt x="136" y="159"/>
                    </a:lnTo>
                    <a:lnTo>
                      <a:pt x="127" y="160"/>
                    </a:lnTo>
                    <a:lnTo>
                      <a:pt x="117" y="159"/>
                    </a:lnTo>
                    <a:lnTo>
                      <a:pt x="110" y="155"/>
                    </a:lnTo>
                    <a:lnTo>
                      <a:pt x="106" y="147"/>
                    </a:lnTo>
                    <a:lnTo>
                      <a:pt x="105" y="137"/>
                    </a:lnTo>
                    <a:lnTo>
                      <a:pt x="94" y="147"/>
                    </a:lnTo>
                    <a:lnTo>
                      <a:pt x="81" y="155"/>
                    </a:lnTo>
                    <a:lnTo>
                      <a:pt x="66" y="159"/>
                    </a:lnTo>
                    <a:lnTo>
                      <a:pt x="51" y="160"/>
                    </a:lnTo>
                    <a:lnTo>
                      <a:pt x="38" y="159"/>
                    </a:lnTo>
                    <a:lnTo>
                      <a:pt x="25" y="156"/>
                    </a:lnTo>
                    <a:lnTo>
                      <a:pt x="15" y="150"/>
                    </a:lnTo>
                    <a:lnTo>
                      <a:pt x="7" y="143"/>
                    </a:lnTo>
                    <a:lnTo>
                      <a:pt x="2" y="132"/>
                    </a:lnTo>
                    <a:lnTo>
                      <a:pt x="0" y="117"/>
                    </a:lnTo>
                    <a:lnTo>
                      <a:pt x="2" y="104"/>
                    </a:lnTo>
                    <a:lnTo>
                      <a:pt x="6" y="93"/>
                    </a:lnTo>
                    <a:lnTo>
                      <a:pt x="13" y="86"/>
                    </a:lnTo>
                    <a:lnTo>
                      <a:pt x="21" y="80"/>
                    </a:lnTo>
                    <a:lnTo>
                      <a:pt x="30" y="76"/>
                    </a:lnTo>
                    <a:lnTo>
                      <a:pt x="41" y="73"/>
                    </a:lnTo>
                    <a:lnTo>
                      <a:pt x="52" y="70"/>
                    </a:lnTo>
                    <a:lnTo>
                      <a:pt x="65" y="68"/>
                    </a:lnTo>
                    <a:lnTo>
                      <a:pt x="77" y="66"/>
                    </a:lnTo>
                    <a:lnTo>
                      <a:pt x="88" y="64"/>
                    </a:lnTo>
                    <a:lnTo>
                      <a:pt x="96" y="61"/>
                    </a:lnTo>
                    <a:lnTo>
                      <a:pt x="101" y="56"/>
                    </a:lnTo>
                    <a:lnTo>
                      <a:pt x="104" y="47"/>
                    </a:lnTo>
                    <a:lnTo>
                      <a:pt x="101" y="37"/>
                    </a:lnTo>
                    <a:lnTo>
                      <a:pt x="96" y="30"/>
                    </a:lnTo>
                    <a:lnTo>
                      <a:pt x="88" y="26"/>
                    </a:lnTo>
                    <a:lnTo>
                      <a:pt x="80" y="23"/>
                    </a:lnTo>
                    <a:lnTo>
                      <a:pt x="70" y="22"/>
                    </a:lnTo>
                    <a:lnTo>
                      <a:pt x="58" y="23"/>
                    </a:lnTo>
                    <a:lnTo>
                      <a:pt x="47" y="27"/>
                    </a:lnTo>
                    <a:lnTo>
                      <a:pt x="39" y="31"/>
                    </a:lnTo>
                    <a:lnTo>
                      <a:pt x="34" y="40"/>
                    </a:lnTo>
                    <a:lnTo>
                      <a:pt x="31" y="52"/>
                    </a:lnTo>
                    <a:lnTo>
                      <a:pt x="6" y="52"/>
                    </a:lnTo>
                    <a:lnTo>
                      <a:pt x="10" y="34"/>
                    </a:lnTo>
                    <a:lnTo>
                      <a:pt x="16" y="21"/>
                    </a:lnTo>
                    <a:lnTo>
                      <a:pt x="26" y="11"/>
                    </a:lnTo>
                    <a:lnTo>
                      <a:pt x="39" y="5"/>
                    </a:lnTo>
                    <a:lnTo>
                      <a:pt x="54"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8" name="Freeform 24"/>
              <p:cNvSpPr>
                <a:spLocks noEditPoints="1"/>
              </p:cNvSpPr>
              <p:nvPr/>
            </p:nvSpPr>
            <p:spPr bwMode="gray">
              <a:xfrm>
                <a:off x="5456238" y="4438651"/>
                <a:ext cx="222250" cy="347663"/>
              </a:xfrm>
              <a:custGeom>
                <a:avLst/>
                <a:gdLst/>
                <a:ahLst/>
                <a:cxnLst>
                  <a:cxn ang="0">
                    <a:pos x="57" y="25"/>
                  </a:cxn>
                  <a:cxn ang="0">
                    <a:pos x="37" y="40"/>
                  </a:cxn>
                  <a:cxn ang="0">
                    <a:pos x="28" y="64"/>
                  </a:cxn>
                  <a:cxn ang="0">
                    <a:pos x="28" y="90"/>
                  </a:cxn>
                  <a:cxn ang="0">
                    <a:pos x="33" y="113"/>
                  </a:cxn>
                  <a:cxn ang="0">
                    <a:pos x="47" y="129"/>
                  </a:cxn>
                  <a:cxn ang="0">
                    <a:pos x="70" y="136"/>
                  </a:cxn>
                  <a:cxn ang="0">
                    <a:pos x="96" y="127"/>
                  </a:cxn>
                  <a:cxn ang="0">
                    <a:pos x="111" y="105"/>
                  </a:cxn>
                  <a:cxn ang="0">
                    <a:pos x="115" y="77"/>
                  </a:cxn>
                  <a:cxn ang="0">
                    <a:pos x="112" y="51"/>
                  </a:cxn>
                  <a:cxn ang="0">
                    <a:pos x="98" y="31"/>
                  </a:cxn>
                  <a:cxn ang="0">
                    <a:pos x="72" y="22"/>
                  </a:cxn>
                  <a:cxn ang="0">
                    <a:pos x="84" y="2"/>
                  </a:cxn>
                  <a:cxn ang="0">
                    <a:pos x="108" y="15"/>
                  </a:cxn>
                  <a:cxn ang="0">
                    <a:pos x="117" y="26"/>
                  </a:cxn>
                  <a:cxn ang="0">
                    <a:pos x="140" y="4"/>
                  </a:cxn>
                  <a:cxn ang="0">
                    <a:pos x="138" y="167"/>
                  </a:cxn>
                  <a:cxn ang="0">
                    <a:pos x="123" y="200"/>
                  </a:cxn>
                  <a:cxn ang="0">
                    <a:pos x="91" y="217"/>
                  </a:cxn>
                  <a:cxn ang="0">
                    <a:pos x="57" y="218"/>
                  </a:cxn>
                  <a:cxn ang="0">
                    <a:pos x="33" y="211"/>
                  </a:cxn>
                  <a:cxn ang="0">
                    <a:pos x="14" y="197"/>
                  </a:cxn>
                  <a:cxn ang="0">
                    <a:pos x="6" y="174"/>
                  </a:cxn>
                  <a:cxn ang="0">
                    <a:pos x="34" y="184"/>
                  </a:cxn>
                  <a:cxn ang="0">
                    <a:pos x="51" y="195"/>
                  </a:cxn>
                  <a:cxn ang="0">
                    <a:pos x="71" y="199"/>
                  </a:cxn>
                  <a:cxn ang="0">
                    <a:pos x="98" y="192"/>
                  </a:cxn>
                  <a:cxn ang="0">
                    <a:pos x="112" y="171"/>
                  </a:cxn>
                  <a:cxn ang="0">
                    <a:pos x="117" y="140"/>
                  </a:cxn>
                  <a:cxn ang="0">
                    <a:pos x="116" y="130"/>
                  </a:cxn>
                  <a:cxn ang="0">
                    <a:pos x="96" y="151"/>
                  </a:cxn>
                  <a:cxn ang="0">
                    <a:pos x="68" y="159"/>
                  </a:cxn>
                  <a:cxn ang="0">
                    <a:pos x="35" y="150"/>
                  </a:cxn>
                  <a:cxn ang="0">
                    <a:pos x="12" y="129"/>
                  </a:cxn>
                  <a:cxn ang="0">
                    <a:pos x="1" y="99"/>
                  </a:cxn>
                  <a:cxn ang="0">
                    <a:pos x="1" y="67"/>
                  </a:cxn>
                  <a:cxn ang="0">
                    <a:pos x="9" y="40"/>
                  </a:cxn>
                  <a:cxn ang="0">
                    <a:pos x="25" y="17"/>
                  </a:cxn>
                  <a:cxn ang="0">
                    <a:pos x="53" y="3"/>
                  </a:cxn>
                </a:cxnLst>
                <a:rect l="0" t="0" r="r" b="b"/>
                <a:pathLst>
                  <a:path w="140" h="219">
                    <a:moveTo>
                      <a:pt x="72" y="22"/>
                    </a:moveTo>
                    <a:lnTo>
                      <a:pt x="57" y="25"/>
                    </a:lnTo>
                    <a:lnTo>
                      <a:pt x="46" y="30"/>
                    </a:lnTo>
                    <a:lnTo>
                      <a:pt x="37" y="40"/>
                    </a:lnTo>
                    <a:lnTo>
                      <a:pt x="31" y="51"/>
                    </a:lnTo>
                    <a:lnTo>
                      <a:pt x="28" y="64"/>
                    </a:lnTo>
                    <a:lnTo>
                      <a:pt x="27" y="78"/>
                    </a:lnTo>
                    <a:lnTo>
                      <a:pt x="28" y="90"/>
                    </a:lnTo>
                    <a:lnTo>
                      <a:pt x="30" y="102"/>
                    </a:lnTo>
                    <a:lnTo>
                      <a:pt x="33" y="113"/>
                    </a:lnTo>
                    <a:lnTo>
                      <a:pt x="39" y="122"/>
                    </a:lnTo>
                    <a:lnTo>
                      <a:pt x="47" y="129"/>
                    </a:lnTo>
                    <a:lnTo>
                      <a:pt x="57" y="135"/>
                    </a:lnTo>
                    <a:lnTo>
                      <a:pt x="70" y="136"/>
                    </a:lnTo>
                    <a:lnTo>
                      <a:pt x="84" y="134"/>
                    </a:lnTo>
                    <a:lnTo>
                      <a:pt x="96" y="127"/>
                    </a:lnTo>
                    <a:lnTo>
                      <a:pt x="105" y="117"/>
                    </a:lnTo>
                    <a:lnTo>
                      <a:pt x="111" y="105"/>
                    </a:lnTo>
                    <a:lnTo>
                      <a:pt x="114" y="91"/>
                    </a:lnTo>
                    <a:lnTo>
                      <a:pt x="115" y="77"/>
                    </a:lnTo>
                    <a:lnTo>
                      <a:pt x="115" y="64"/>
                    </a:lnTo>
                    <a:lnTo>
                      <a:pt x="112" y="51"/>
                    </a:lnTo>
                    <a:lnTo>
                      <a:pt x="105" y="40"/>
                    </a:lnTo>
                    <a:lnTo>
                      <a:pt x="98" y="31"/>
                    </a:lnTo>
                    <a:lnTo>
                      <a:pt x="87" y="25"/>
                    </a:lnTo>
                    <a:lnTo>
                      <a:pt x="72" y="22"/>
                    </a:lnTo>
                    <a:close/>
                    <a:moveTo>
                      <a:pt x="71" y="0"/>
                    </a:moveTo>
                    <a:lnTo>
                      <a:pt x="84" y="2"/>
                    </a:lnTo>
                    <a:lnTo>
                      <a:pt x="98" y="7"/>
                    </a:lnTo>
                    <a:lnTo>
                      <a:pt x="108" y="15"/>
                    </a:lnTo>
                    <a:lnTo>
                      <a:pt x="116" y="26"/>
                    </a:lnTo>
                    <a:lnTo>
                      <a:pt x="117" y="26"/>
                    </a:lnTo>
                    <a:lnTo>
                      <a:pt x="117" y="4"/>
                    </a:lnTo>
                    <a:lnTo>
                      <a:pt x="140" y="4"/>
                    </a:lnTo>
                    <a:lnTo>
                      <a:pt x="140" y="144"/>
                    </a:lnTo>
                    <a:lnTo>
                      <a:pt x="138" y="167"/>
                    </a:lnTo>
                    <a:lnTo>
                      <a:pt x="133" y="185"/>
                    </a:lnTo>
                    <a:lnTo>
                      <a:pt x="123" y="200"/>
                    </a:lnTo>
                    <a:lnTo>
                      <a:pt x="110" y="210"/>
                    </a:lnTo>
                    <a:lnTo>
                      <a:pt x="91" y="217"/>
                    </a:lnTo>
                    <a:lnTo>
                      <a:pt x="69" y="219"/>
                    </a:lnTo>
                    <a:lnTo>
                      <a:pt x="57" y="218"/>
                    </a:lnTo>
                    <a:lnTo>
                      <a:pt x="44" y="216"/>
                    </a:lnTo>
                    <a:lnTo>
                      <a:pt x="33" y="211"/>
                    </a:lnTo>
                    <a:lnTo>
                      <a:pt x="22" y="206"/>
                    </a:lnTo>
                    <a:lnTo>
                      <a:pt x="14" y="197"/>
                    </a:lnTo>
                    <a:lnTo>
                      <a:pt x="9" y="187"/>
                    </a:lnTo>
                    <a:lnTo>
                      <a:pt x="6" y="174"/>
                    </a:lnTo>
                    <a:lnTo>
                      <a:pt x="31" y="174"/>
                    </a:lnTo>
                    <a:lnTo>
                      <a:pt x="34" y="184"/>
                    </a:lnTo>
                    <a:lnTo>
                      <a:pt x="41" y="191"/>
                    </a:lnTo>
                    <a:lnTo>
                      <a:pt x="51" y="195"/>
                    </a:lnTo>
                    <a:lnTo>
                      <a:pt x="60" y="198"/>
                    </a:lnTo>
                    <a:lnTo>
                      <a:pt x="71" y="199"/>
                    </a:lnTo>
                    <a:lnTo>
                      <a:pt x="86" y="197"/>
                    </a:lnTo>
                    <a:lnTo>
                      <a:pt x="98" y="192"/>
                    </a:lnTo>
                    <a:lnTo>
                      <a:pt x="106" y="183"/>
                    </a:lnTo>
                    <a:lnTo>
                      <a:pt x="112" y="171"/>
                    </a:lnTo>
                    <a:lnTo>
                      <a:pt x="116" y="157"/>
                    </a:lnTo>
                    <a:lnTo>
                      <a:pt x="117" y="140"/>
                    </a:lnTo>
                    <a:lnTo>
                      <a:pt x="117" y="130"/>
                    </a:lnTo>
                    <a:lnTo>
                      <a:pt x="116" y="130"/>
                    </a:lnTo>
                    <a:lnTo>
                      <a:pt x="107" y="143"/>
                    </a:lnTo>
                    <a:lnTo>
                      <a:pt x="96" y="151"/>
                    </a:lnTo>
                    <a:lnTo>
                      <a:pt x="83" y="157"/>
                    </a:lnTo>
                    <a:lnTo>
                      <a:pt x="68" y="159"/>
                    </a:lnTo>
                    <a:lnTo>
                      <a:pt x="51" y="157"/>
                    </a:lnTo>
                    <a:lnTo>
                      <a:pt x="35" y="150"/>
                    </a:lnTo>
                    <a:lnTo>
                      <a:pt x="22" y="141"/>
                    </a:lnTo>
                    <a:lnTo>
                      <a:pt x="12" y="129"/>
                    </a:lnTo>
                    <a:lnTo>
                      <a:pt x="6" y="115"/>
                    </a:lnTo>
                    <a:lnTo>
                      <a:pt x="1" y="99"/>
                    </a:lnTo>
                    <a:lnTo>
                      <a:pt x="0" y="81"/>
                    </a:lnTo>
                    <a:lnTo>
                      <a:pt x="1" y="67"/>
                    </a:lnTo>
                    <a:lnTo>
                      <a:pt x="4" y="53"/>
                    </a:lnTo>
                    <a:lnTo>
                      <a:pt x="9" y="40"/>
                    </a:lnTo>
                    <a:lnTo>
                      <a:pt x="16" y="27"/>
                    </a:lnTo>
                    <a:lnTo>
                      <a:pt x="25" y="17"/>
                    </a:lnTo>
                    <a:lnTo>
                      <a:pt x="37" y="8"/>
                    </a:lnTo>
                    <a:lnTo>
                      <a:pt x="53" y="3"/>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9" name="Freeform 25"/>
              <p:cNvSpPr>
                <a:spLocks noEditPoints="1"/>
              </p:cNvSpPr>
              <p:nvPr/>
            </p:nvSpPr>
            <p:spPr bwMode="gray">
              <a:xfrm>
                <a:off x="5726113" y="4438651"/>
                <a:ext cx="223838" cy="254000"/>
              </a:xfrm>
              <a:custGeom>
                <a:avLst/>
                <a:gdLst/>
                <a:ahLst/>
                <a:cxnLst>
                  <a:cxn ang="0">
                    <a:pos x="71" y="22"/>
                  </a:cxn>
                  <a:cxn ang="0">
                    <a:pos x="55" y="25"/>
                  </a:cxn>
                  <a:cxn ang="0">
                    <a:pos x="44" y="31"/>
                  </a:cxn>
                  <a:cxn ang="0">
                    <a:pos x="36" y="41"/>
                  </a:cxn>
                  <a:cxn ang="0">
                    <a:pos x="29" y="52"/>
                  </a:cxn>
                  <a:cxn ang="0">
                    <a:pos x="27" y="66"/>
                  </a:cxn>
                  <a:cxn ang="0">
                    <a:pos x="114" y="66"/>
                  </a:cxn>
                  <a:cxn ang="0">
                    <a:pos x="112" y="52"/>
                  </a:cxn>
                  <a:cxn ang="0">
                    <a:pos x="106" y="40"/>
                  </a:cxn>
                  <a:cxn ang="0">
                    <a:pos x="96" y="31"/>
                  </a:cxn>
                  <a:cxn ang="0">
                    <a:pos x="85" y="25"/>
                  </a:cxn>
                  <a:cxn ang="0">
                    <a:pos x="71" y="22"/>
                  </a:cxn>
                  <a:cxn ang="0">
                    <a:pos x="72" y="0"/>
                  </a:cxn>
                  <a:cxn ang="0">
                    <a:pos x="90" y="3"/>
                  </a:cxn>
                  <a:cxn ang="0">
                    <a:pos x="106" y="9"/>
                  </a:cxn>
                  <a:cxn ang="0">
                    <a:pos x="118" y="18"/>
                  </a:cxn>
                  <a:cxn ang="0">
                    <a:pos x="128" y="30"/>
                  </a:cxn>
                  <a:cxn ang="0">
                    <a:pos x="134" y="44"/>
                  </a:cxn>
                  <a:cxn ang="0">
                    <a:pos x="138" y="58"/>
                  </a:cxn>
                  <a:cxn ang="0">
                    <a:pos x="141" y="74"/>
                  </a:cxn>
                  <a:cxn ang="0">
                    <a:pos x="141" y="88"/>
                  </a:cxn>
                  <a:cxn ang="0">
                    <a:pos x="27" y="88"/>
                  </a:cxn>
                  <a:cxn ang="0">
                    <a:pos x="27" y="101"/>
                  </a:cxn>
                  <a:cxn ang="0">
                    <a:pos x="31" y="113"/>
                  </a:cxn>
                  <a:cxn ang="0">
                    <a:pos x="38" y="123"/>
                  </a:cxn>
                  <a:cxn ang="0">
                    <a:pos x="47" y="130"/>
                  </a:cxn>
                  <a:cxn ang="0">
                    <a:pos x="59" y="136"/>
                  </a:cxn>
                  <a:cxn ang="0">
                    <a:pos x="74" y="138"/>
                  </a:cxn>
                  <a:cxn ang="0">
                    <a:pos x="88" y="136"/>
                  </a:cxn>
                  <a:cxn ang="0">
                    <a:pos x="100" y="130"/>
                  </a:cxn>
                  <a:cxn ang="0">
                    <a:pos x="109" y="122"/>
                  </a:cxn>
                  <a:cxn ang="0">
                    <a:pos x="114" y="109"/>
                  </a:cxn>
                  <a:cxn ang="0">
                    <a:pos x="138" y="109"/>
                  </a:cxn>
                  <a:cxn ang="0">
                    <a:pos x="133" y="126"/>
                  </a:cxn>
                  <a:cxn ang="0">
                    <a:pos x="123" y="141"/>
                  </a:cxn>
                  <a:cxn ang="0">
                    <a:pos x="109" y="151"/>
                  </a:cxn>
                  <a:cxn ang="0">
                    <a:pos x="93" y="158"/>
                  </a:cxn>
                  <a:cxn ang="0">
                    <a:pos x="73" y="160"/>
                  </a:cxn>
                  <a:cxn ang="0">
                    <a:pos x="54" y="158"/>
                  </a:cxn>
                  <a:cxn ang="0">
                    <a:pos x="38" y="152"/>
                  </a:cxn>
                  <a:cxn ang="0">
                    <a:pos x="25" y="144"/>
                  </a:cxn>
                  <a:cxn ang="0">
                    <a:pos x="14" y="132"/>
                  </a:cxn>
                  <a:cxn ang="0">
                    <a:pos x="6" y="116"/>
                  </a:cxn>
                  <a:cxn ang="0">
                    <a:pos x="2" y="99"/>
                  </a:cxn>
                  <a:cxn ang="0">
                    <a:pos x="0" y="80"/>
                  </a:cxn>
                  <a:cxn ang="0">
                    <a:pos x="2" y="58"/>
                  </a:cxn>
                  <a:cxn ang="0">
                    <a:pos x="9" y="39"/>
                  </a:cxn>
                  <a:cxn ang="0">
                    <a:pos x="20" y="23"/>
                  </a:cxn>
                  <a:cxn ang="0">
                    <a:pos x="35" y="10"/>
                  </a:cxn>
                  <a:cxn ang="0">
                    <a:pos x="52" y="3"/>
                  </a:cxn>
                  <a:cxn ang="0">
                    <a:pos x="72" y="0"/>
                  </a:cxn>
                </a:cxnLst>
                <a:rect l="0" t="0" r="r" b="b"/>
                <a:pathLst>
                  <a:path w="141" h="160">
                    <a:moveTo>
                      <a:pt x="71" y="22"/>
                    </a:moveTo>
                    <a:lnTo>
                      <a:pt x="55" y="25"/>
                    </a:lnTo>
                    <a:lnTo>
                      <a:pt x="44" y="31"/>
                    </a:lnTo>
                    <a:lnTo>
                      <a:pt x="36" y="41"/>
                    </a:lnTo>
                    <a:lnTo>
                      <a:pt x="29" y="52"/>
                    </a:lnTo>
                    <a:lnTo>
                      <a:pt x="27" y="66"/>
                    </a:lnTo>
                    <a:lnTo>
                      <a:pt x="114" y="66"/>
                    </a:lnTo>
                    <a:lnTo>
                      <a:pt x="112" y="52"/>
                    </a:lnTo>
                    <a:lnTo>
                      <a:pt x="106" y="40"/>
                    </a:lnTo>
                    <a:lnTo>
                      <a:pt x="96" y="31"/>
                    </a:lnTo>
                    <a:lnTo>
                      <a:pt x="85" y="25"/>
                    </a:lnTo>
                    <a:lnTo>
                      <a:pt x="71" y="22"/>
                    </a:lnTo>
                    <a:close/>
                    <a:moveTo>
                      <a:pt x="72" y="0"/>
                    </a:moveTo>
                    <a:lnTo>
                      <a:pt x="90" y="3"/>
                    </a:lnTo>
                    <a:lnTo>
                      <a:pt x="106" y="9"/>
                    </a:lnTo>
                    <a:lnTo>
                      <a:pt x="118" y="18"/>
                    </a:lnTo>
                    <a:lnTo>
                      <a:pt x="128" y="30"/>
                    </a:lnTo>
                    <a:lnTo>
                      <a:pt x="134" y="44"/>
                    </a:lnTo>
                    <a:lnTo>
                      <a:pt x="138" y="58"/>
                    </a:lnTo>
                    <a:lnTo>
                      <a:pt x="141" y="74"/>
                    </a:lnTo>
                    <a:lnTo>
                      <a:pt x="141" y="88"/>
                    </a:lnTo>
                    <a:lnTo>
                      <a:pt x="27" y="88"/>
                    </a:lnTo>
                    <a:lnTo>
                      <a:pt x="27" y="101"/>
                    </a:lnTo>
                    <a:lnTo>
                      <a:pt x="31" y="113"/>
                    </a:lnTo>
                    <a:lnTo>
                      <a:pt x="38" y="123"/>
                    </a:lnTo>
                    <a:lnTo>
                      <a:pt x="47" y="130"/>
                    </a:lnTo>
                    <a:lnTo>
                      <a:pt x="59" y="136"/>
                    </a:lnTo>
                    <a:lnTo>
                      <a:pt x="74" y="138"/>
                    </a:lnTo>
                    <a:lnTo>
                      <a:pt x="88" y="136"/>
                    </a:lnTo>
                    <a:lnTo>
                      <a:pt x="100" y="130"/>
                    </a:lnTo>
                    <a:lnTo>
                      <a:pt x="109" y="122"/>
                    </a:lnTo>
                    <a:lnTo>
                      <a:pt x="114" y="109"/>
                    </a:lnTo>
                    <a:lnTo>
                      <a:pt x="138" y="109"/>
                    </a:lnTo>
                    <a:lnTo>
                      <a:pt x="133" y="126"/>
                    </a:lnTo>
                    <a:lnTo>
                      <a:pt x="123" y="141"/>
                    </a:lnTo>
                    <a:lnTo>
                      <a:pt x="109" y="151"/>
                    </a:lnTo>
                    <a:lnTo>
                      <a:pt x="93" y="158"/>
                    </a:lnTo>
                    <a:lnTo>
                      <a:pt x="73" y="160"/>
                    </a:lnTo>
                    <a:lnTo>
                      <a:pt x="54" y="158"/>
                    </a:lnTo>
                    <a:lnTo>
                      <a:pt x="38" y="152"/>
                    </a:lnTo>
                    <a:lnTo>
                      <a:pt x="25" y="144"/>
                    </a:lnTo>
                    <a:lnTo>
                      <a:pt x="14" y="132"/>
                    </a:lnTo>
                    <a:lnTo>
                      <a:pt x="6" y="116"/>
                    </a:lnTo>
                    <a:lnTo>
                      <a:pt x="2" y="99"/>
                    </a:lnTo>
                    <a:lnTo>
                      <a:pt x="0" y="80"/>
                    </a:lnTo>
                    <a:lnTo>
                      <a:pt x="2" y="58"/>
                    </a:lnTo>
                    <a:lnTo>
                      <a:pt x="9" y="39"/>
                    </a:lnTo>
                    <a:lnTo>
                      <a:pt x="20" y="23"/>
                    </a:lnTo>
                    <a:lnTo>
                      <a:pt x="35" y="10"/>
                    </a:lnTo>
                    <a:lnTo>
                      <a:pt x="52" y="3"/>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0" name="Freeform 26"/>
              <p:cNvSpPr>
                <a:spLocks/>
              </p:cNvSpPr>
              <p:nvPr/>
            </p:nvSpPr>
            <p:spPr bwMode="gray">
              <a:xfrm>
                <a:off x="5991226" y="4438651"/>
                <a:ext cx="341313" cy="249238"/>
              </a:xfrm>
              <a:custGeom>
                <a:avLst/>
                <a:gdLst/>
                <a:ahLst/>
                <a:cxnLst>
                  <a:cxn ang="0">
                    <a:pos x="74" y="0"/>
                  </a:cxn>
                  <a:cxn ang="0">
                    <a:pos x="87" y="2"/>
                  </a:cxn>
                  <a:cxn ang="0">
                    <a:pos x="99" y="6"/>
                  </a:cxn>
                  <a:cxn ang="0">
                    <a:pos x="109" y="15"/>
                  </a:cxn>
                  <a:cxn ang="0">
                    <a:pos x="116" y="27"/>
                  </a:cxn>
                  <a:cxn ang="0">
                    <a:pos x="124" y="16"/>
                  </a:cxn>
                  <a:cxn ang="0">
                    <a:pos x="136" y="7"/>
                  </a:cxn>
                  <a:cxn ang="0">
                    <a:pos x="150" y="2"/>
                  </a:cxn>
                  <a:cxn ang="0">
                    <a:pos x="164" y="0"/>
                  </a:cxn>
                  <a:cxn ang="0">
                    <a:pos x="178" y="2"/>
                  </a:cxn>
                  <a:cxn ang="0">
                    <a:pos x="190" y="5"/>
                  </a:cxn>
                  <a:cxn ang="0">
                    <a:pos x="201" y="10"/>
                  </a:cxn>
                  <a:cxn ang="0">
                    <a:pos x="209" y="19"/>
                  </a:cxn>
                  <a:cxn ang="0">
                    <a:pos x="213" y="30"/>
                  </a:cxn>
                  <a:cxn ang="0">
                    <a:pos x="215" y="44"/>
                  </a:cxn>
                  <a:cxn ang="0">
                    <a:pos x="215" y="157"/>
                  </a:cxn>
                  <a:cxn ang="0">
                    <a:pos x="190" y="157"/>
                  </a:cxn>
                  <a:cxn ang="0">
                    <a:pos x="190" y="56"/>
                  </a:cxn>
                  <a:cxn ang="0">
                    <a:pos x="189" y="45"/>
                  </a:cxn>
                  <a:cxn ang="0">
                    <a:pos x="186" y="37"/>
                  </a:cxn>
                  <a:cxn ang="0">
                    <a:pos x="181" y="29"/>
                  </a:cxn>
                  <a:cxn ang="0">
                    <a:pos x="173" y="25"/>
                  </a:cxn>
                  <a:cxn ang="0">
                    <a:pos x="159" y="22"/>
                  </a:cxn>
                  <a:cxn ang="0">
                    <a:pos x="146" y="25"/>
                  </a:cxn>
                  <a:cxn ang="0">
                    <a:pos x="135" y="29"/>
                  </a:cxn>
                  <a:cxn ang="0">
                    <a:pos x="127" y="38"/>
                  </a:cxn>
                  <a:cxn ang="0">
                    <a:pos x="122" y="49"/>
                  </a:cxn>
                  <a:cxn ang="0">
                    <a:pos x="120" y="62"/>
                  </a:cxn>
                  <a:cxn ang="0">
                    <a:pos x="120" y="157"/>
                  </a:cxn>
                  <a:cxn ang="0">
                    <a:pos x="95" y="157"/>
                  </a:cxn>
                  <a:cxn ang="0">
                    <a:pos x="95" y="56"/>
                  </a:cxn>
                  <a:cxn ang="0">
                    <a:pos x="94" y="45"/>
                  </a:cxn>
                  <a:cxn ang="0">
                    <a:pos x="92" y="35"/>
                  </a:cxn>
                  <a:cxn ang="0">
                    <a:pos x="86" y="29"/>
                  </a:cxn>
                  <a:cxn ang="0">
                    <a:pos x="77" y="25"/>
                  </a:cxn>
                  <a:cxn ang="0">
                    <a:pos x="67" y="22"/>
                  </a:cxn>
                  <a:cxn ang="0">
                    <a:pos x="52" y="25"/>
                  </a:cxn>
                  <a:cxn ang="0">
                    <a:pos x="42" y="30"/>
                  </a:cxn>
                  <a:cxn ang="0">
                    <a:pos x="35" y="38"/>
                  </a:cxn>
                  <a:cxn ang="0">
                    <a:pos x="29" y="46"/>
                  </a:cxn>
                  <a:cxn ang="0">
                    <a:pos x="26" y="55"/>
                  </a:cxn>
                  <a:cxn ang="0">
                    <a:pos x="25" y="62"/>
                  </a:cxn>
                  <a:cxn ang="0">
                    <a:pos x="25" y="157"/>
                  </a:cxn>
                  <a:cxn ang="0">
                    <a:pos x="0" y="157"/>
                  </a:cxn>
                  <a:cxn ang="0">
                    <a:pos x="0" y="4"/>
                  </a:cxn>
                  <a:cxn ang="0">
                    <a:pos x="24" y="4"/>
                  </a:cxn>
                  <a:cxn ang="0">
                    <a:pos x="24" y="27"/>
                  </a:cxn>
                  <a:cxn ang="0">
                    <a:pos x="24" y="27"/>
                  </a:cxn>
                  <a:cxn ang="0">
                    <a:pos x="34" y="15"/>
                  </a:cxn>
                  <a:cxn ang="0">
                    <a:pos x="46" y="7"/>
                  </a:cxn>
                  <a:cxn ang="0">
                    <a:pos x="59" y="2"/>
                  </a:cxn>
                  <a:cxn ang="0">
                    <a:pos x="74" y="0"/>
                  </a:cxn>
                </a:cxnLst>
                <a:rect l="0" t="0" r="r" b="b"/>
                <a:pathLst>
                  <a:path w="215" h="157">
                    <a:moveTo>
                      <a:pt x="74" y="0"/>
                    </a:moveTo>
                    <a:lnTo>
                      <a:pt x="87" y="2"/>
                    </a:lnTo>
                    <a:lnTo>
                      <a:pt x="99" y="6"/>
                    </a:lnTo>
                    <a:lnTo>
                      <a:pt x="109" y="15"/>
                    </a:lnTo>
                    <a:lnTo>
                      <a:pt x="116" y="27"/>
                    </a:lnTo>
                    <a:lnTo>
                      <a:pt x="124" y="16"/>
                    </a:lnTo>
                    <a:lnTo>
                      <a:pt x="136" y="7"/>
                    </a:lnTo>
                    <a:lnTo>
                      <a:pt x="150" y="2"/>
                    </a:lnTo>
                    <a:lnTo>
                      <a:pt x="164" y="0"/>
                    </a:lnTo>
                    <a:lnTo>
                      <a:pt x="178" y="2"/>
                    </a:lnTo>
                    <a:lnTo>
                      <a:pt x="190" y="5"/>
                    </a:lnTo>
                    <a:lnTo>
                      <a:pt x="201" y="10"/>
                    </a:lnTo>
                    <a:lnTo>
                      <a:pt x="209" y="19"/>
                    </a:lnTo>
                    <a:lnTo>
                      <a:pt x="213" y="30"/>
                    </a:lnTo>
                    <a:lnTo>
                      <a:pt x="215" y="44"/>
                    </a:lnTo>
                    <a:lnTo>
                      <a:pt x="215" y="157"/>
                    </a:lnTo>
                    <a:lnTo>
                      <a:pt x="190" y="157"/>
                    </a:lnTo>
                    <a:lnTo>
                      <a:pt x="190" y="56"/>
                    </a:lnTo>
                    <a:lnTo>
                      <a:pt x="189" y="45"/>
                    </a:lnTo>
                    <a:lnTo>
                      <a:pt x="186" y="37"/>
                    </a:lnTo>
                    <a:lnTo>
                      <a:pt x="181" y="29"/>
                    </a:lnTo>
                    <a:lnTo>
                      <a:pt x="173" y="25"/>
                    </a:lnTo>
                    <a:lnTo>
                      <a:pt x="159" y="22"/>
                    </a:lnTo>
                    <a:lnTo>
                      <a:pt x="146" y="25"/>
                    </a:lnTo>
                    <a:lnTo>
                      <a:pt x="135" y="29"/>
                    </a:lnTo>
                    <a:lnTo>
                      <a:pt x="127" y="38"/>
                    </a:lnTo>
                    <a:lnTo>
                      <a:pt x="122" y="49"/>
                    </a:lnTo>
                    <a:lnTo>
                      <a:pt x="120" y="62"/>
                    </a:lnTo>
                    <a:lnTo>
                      <a:pt x="120" y="157"/>
                    </a:lnTo>
                    <a:lnTo>
                      <a:pt x="95" y="157"/>
                    </a:lnTo>
                    <a:lnTo>
                      <a:pt x="95" y="56"/>
                    </a:lnTo>
                    <a:lnTo>
                      <a:pt x="94" y="45"/>
                    </a:lnTo>
                    <a:lnTo>
                      <a:pt x="92" y="35"/>
                    </a:lnTo>
                    <a:lnTo>
                      <a:pt x="86" y="29"/>
                    </a:lnTo>
                    <a:lnTo>
                      <a:pt x="77" y="25"/>
                    </a:lnTo>
                    <a:lnTo>
                      <a:pt x="67" y="22"/>
                    </a:lnTo>
                    <a:lnTo>
                      <a:pt x="52" y="25"/>
                    </a:lnTo>
                    <a:lnTo>
                      <a:pt x="42" y="30"/>
                    </a:lnTo>
                    <a:lnTo>
                      <a:pt x="35" y="38"/>
                    </a:lnTo>
                    <a:lnTo>
                      <a:pt x="29" y="46"/>
                    </a:lnTo>
                    <a:lnTo>
                      <a:pt x="26" y="55"/>
                    </a:lnTo>
                    <a:lnTo>
                      <a:pt x="25" y="62"/>
                    </a:lnTo>
                    <a:lnTo>
                      <a:pt x="25" y="157"/>
                    </a:lnTo>
                    <a:lnTo>
                      <a:pt x="0" y="157"/>
                    </a:lnTo>
                    <a:lnTo>
                      <a:pt x="0" y="4"/>
                    </a:lnTo>
                    <a:lnTo>
                      <a:pt x="24" y="4"/>
                    </a:lnTo>
                    <a:lnTo>
                      <a:pt x="24" y="27"/>
                    </a:lnTo>
                    <a:lnTo>
                      <a:pt x="24" y="27"/>
                    </a:lnTo>
                    <a:lnTo>
                      <a:pt x="34" y="15"/>
                    </a:lnTo>
                    <a:lnTo>
                      <a:pt x="46" y="7"/>
                    </a:lnTo>
                    <a:lnTo>
                      <a:pt x="59" y="2"/>
                    </a:lnTo>
                    <a:lnTo>
                      <a:pt x="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1" name="Freeform 27"/>
              <p:cNvSpPr>
                <a:spLocks noEditPoints="1"/>
              </p:cNvSpPr>
              <p:nvPr/>
            </p:nvSpPr>
            <p:spPr bwMode="gray">
              <a:xfrm>
                <a:off x="6380163" y="4438651"/>
                <a:ext cx="223838" cy="254000"/>
              </a:xfrm>
              <a:custGeom>
                <a:avLst/>
                <a:gdLst/>
                <a:ahLst/>
                <a:cxnLst>
                  <a:cxn ang="0">
                    <a:pos x="70" y="22"/>
                  </a:cxn>
                  <a:cxn ang="0">
                    <a:pos x="55" y="25"/>
                  </a:cxn>
                  <a:cxn ang="0">
                    <a:pos x="43" y="31"/>
                  </a:cxn>
                  <a:cxn ang="0">
                    <a:pos x="35" y="41"/>
                  </a:cxn>
                  <a:cxn ang="0">
                    <a:pos x="28" y="52"/>
                  </a:cxn>
                  <a:cxn ang="0">
                    <a:pos x="26" y="66"/>
                  </a:cxn>
                  <a:cxn ang="0">
                    <a:pos x="113" y="66"/>
                  </a:cxn>
                  <a:cxn ang="0">
                    <a:pos x="111" y="52"/>
                  </a:cxn>
                  <a:cxn ang="0">
                    <a:pos x="105" y="40"/>
                  </a:cxn>
                  <a:cxn ang="0">
                    <a:pos x="96" y="31"/>
                  </a:cxn>
                  <a:cxn ang="0">
                    <a:pos x="84" y="25"/>
                  </a:cxn>
                  <a:cxn ang="0">
                    <a:pos x="70" y="22"/>
                  </a:cxn>
                  <a:cxn ang="0">
                    <a:pos x="71" y="0"/>
                  </a:cxn>
                  <a:cxn ang="0">
                    <a:pos x="89" y="3"/>
                  </a:cxn>
                  <a:cxn ang="0">
                    <a:pos x="105" y="9"/>
                  </a:cxn>
                  <a:cxn ang="0">
                    <a:pos x="118" y="18"/>
                  </a:cxn>
                  <a:cxn ang="0">
                    <a:pos x="126" y="30"/>
                  </a:cxn>
                  <a:cxn ang="0">
                    <a:pos x="133" y="44"/>
                  </a:cxn>
                  <a:cxn ang="0">
                    <a:pos x="137" y="58"/>
                  </a:cxn>
                  <a:cxn ang="0">
                    <a:pos x="139" y="74"/>
                  </a:cxn>
                  <a:cxn ang="0">
                    <a:pos x="141" y="88"/>
                  </a:cxn>
                  <a:cxn ang="0">
                    <a:pos x="26" y="88"/>
                  </a:cxn>
                  <a:cxn ang="0">
                    <a:pos x="27" y="101"/>
                  </a:cxn>
                  <a:cxn ang="0">
                    <a:pos x="30" y="113"/>
                  </a:cxn>
                  <a:cxn ang="0">
                    <a:pos x="37" y="123"/>
                  </a:cxn>
                  <a:cxn ang="0">
                    <a:pos x="46" y="130"/>
                  </a:cxn>
                  <a:cxn ang="0">
                    <a:pos x="59" y="136"/>
                  </a:cxn>
                  <a:cxn ang="0">
                    <a:pos x="74" y="138"/>
                  </a:cxn>
                  <a:cxn ang="0">
                    <a:pos x="88" y="136"/>
                  </a:cxn>
                  <a:cxn ang="0">
                    <a:pos x="99" y="130"/>
                  </a:cxn>
                  <a:cxn ang="0">
                    <a:pos x="108" y="122"/>
                  </a:cxn>
                  <a:cxn ang="0">
                    <a:pos x="113" y="109"/>
                  </a:cxn>
                  <a:cxn ang="0">
                    <a:pos x="138" y="109"/>
                  </a:cxn>
                  <a:cxn ang="0">
                    <a:pos x="132" y="126"/>
                  </a:cxn>
                  <a:cxn ang="0">
                    <a:pos x="122" y="141"/>
                  </a:cxn>
                  <a:cxn ang="0">
                    <a:pos x="109" y="151"/>
                  </a:cxn>
                  <a:cxn ang="0">
                    <a:pos x="91" y="158"/>
                  </a:cxn>
                  <a:cxn ang="0">
                    <a:pos x="73" y="160"/>
                  </a:cxn>
                  <a:cxn ang="0">
                    <a:pos x="53" y="158"/>
                  </a:cxn>
                  <a:cxn ang="0">
                    <a:pos x="37" y="152"/>
                  </a:cxn>
                  <a:cxn ang="0">
                    <a:pos x="24" y="144"/>
                  </a:cxn>
                  <a:cxn ang="0">
                    <a:pos x="14" y="132"/>
                  </a:cxn>
                  <a:cxn ang="0">
                    <a:pos x="6" y="116"/>
                  </a:cxn>
                  <a:cxn ang="0">
                    <a:pos x="1" y="99"/>
                  </a:cxn>
                  <a:cxn ang="0">
                    <a:pos x="0" y="80"/>
                  </a:cxn>
                  <a:cxn ang="0">
                    <a:pos x="2" y="58"/>
                  </a:cxn>
                  <a:cxn ang="0">
                    <a:pos x="8" y="39"/>
                  </a:cxn>
                  <a:cxn ang="0">
                    <a:pos x="19" y="23"/>
                  </a:cxn>
                  <a:cxn ang="0">
                    <a:pos x="33" y="10"/>
                  </a:cxn>
                  <a:cxn ang="0">
                    <a:pos x="51" y="3"/>
                  </a:cxn>
                  <a:cxn ang="0">
                    <a:pos x="71" y="0"/>
                  </a:cxn>
                </a:cxnLst>
                <a:rect l="0" t="0" r="r" b="b"/>
                <a:pathLst>
                  <a:path w="141" h="160">
                    <a:moveTo>
                      <a:pt x="70" y="22"/>
                    </a:moveTo>
                    <a:lnTo>
                      <a:pt x="55" y="25"/>
                    </a:lnTo>
                    <a:lnTo>
                      <a:pt x="43" y="31"/>
                    </a:lnTo>
                    <a:lnTo>
                      <a:pt x="35" y="41"/>
                    </a:lnTo>
                    <a:lnTo>
                      <a:pt x="28" y="52"/>
                    </a:lnTo>
                    <a:lnTo>
                      <a:pt x="26" y="66"/>
                    </a:lnTo>
                    <a:lnTo>
                      <a:pt x="113" y="66"/>
                    </a:lnTo>
                    <a:lnTo>
                      <a:pt x="111" y="52"/>
                    </a:lnTo>
                    <a:lnTo>
                      <a:pt x="105" y="40"/>
                    </a:lnTo>
                    <a:lnTo>
                      <a:pt x="96" y="31"/>
                    </a:lnTo>
                    <a:lnTo>
                      <a:pt x="84" y="25"/>
                    </a:lnTo>
                    <a:lnTo>
                      <a:pt x="70" y="22"/>
                    </a:lnTo>
                    <a:close/>
                    <a:moveTo>
                      <a:pt x="71" y="0"/>
                    </a:moveTo>
                    <a:lnTo>
                      <a:pt x="89" y="3"/>
                    </a:lnTo>
                    <a:lnTo>
                      <a:pt x="105" y="9"/>
                    </a:lnTo>
                    <a:lnTo>
                      <a:pt x="118" y="18"/>
                    </a:lnTo>
                    <a:lnTo>
                      <a:pt x="126" y="30"/>
                    </a:lnTo>
                    <a:lnTo>
                      <a:pt x="133" y="44"/>
                    </a:lnTo>
                    <a:lnTo>
                      <a:pt x="137" y="58"/>
                    </a:lnTo>
                    <a:lnTo>
                      <a:pt x="139" y="74"/>
                    </a:lnTo>
                    <a:lnTo>
                      <a:pt x="141" y="88"/>
                    </a:lnTo>
                    <a:lnTo>
                      <a:pt x="26" y="88"/>
                    </a:lnTo>
                    <a:lnTo>
                      <a:pt x="27" y="101"/>
                    </a:lnTo>
                    <a:lnTo>
                      <a:pt x="30" y="113"/>
                    </a:lnTo>
                    <a:lnTo>
                      <a:pt x="37" y="123"/>
                    </a:lnTo>
                    <a:lnTo>
                      <a:pt x="46" y="130"/>
                    </a:lnTo>
                    <a:lnTo>
                      <a:pt x="59" y="136"/>
                    </a:lnTo>
                    <a:lnTo>
                      <a:pt x="74" y="138"/>
                    </a:lnTo>
                    <a:lnTo>
                      <a:pt x="88" y="136"/>
                    </a:lnTo>
                    <a:lnTo>
                      <a:pt x="99" y="130"/>
                    </a:lnTo>
                    <a:lnTo>
                      <a:pt x="108" y="122"/>
                    </a:lnTo>
                    <a:lnTo>
                      <a:pt x="113" y="109"/>
                    </a:lnTo>
                    <a:lnTo>
                      <a:pt x="138" y="109"/>
                    </a:lnTo>
                    <a:lnTo>
                      <a:pt x="132" y="126"/>
                    </a:lnTo>
                    <a:lnTo>
                      <a:pt x="122" y="141"/>
                    </a:lnTo>
                    <a:lnTo>
                      <a:pt x="109" y="151"/>
                    </a:lnTo>
                    <a:lnTo>
                      <a:pt x="91" y="158"/>
                    </a:lnTo>
                    <a:lnTo>
                      <a:pt x="73" y="160"/>
                    </a:lnTo>
                    <a:lnTo>
                      <a:pt x="53" y="158"/>
                    </a:lnTo>
                    <a:lnTo>
                      <a:pt x="37" y="152"/>
                    </a:lnTo>
                    <a:lnTo>
                      <a:pt x="24" y="144"/>
                    </a:lnTo>
                    <a:lnTo>
                      <a:pt x="14" y="132"/>
                    </a:lnTo>
                    <a:lnTo>
                      <a:pt x="6" y="116"/>
                    </a:lnTo>
                    <a:lnTo>
                      <a:pt x="1" y="99"/>
                    </a:lnTo>
                    <a:lnTo>
                      <a:pt x="0" y="80"/>
                    </a:lnTo>
                    <a:lnTo>
                      <a:pt x="2" y="58"/>
                    </a:lnTo>
                    <a:lnTo>
                      <a:pt x="8" y="39"/>
                    </a:lnTo>
                    <a:lnTo>
                      <a:pt x="19" y="23"/>
                    </a:lnTo>
                    <a:lnTo>
                      <a:pt x="33" y="10"/>
                    </a:lnTo>
                    <a:lnTo>
                      <a:pt x="51" y="3"/>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2" name="Freeform 28"/>
              <p:cNvSpPr>
                <a:spLocks/>
              </p:cNvSpPr>
              <p:nvPr/>
            </p:nvSpPr>
            <p:spPr bwMode="gray">
              <a:xfrm>
                <a:off x="6645276" y="4438651"/>
                <a:ext cx="198438" cy="249238"/>
              </a:xfrm>
              <a:custGeom>
                <a:avLst/>
                <a:gdLst/>
                <a:ahLst/>
                <a:cxnLst>
                  <a:cxn ang="0">
                    <a:pos x="73" y="0"/>
                  </a:cxn>
                  <a:cxn ang="0">
                    <a:pos x="92" y="3"/>
                  </a:cxn>
                  <a:cxn ang="0">
                    <a:pos x="105" y="7"/>
                  </a:cxn>
                  <a:cxn ang="0">
                    <a:pos x="115" y="16"/>
                  </a:cxn>
                  <a:cxn ang="0">
                    <a:pos x="121" y="27"/>
                  </a:cxn>
                  <a:cxn ang="0">
                    <a:pos x="124" y="41"/>
                  </a:cxn>
                  <a:cxn ang="0">
                    <a:pos x="125" y="56"/>
                  </a:cxn>
                  <a:cxn ang="0">
                    <a:pos x="125" y="157"/>
                  </a:cxn>
                  <a:cxn ang="0">
                    <a:pos x="100" y="157"/>
                  </a:cxn>
                  <a:cxn ang="0">
                    <a:pos x="100" y="53"/>
                  </a:cxn>
                  <a:cxn ang="0">
                    <a:pos x="98" y="41"/>
                  </a:cxn>
                  <a:cxn ang="0">
                    <a:pos x="93" y="31"/>
                  </a:cxn>
                  <a:cxn ang="0">
                    <a:pos x="83" y="25"/>
                  </a:cxn>
                  <a:cxn ang="0">
                    <a:pos x="70" y="22"/>
                  </a:cxn>
                  <a:cxn ang="0">
                    <a:pos x="53" y="25"/>
                  </a:cxn>
                  <a:cxn ang="0">
                    <a:pos x="40" y="31"/>
                  </a:cxn>
                  <a:cxn ang="0">
                    <a:pos x="31" y="42"/>
                  </a:cxn>
                  <a:cxn ang="0">
                    <a:pos x="26" y="55"/>
                  </a:cxn>
                  <a:cxn ang="0">
                    <a:pos x="25" y="70"/>
                  </a:cxn>
                  <a:cxn ang="0">
                    <a:pos x="25" y="157"/>
                  </a:cxn>
                  <a:cxn ang="0">
                    <a:pos x="0" y="157"/>
                  </a:cxn>
                  <a:cxn ang="0">
                    <a:pos x="0" y="4"/>
                  </a:cxn>
                  <a:cxn ang="0">
                    <a:pos x="23" y="4"/>
                  </a:cxn>
                  <a:cxn ang="0">
                    <a:pos x="23" y="28"/>
                  </a:cxn>
                  <a:cxn ang="0">
                    <a:pos x="24" y="28"/>
                  </a:cxn>
                  <a:cxn ang="0">
                    <a:pos x="33" y="16"/>
                  </a:cxn>
                  <a:cxn ang="0">
                    <a:pos x="45" y="7"/>
                  </a:cxn>
                  <a:cxn ang="0">
                    <a:pos x="58" y="2"/>
                  </a:cxn>
                  <a:cxn ang="0">
                    <a:pos x="73" y="0"/>
                  </a:cxn>
                </a:cxnLst>
                <a:rect l="0" t="0" r="r" b="b"/>
                <a:pathLst>
                  <a:path w="125" h="157">
                    <a:moveTo>
                      <a:pt x="73" y="0"/>
                    </a:moveTo>
                    <a:lnTo>
                      <a:pt x="92" y="3"/>
                    </a:lnTo>
                    <a:lnTo>
                      <a:pt x="105" y="7"/>
                    </a:lnTo>
                    <a:lnTo>
                      <a:pt x="115" y="16"/>
                    </a:lnTo>
                    <a:lnTo>
                      <a:pt x="121" y="27"/>
                    </a:lnTo>
                    <a:lnTo>
                      <a:pt x="124" y="41"/>
                    </a:lnTo>
                    <a:lnTo>
                      <a:pt x="125" y="56"/>
                    </a:lnTo>
                    <a:lnTo>
                      <a:pt x="125" y="157"/>
                    </a:lnTo>
                    <a:lnTo>
                      <a:pt x="100" y="157"/>
                    </a:lnTo>
                    <a:lnTo>
                      <a:pt x="100" y="53"/>
                    </a:lnTo>
                    <a:lnTo>
                      <a:pt x="98" y="41"/>
                    </a:lnTo>
                    <a:lnTo>
                      <a:pt x="93" y="31"/>
                    </a:lnTo>
                    <a:lnTo>
                      <a:pt x="83" y="25"/>
                    </a:lnTo>
                    <a:lnTo>
                      <a:pt x="70" y="22"/>
                    </a:lnTo>
                    <a:lnTo>
                      <a:pt x="53" y="25"/>
                    </a:lnTo>
                    <a:lnTo>
                      <a:pt x="40" y="31"/>
                    </a:lnTo>
                    <a:lnTo>
                      <a:pt x="31" y="42"/>
                    </a:lnTo>
                    <a:lnTo>
                      <a:pt x="26" y="55"/>
                    </a:lnTo>
                    <a:lnTo>
                      <a:pt x="25" y="70"/>
                    </a:lnTo>
                    <a:lnTo>
                      <a:pt x="25" y="157"/>
                    </a:lnTo>
                    <a:lnTo>
                      <a:pt x="0" y="157"/>
                    </a:lnTo>
                    <a:lnTo>
                      <a:pt x="0" y="4"/>
                    </a:lnTo>
                    <a:lnTo>
                      <a:pt x="23" y="4"/>
                    </a:lnTo>
                    <a:lnTo>
                      <a:pt x="23" y="28"/>
                    </a:lnTo>
                    <a:lnTo>
                      <a:pt x="24" y="28"/>
                    </a:lnTo>
                    <a:lnTo>
                      <a:pt x="33" y="16"/>
                    </a:lnTo>
                    <a:lnTo>
                      <a:pt x="45" y="7"/>
                    </a:lnTo>
                    <a:lnTo>
                      <a:pt x="58" y="2"/>
                    </a:lnTo>
                    <a:lnTo>
                      <a:pt x="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3" name="Freeform 29"/>
              <p:cNvSpPr>
                <a:spLocks/>
              </p:cNvSpPr>
              <p:nvPr/>
            </p:nvSpPr>
            <p:spPr bwMode="gray">
              <a:xfrm>
                <a:off x="6878638" y="4371976"/>
                <a:ext cx="130175" cy="315913"/>
              </a:xfrm>
              <a:custGeom>
                <a:avLst/>
                <a:gdLst/>
                <a:ahLst/>
                <a:cxnLst>
                  <a:cxn ang="0">
                    <a:pos x="27" y="0"/>
                  </a:cxn>
                  <a:cxn ang="0">
                    <a:pos x="52" y="0"/>
                  </a:cxn>
                  <a:cxn ang="0">
                    <a:pos x="52" y="46"/>
                  </a:cxn>
                  <a:cxn ang="0">
                    <a:pos x="82" y="46"/>
                  </a:cxn>
                  <a:cxn ang="0">
                    <a:pos x="82" y="68"/>
                  </a:cxn>
                  <a:cxn ang="0">
                    <a:pos x="52" y="68"/>
                  </a:cxn>
                  <a:cxn ang="0">
                    <a:pos x="52" y="163"/>
                  </a:cxn>
                  <a:cxn ang="0">
                    <a:pos x="53" y="170"/>
                  </a:cxn>
                  <a:cxn ang="0">
                    <a:pos x="55" y="175"/>
                  </a:cxn>
                  <a:cxn ang="0">
                    <a:pos x="62" y="176"/>
                  </a:cxn>
                  <a:cxn ang="0">
                    <a:pos x="70" y="177"/>
                  </a:cxn>
                  <a:cxn ang="0">
                    <a:pos x="82" y="177"/>
                  </a:cxn>
                  <a:cxn ang="0">
                    <a:pos x="82" y="199"/>
                  </a:cxn>
                  <a:cxn ang="0">
                    <a:pos x="63" y="199"/>
                  </a:cxn>
                  <a:cxn ang="0">
                    <a:pos x="50" y="198"/>
                  </a:cxn>
                  <a:cxn ang="0">
                    <a:pos x="39" y="195"/>
                  </a:cxn>
                  <a:cxn ang="0">
                    <a:pos x="32" y="189"/>
                  </a:cxn>
                  <a:cxn ang="0">
                    <a:pos x="28" y="180"/>
                  </a:cxn>
                  <a:cxn ang="0">
                    <a:pos x="27" y="165"/>
                  </a:cxn>
                  <a:cxn ang="0">
                    <a:pos x="27" y="68"/>
                  </a:cxn>
                  <a:cxn ang="0">
                    <a:pos x="0" y="68"/>
                  </a:cxn>
                  <a:cxn ang="0">
                    <a:pos x="0" y="46"/>
                  </a:cxn>
                  <a:cxn ang="0">
                    <a:pos x="27" y="46"/>
                  </a:cxn>
                  <a:cxn ang="0">
                    <a:pos x="27" y="0"/>
                  </a:cxn>
                </a:cxnLst>
                <a:rect l="0" t="0" r="r" b="b"/>
                <a:pathLst>
                  <a:path w="82" h="199">
                    <a:moveTo>
                      <a:pt x="27" y="0"/>
                    </a:moveTo>
                    <a:lnTo>
                      <a:pt x="52" y="0"/>
                    </a:lnTo>
                    <a:lnTo>
                      <a:pt x="52" y="46"/>
                    </a:lnTo>
                    <a:lnTo>
                      <a:pt x="82" y="46"/>
                    </a:lnTo>
                    <a:lnTo>
                      <a:pt x="82" y="68"/>
                    </a:lnTo>
                    <a:lnTo>
                      <a:pt x="52" y="68"/>
                    </a:lnTo>
                    <a:lnTo>
                      <a:pt x="52" y="163"/>
                    </a:lnTo>
                    <a:lnTo>
                      <a:pt x="53" y="170"/>
                    </a:lnTo>
                    <a:lnTo>
                      <a:pt x="55" y="175"/>
                    </a:lnTo>
                    <a:lnTo>
                      <a:pt x="62" y="176"/>
                    </a:lnTo>
                    <a:lnTo>
                      <a:pt x="70" y="177"/>
                    </a:lnTo>
                    <a:lnTo>
                      <a:pt x="82" y="177"/>
                    </a:lnTo>
                    <a:lnTo>
                      <a:pt x="82" y="199"/>
                    </a:lnTo>
                    <a:lnTo>
                      <a:pt x="63" y="199"/>
                    </a:lnTo>
                    <a:lnTo>
                      <a:pt x="50" y="198"/>
                    </a:lnTo>
                    <a:lnTo>
                      <a:pt x="39" y="195"/>
                    </a:lnTo>
                    <a:lnTo>
                      <a:pt x="32" y="189"/>
                    </a:lnTo>
                    <a:lnTo>
                      <a:pt x="28" y="180"/>
                    </a:lnTo>
                    <a:lnTo>
                      <a:pt x="27" y="165"/>
                    </a:lnTo>
                    <a:lnTo>
                      <a:pt x="27" y="68"/>
                    </a:lnTo>
                    <a:lnTo>
                      <a:pt x="0" y="68"/>
                    </a:lnTo>
                    <a:lnTo>
                      <a:pt x="0" y="46"/>
                    </a:lnTo>
                    <a:lnTo>
                      <a:pt x="27" y="46"/>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4" name="Freeform 30"/>
              <p:cNvSpPr>
                <a:spLocks/>
              </p:cNvSpPr>
              <p:nvPr/>
            </p:nvSpPr>
            <p:spPr bwMode="gray">
              <a:xfrm>
                <a:off x="7056438" y="4364038"/>
                <a:ext cx="177800" cy="179388"/>
              </a:xfrm>
              <a:custGeom>
                <a:avLst/>
                <a:gdLst/>
                <a:ahLst/>
                <a:cxnLst>
                  <a:cxn ang="0">
                    <a:pos x="0" y="0"/>
                  </a:cxn>
                  <a:cxn ang="0">
                    <a:pos x="21" y="0"/>
                  </a:cxn>
                  <a:cxn ang="0">
                    <a:pos x="56" y="96"/>
                  </a:cxn>
                  <a:cxn ang="0">
                    <a:pos x="92" y="0"/>
                  </a:cxn>
                  <a:cxn ang="0">
                    <a:pos x="112" y="0"/>
                  </a:cxn>
                  <a:cxn ang="0">
                    <a:pos x="112" y="113"/>
                  </a:cxn>
                  <a:cxn ang="0">
                    <a:pos x="98" y="113"/>
                  </a:cxn>
                  <a:cxn ang="0">
                    <a:pos x="98" y="19"/>
                  </a:cxn>
                  <a:cxn ang="0">
                    <a:pos x="98" y="19"/>
                  </a:cxn>
                  <a:cxn ang="0">
                    <a:pos x="62" y="113"/>
                  </a:cxn>
                  <a:cxn ang="0">
                    <a:pos x="50" y="113"/>
                  </a:cxn>
                  <a:cxn ang="0">
                    <a:pos x="14" y="19"/>
                  </a:cxn>
                  <a:cxn ang="0">
                    <a:pos x="14" y="19"/>
                  </a:cxn>
                  <a:cxn ang="0">
                    <a:pos x="14" y="113"/>
                  </a:cxn>
                  <a:cxn ang="0">
                    <a:pos x="0" y="113"/>
                  </a:cxn>
                  <a:cxn ang="0">
                    <a:pos x="0" y="0"/>
                  </a:cxn>
                </a:cxnLst>
                <a:rect l="0" t="0" r="r" b="b"/>
                <a:pathLst>
                  <a:path w="112" h="113">
                    <a:moveTo>
                      <a:pt x="0" y="0"/>
                    </a:moveTo>
                    <a:lnTo>
                      <a:pt x="21" y="0"/>
                    </a:lnTo>
                    <a:lnTo>
                      <a:pt x="56" y="96"/>
                    </a:lnTo>
                    <a:lnTo>
                      <a:pt x="92" y="0"/>
                    </a:lnTo>
                    <a:lnTo>
                      <a:pt x="112" y="0"/>
                    </a:lnTo>
                    <a:lnTo>
                      <a:pt x="112" y="113"/>
                    </a:lnTo>
                    <a:lnTo>
                      <a:pt x="98" y="113"/>
                    </a:lnTo>
                    <a:lnTo>
                      <a:pt x="98" y="19"/>
                    </a:lnTo>
                    <a:lnTo>
                      <a:pt x="98" y="19"/>
                    </a:lnTo>
                    <a:lnTo>
                      <a:pt x="62" y="113"/>
                    </a:lnTo>
                    <a:lnTo>
                      <a:pt x="50" y="113"/>
                    </a:lnTo>
                    <a:lnTo>
                      <a:pt x="14" y="19"/>
                    </a:lnTo>
                    <a:lnTo>
                      <a:pt x="14" y="19"/>
                    </a:lnTo>
                    <a:lnTo>
                      <a:pt x="14" y="113"/>
                    </a:lnTo>
                    <a:lnTo>
                      <a:pt x="0" y="11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5" name="Freeform 31"/>
              <p:cNvSpPr>
                <a:spLocks noEditPoints="1"/>
              </p:cNvSpPr>
              <p:nvPr/>
            </p:nvSpPr>
            <p:spPr bwMode="gray">
              <a:xfrm>
                <a:off x="7273926" y="4364038"/>
                <a:ext cx="147638" cy="179388"/>
              </a:xfrm>
              <a:custGeom>
                <a:avLst/>
                <a:gdLst/>
                <a:ahLst/>
                <a:cxnLst>
                  <a:cxn ang="0">
                    <a:pos x="16" y="13"/>
                  </a:cxn>
                  <a:cxn ang="0">
                    <a:pos x="16" y="101"/>
                  </a:cxn>
                  <a:cxn ang="0">
                    <a:pos x="41" y="101"/>
                  </a:cxn>
                  <a:cxn ang="0">
                    <a:pos x="46" y="100"/>
                  </a:cxn>
                  <a:cxn ang="0">
                    <a:pos x="53" y="99"/>
                  </a:cxn>
                  <a:cxn ang="0">
                    <a:pos x="59" y="97"/>
                  </a:cxn>
                  <a:cxn ang="0">
                    <a:pos x="67" y="91"/>
                  </a:cxn>
                  <a:cxn ang="0">
                    <a:pos x="73" y="84"/>
                  </a:cxn>
                  <a:cxn ang="0">
                    <a:pos x="77" y="72"/>
                  </a:cxn>
                  <a:cxn ang="0">
                    <a:pos x="78" y="56"/>
                  </a:cxn>
                  <a:cxn ang="0">
                    <a:pos x="77" y="41"/>
                  </a:cxn>
                  <a:cxn ang="0">
                    <a:pos x="74" y="29"/>
                  </a:cxn>
                  <a:cxn ang="0">
                    <a:pos x="66" y="20"/>
                  </a:cxn>
                  <a:cxn ang="0">
                    <a:pos x="55" y="15"/>
                  </a:cxn>
                  <a:cxn ang="0">
                    <a:pos x="41" y="13"/>
                  </a:cxn>
                  <a:cxn ang="0">
                    <a:pos x="16" y="13"/>
                  </a:cxn>
                  <a:cxn ang="0">
                    <a:pos x="0" y="0"/>
                  </a:cxn>
                  <a:cxn ang="0">
                    <a:pos x="39" y="0"/>
                  </a:cxn>
                  <a:cxn ang="0">
                    <a:pos x="55" y="2"/>
                  </a:cxn>
                  <a:cxn ang="0">
                    <a:pos x="69" y="6"/>
                  </a:cxn>
                  <a:cxn ang="0">
                    <a:pos x="79" y="14"/>
                  </a:cxn>
                  <a:cxn ang="0">
                    <a:pos x="87" y="23"/>
                  </a:cxn>
                  <a:cxn ang="0">
                    <a:pos x="92" y="38"/>
                  </a:cxn>
                  <a:cxn ang="0">
                    <a:pos x="93" y="54"/>
                  </a:cxn>
                  <a:cxn ang="0">
                    <a:pos x="92" y="72"/>
                  </a:cxn>
                  <a:cxn ang="0">
                    <a:pos x="88" y="86"/>
                  </a:cxn>
                  <a:cxn ang="0">
                    <a:pos x="80" y="98"/>
                  </a:cxn>
                  <a:cxn ang="0">
                    <a:pos x="70" y="106"/>
                  </a:cxn>
                  <a:cxn ang="0">
                    <a:pos x="56" y="112"/>
                  </a:cxn>
                  <a:cxn ang="0">
                    <a:pos x="39" y="113"/>
                  </a:cxn>
                  <a:cxn ang="0">
                    <a:pos x="0" y="113"/>
                  </a:cxn>
                  <a:cxn ang="0">
                    <a:pos x="0" y="0"/>
                  </a:cxn>
                </a:cxnLst>
                <a:rect l="0" t="0" r="r" b="b"/>
                <a:pathLst>
                  <a:path w="93" h="113">
                    <a:moveTo>
                      <a:pt x="16" y="13"/>
                    </a:moveTo>
                    <a:lnTo>
                      <a:pt x="16" y="101"/>
                    </a:lnTo>
                    <a:lnTo>
                      <a:pt x="41" y="101"/>
                    </a:lnTo>
                    <a:lnTo>
                      <a:pt x="46" y="100"/>
                    </a:lnTo>
                    <a:lnTo>
                      <a:pt x="53" y="99"/>
                    </a:lnTo>
                    <a:lnTo>
                      <a:pt x="59" y="97"/>
                    </a:lnTo>
                    <a:lnTo>
                      <a:pt x="67" y="91"/>
                    </a:lnTo>
                    <a:lnTo>
                      <a:pt x="73" y="84"/>
                    </a:lnTo>
                    <a:lnTo>
                      <a:pt x="77" y="72"/>
                    </a:lnTo>
                    <a:lnTo>
                      <a:pt x="78" y="56"/>
                    </a:lnTo>
                    <a:lnTo>
                      <a:pt x="77" y="41"/>
                    </a:lnTo>
                    <a:lnTo>
                      <a:pt x="74" y="29"/>
                    </a:lnTo>
                    <a:lnTo>
                      <a:pt x="66" y="20"/>
                    </a:lnTo>
                    <a:lnTo>
                      <a:pt x="55" y="15"/>
                    </a:lnTo>
                    <a:lnTo>
                      <a:pt x="41" y="13"/>
                    </a:lnTo>
                    <a:lnTo>
                      <a:pt x="16" y="13"/>
                    </a:lnTo>
                    <a:close/>
                    <a:moveTo>
                      <a:pt x="0" y="0"/>
                    </a:moveTo>
                    <a:lnTo>
                      <a:pt x="39" y="0"/>
                    </a:lnTo>
                    <a:lnTo>
                      <a:pt x="55" y="2"/>
                    </a:lnTo>
                    <a:lnTo>
                      <a:pt x="69" y="6"/>
                    </a:lnTo>
                    <a:lnTo>
                      <a:pt x="79" y="14"/>
                    </a:lnTo>
                    <a:lnTo>
                      <a:pt x="87" y="23"/>
                    </a:lnTo>
                    <a:lnTo>
                      <a:pt x="92" y="38"/>
                    </a:lnTo>
                    <a:lnTo>
                      <a:pt x="93" y="54"/>
                    </a:lnTo>
                    <a:lnTo>
                      <a:pt x="92" y="72"/>
                    </a:lnTo>
                    <a:lnTo>
                      <a:pt x="88" y="86"/>
                    </a:lnTo>
                    <a:lnTo>
                      <a:pt x="80" y="98"/>
                    </a:lnTo>
                    <a:lnTo>
                      <a:pt x="70" y="106"/>
                    </a:lnTo>
                    <a:lnTo>
                      <a:pt x="56" y="112"/>
                    </a:lnTo>
                    <a:lnTo>
                      <a:pt x="39" y="113"/>
                    </a:lnTo>
                    <a:lnTo>
                      <a:pt x="0" y="11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pic>
        <p:nvPicPr>
          <p:cNvPr id="47" name="Image 22" descr="cover-Beet.jpg &lt;IGNORE&gt;"/>
          <p:cNvPicPr>
            <a:picLocks noChangeAspect="1"/>
          </p:cNvPicPr>
          <p:nvPr userDrawn="1"/>
        </p:nvPicPr>
        <p:blipFill>
          <a:blip r:embed="rId2" cstate="print"/>
          <a:stretch>
            <a:fillRect/>
          </a:stretch>
        </p:blipFill>
        <p:spPr>
          <a:xfrm>
            <a:off x="1" y="0"/>
            <a:ext cx="9143998" cy="4071937"/>
          </a:xfrm>
          <a:prstGeom prst="rect">
            <a:avLst/>
          </a:prstGeom>
        </p:spPr>
      </p:pic>
      <p:pic>
        <p:nvPicPr>
          <p:cNvPr id="49" name="Picture 6" descr="cover_bg_beet_part2.jpg &lt;IGNORE&gt;"/>
          <p:cNvPicPr>
            <a:picLocks/>
          </p:cNvPicPr>
          <p:nvPr userDrawn="1"/>
        </p:nvPicPr>
        <p:blipFill>
          <a:blip r:embed="rId3" cstate="print"/>
          <a:stretch>
            <a:fillRect/>
          </a:stretch>
        </p:blipFill>
        <p:spPr>
          <a:xfrm>
            <a:off x="0" y="4069080"/>
            <a:ext cx="9144000" cy="1527048"/>
          </a:xfrm>
          <a:prstGeom prst="rect">
            <a:avLst/>
          </a:prstGeom>
        </p:spPr>
      </p:pic>
      <p:pic>
        <p:nvPicPr>
          <p:cNvPr id="50" name="Picture 8" descr="cover_bg_beet_part1.jpg &lt;IGNORE&gt;"/>
          <p:cNvPicPr>
            <a:picLocks noChangeAspect="1"/>
          </p:cNvPicPr>
          <p:nvPr userDrawn="1"/>
        </p:nvPicPr>
        <p:blipFill>
          <a:blip r:embed="rId4" cstate="print"/>
          <a:stretch>
            <a:fillRect/>
          </a:stretch>
        </p:blipFill>
        <p:spPr>
          <a:xfrm>
            <a:off x="19" y="3906044"/>
            <a:ext cx="9143961" cy="178592"/>
          </a:xfrm>
          <a:prstGeom prst="rect">
            <a:avLst/>
          </a:prstGeom>
        </p:spPr>
      </p:pic>
      <p:sp>
        <p:nvSpPr>
          <p:cNvPr id="2" name="Title 1"/>
          <p:cNvSpPr>
            <a:spLocks noGrp="1"/>
          </p:cNvSpPr>
          <p:nvPr userDrawn="1">
            <p:ph type="ctrTitle" hasCustomPrompt="1"/>
          </p:nvPr>
        </p:nvSpPr>
        <p:spPr bwMode="white">
          <a:xfrm>
            <a:off x="449262" y="4204514"/>
            <a:ext cx="8250237" cy="1244816"/>
          </a:xfrm>
        </p:spPr>
        <p:txBody>
          <a:bodyPr wrap="square" lIns="0" tIns="0" rIns="0" bIns="0" anchor="t" anchorCtr="0">
            <a:normAutofit/>
          </a:bodyPr>
          <a:lstStyle>
            <a:lvl1pPr algn="l">
              <a:defRPr sz="3600" b="0" baseline="0">
                <a:solidFill>
                  <a:srgbClr val="FFFFFF"/>
                </a:solidFill>
              </a:defRPr>
            </a:lvl1pPr>
          </a:lstStyle>
          <a:p>
            <a:r>
              <a:rPr lang="en-GB" noProof="0" smtClean="0"/>
              <a:t>Click to edit Master </a:t>
            </a:r>
            <a:br>
              <a:rPr lang="en-GB" noProof="0" smtClean="0"/>
            </a:br>
            <a:r>
              <a:rPr lang="en-GB" noProof="0" smtClean="0"/>
              <a:t>title style</a:t>
            </a:r>
            <a:endParaRPr lang="en-GB" noProof="0" dirty="0"/>
          </a:p>
        </p:txBody>
      </p:sp>
      <p:sp>
        <p:nvSpPr>
          <p:cNvPr id="3" name="Subtitle 2"/>
          <p:cNvSpPr>
            <a:spLocks noGrp="1"/>
          </p:cNvSpPr>
          <p:nvPr>
            <p:ph type="subTitle" idx="1"/>
          </p:nvPr>
        </p:nvSpPr>
        <p:spPr>
          <a:xfrm>
            <a:off x="447675" y="5721349"/>
            <a:ext cx="5881407" cy="679451"/>
          </a:xfrm>
          <a:prstGeom prst="rect">
            <a:avLst/>
          </a:prstGeom>
        </p:spPr>
        <p:txBody>
          <a:bodyPr lIns="0" tIns="0" rIns="0" bIns="0" anchor="t" anchorCtr="0">
            <a:normAutofit/>
          </a:bodyPr>
          <a:lstStyle>
            <a:lvl1pPr marL="0" indent="0" algn="l">
              <a:spcBef>
                <a:spcPts val="0"/>
              </a:spcBef>
              <a:buNone/>
              <a:defRPr lang="en-GB" sz="1400" kern="1200" noProof="0" dirty="0">
                <a:solidFill>
                  <a:srgbClr val="666666"/>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smtClean="0"/>
              <a:t>Click to edit Master subtitle style</a:t>
            </a:r>
            <a:endParaRPr lang="en-GB" noProof="0" dirty="0" smtClean="0"/>
          </a:p>
        </p:txBody>
      </p:sp>
      <p:sp>
        <p:nvSpPr>
          <p:cNvPr id="20" name="TextBox 19"/>
          <p:cNvSpPr txBox="1"/>
          <p:nvPr userDrawn="1"/>
        </p:nvSpPr>
        <p:spPr bwMode="auto">
          <a:xfrm>
            <a:off x="449263" y="6515640"/>
            <a:ext cx="2517221" cy="342360"/>
          </a:xfrm>
          <a:prstGeom prst="rect">
            <a:avLst/>
          </a:prstGeom>
          <a:noFill/>
          <a:ln w="3175" algn="ctr">
            <a:noFill/>
            <a:miter lim="800000"/>
            <a:headEnd/>
            <a:tailEnd/>
          </a:ln>
          <a:effectLst/>
        </p:spPr>
        <p:txBody>
          <a:bodyPr vert="horz" wrap="square" lIns="0" tIns="0" rIns="0" bIns="0" rtlCol="0" anchor="t"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kern="1200" noProof="0" dirty="0" smtClean="0">
                <a:solidFill>
                  <a:srgbClr val="666666"/>
                </a:solidFill>
                <a:latin typeface="Arial" pitchFamily="34" charset="0"/>
                <a:ea typeface="+mn-ea"/>
                <a:cs typeface="Arial" pitchFamily="34" charset="0"/>
              </a:rPr>
              <a:t>© </a:t>
            </a:r>
            <a:r>
              <a:rPr lang="en-GB" sz="1100" kern="1200" noProof="0" dirty="0" err="1" smtClean="0">
                <a:solidFill>
                  <a:srgbClr val="666666"/>
                </a:solidFill>
                <a:latin typeface="Arial" pitchFamily="34" charset="0"/>
                <a:ea typeface="+mn-ea"/>
                <a:cs typeface="Arial" pitchFamily="34" charset="0"/>
              </a:rPr>
              <a:t>Groupe</a:t>
            </a:r>
            <a:r>
              <a:rPr lang="en-GB" sz="1100" kern="1200" noProof="0" dirty="0" smtClean="0">
                <a:solidFill>
                  <a:srgbClr val="666666"/>
                </a:solidFill>
                <a:latin typeface="Arial" pitchFamily="34" charset="0"/>
                <a:ea typeface="+mn-ea"/>
                <a:cs typeface="Arial" pitchFamily="34" charset="0"/>
              </a:rPr>
              <a:t> CGI</a:t>
            </a:r>
            <a:r>
              <a:rPr lang="en-GB" sz="1100" kern="1200" baseline="0" noProof="0" dirty="0" smtClean="0">
                <a:solidFill>
                  <a:srgbClr val="666666"/>
                </a:solidFill>
                <a:latin typeface="Arial" pitchFamily="34" charset="0"/>
                <a:ea typeface="+mn-ea"/>
                <a:cs typeface="Arial" pitchFamily="34" charset="0"/>
              </a:rPr>
              <a:t> inc. CONFIDENTIALITÉ</a:t>
            </a:r>
          </a:p>
        </p:txBody>
      </p:sp>
      <p:sp>
        <p:nvSpPr>
          <p:cNvPr id="38" name="TextBox 37" descr="CONFIDENTIAL_TAG_0xFFEE"/>
          <p:cNvSpPr txBox="1"/>
          <p:nvPr userDrawn="1"/>
        </p:nvSpPr>
        <p:spPr bwMode="auto">
          <a:xfrm>
            <a:off x="2120630" y="6515640"/>
            <a:ext cx="1721794"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image">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3"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21" name="Picture Placeholder 20"/>
          <p:cNvSpPr>
            <a:spLocks noGrp="1"/>
          </p:cNvSpPr>
          <p:nvPr>
            <p:ph type="pic" sz="quarter" idx="14"/>
          </p:nvPr>
        </p:nvSpPr>
        <p:spPr>
          <a:xfrm>
            <a:off x="4762500" y="1325563"/>
            <a:ext cx="3924300" cy="4835525"/>
          </a:xfrm>
          <a:prstGeom prst="rect">
            <a:avLst/>
          </a:prstGeom>
        </p:spPr>
        <p:txBody>
          <a:bodyPr lIns="0" tIns="0" rIns="0" bIns="0">
            <a:normAutofit/>
          </a:bodyPr>
          <a:lstStyle>
            <a:lvl1pPr>
              <a:spcBef>
                <a:spcPts val="500"/>
              </a:spcBef>
              <a:buNone/>
              <a:defRPr lang="en-GB" sz="2000" kern="1200" baseline="0" noProof="0" dirty="0" smtClean="0">
                <a:solidFill>
                  <a:schemeClr val="tx1"/>
                </a:solidFill>
                <a:latin typeface="Arial" pitchFamily="34" charset="0"/>
                <a:ea typeface="+mn-ea"/>
                <a:cs typeface="+mn-cs"/>
              </a:defRPr>
            </a:lvl1pPr>
          </a:lstStyle>
          <a:p>
            <a:r>
              <a:rPr lang="en-GB" smtClean="0"/>
              <a:t>Click icon to add picture</a:t>
            </a:r>
            <a:endParaRPr lang="en-GB"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GB" noProof="0" smtClean="0"/>
              <a:t>Click to edit Master title style</a:t>
            </a:r>
            <a:endParaRPr lang="en-GB"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dirty="0"/>
          </a:p>
        </p:txBody>
      </p:sp>
      <p:grpSp>
        <p:nvGrpSpPr>
          <p:cNvPr id="16" name="Group 15"/>
          <p:cNvGrpSpPr/>
          <p:nvPr userDrawn="1"/>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grpSp>
      <p:sp>
        <p:nvSpPr>
          <p:cNvPr id="12" name="TextBox 1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ultiple Image">
    <p:spTree>
      <p:nvGrpSpPr>
        <p:cNvPr id="1" name=""/>
        <p:cNvGrpSpPr/>
        <p:nvPr/>
      </p:nvGrpSpPr>
      <p:grpSpPr>
        <a:xfrm>
          <a:off x="0" y="0"/>
          <a:ext cx="0" cy="0"/>
          <a:chOff x="0" y="0"/>
          <a:chExt cx="0" cy="0"/>
        </a:xfrm>
      </p:grpSpPr>
      <p:pic>
        <p:nvPicPr>
          <p:cNvPr id="57" name="Picture 56"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2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21" name="Picture Placeholder 20"/>
          <p:cNvSpPr>
            <a:spLocks noGrp="1"/>
          </p:cNvSpPr>
          <p:nvPr>
            <p:ph type="pic" sz="quarter" idx="14"/>
          </p:nvPr>
        </p:nvSpPr>
        <p:spPr>
          <a:xfrm>
            <a:off x="447676" y="1325563"/>
            <a:ext cx="2580730"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GB" smtClean="0"/>
              <a:t>Click icon to add picture</a:t>
            </a:r>
            <a:endParaRPr lang="en-GB" dirty="0"/>
          </a:p>
        </p:txBody>
      </p:sp>
      <p:sp>
        <p:nvSpPr>
          <p:cNvPr id="11" name="Picture Placeholder 20"/>
          <p:cNvSpPr>
            <a:spLocks noGrp="1"/>
          </p:cNvSpPr>
          <p:nvPr>
            <p:ph type="pic" sz="quarter" idx="15"/>
          </p:nvPr>
        </p:nvSpPr>
        <p:spPr>
          <a:xfrm>
            <a:off x="3230319"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GB" smtClean="0"/>
              <a:t>Click icon to add picture</a:t>
            </a:r>
            <a:endParaRPr lang="en-GB" dirty="0"/>
          </a:p>
        </p:txBody>
      </p:sp>
      <p:sp>
        <p:nvSpPr>
          <p:cNvPr id="12" name="Picture Placeholder 20"/>
          <p:cNvSpPr>
            <a:spLocks noGrp="1"/>
          </p:cNvSpPr>
          <p:nvPr>
            <p:ph type="pic" sz="quarter" idx="16"/>
          </p:nvPr>
        </p:nvSpPr>
        <p:spPr>
          <a:xfrm>
            <a:off x="6059516"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GB" smtClean="0"/>
              <a:t>Click icon to add picture</a:t>
            </a:r>
            <a:endParaRPr lang="en-GB" dirty="0"/>
          </a:p>
        </p:txBody>
      </p:sp>
      <p:sp>
        <p:nvSpPr>
          <p:cNvPr id="14"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GB" noProof="0" smtClean="0"/>
              <a:t>Click to edit Master title style</a:t>
            </a:r>
            <a:endParaRPr lang="en-GB" noProof="0" dirty="0"/>
          </a:p>
        </p:txBody>
      </p:sp>
      <p:sp>
        <p:nvSpPr>
          <p:cNvPr id="15" name="Content Placeholder 20"/>
          <p:cNvSpPr>
            <a:spLocks noGrp="1"/>
          </p:cNvSpPr>
          <p:nvPr>
            <p:ph sz="quarter" idx="17" hasCustomPrompt="1"/>
          </p:nvPr>
        </p:nvSpPr>
        <p:spPr>
          <a:xfrm>
            <a:off x="447675" y="4614043"/>
            <a:ext cx="2582128"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GB" smtClean="0"/>
              <a:t>Click to edit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dirty="0"/>
          </a:p>
        </p:txBody>
      </p:sp>
      <p:sp>
        <p:nvSpPr>
          <p:cNvPr id="16" name="Content Placeholder 20"/>
          <p:cNvSpPr>
            <a:spLocks noGrp="1"/>
          </p:cNvSpPr>
          <p:nvPr>
            <p:ph sz="quarter" idx="22" hasCustomPrompt="1"/>
          </p:nvPr>
        </p:nvSpPr>
        <p:spPr>
          <a:xfrm>
            <a:off x="3233168" y="4614042"/>
            <a:ext cx="2621722"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GB" smtClean="0"/>
              <a:t>Click to edit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dirty="0"/>
          </a:p>
        </p:txBody>
      </p:sp>
      <p:sp>
        <p:nvSpPr>
          <p:cNvPr id="17" name="Content Placeholder 20"/>
          <p:cNvSpPr>
            <a:spLocks noGrp="1"/>
          </p:cNvSpPr>
          <p:nvPr>
            <p:ph sz="quarter" idx="23" hasCustomPrompt="1"/>
          </p:nvPr>
        </p:nvSpPr>
        <p:spPr>
          <a:xfrm>
            <a:off x="6066430" y="4614042"/>
            <a:ext cx="2633070"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GB" smtClean="0"/>
              <a:t>Click to edit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dirty="0"/>
          </a:p>
        </p:txBody>
      </p:sp>
      <p:grpSp>
        <p:nvGrpSpPr>
          <p:cNvPr id="25" name="Group 24"/>
          <p:cNvGrpSpPr/>
          <p:nvPr userDrawn="1"/>
        </p:nvGrpSpPr>
        <p:grpSpPr bwMode="gray">
          <a:xfrm>
            <a:off x="7975371" y="6325019"/>
            <a:ext cx="715649" cy="333534"/>
            <a:chOff x="7527713" y="5505450"/>
            <a:chExt cx="1163308" cy="542169"/>
          </a:xfrm>
        </p:grpSpPr>
        <p:sp>
          <p:nvSpPr>
            <p:cNvPr id="2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grpSp>
      <p:sp>
        <p:nvSpPr>
          <p:cNvPr id="18" name="TextBox 17"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3"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21" name="Picture Placeholder 20"/>
          <p:cNvSpPr>
            <a:spLocks noGrp="1"/>
          </p:cNvSpPr>
          <p:nvPr>
            <p:ph type="pic" sz="quarter" idx="14"/>
          </p:nvPr>
        </p:nvSpPr>
        <p:spPr>
          <a:xfrm>
            <a:off x="447675" y="1325563"/>
            <a:ext cx="8251825" cy="3460759"/>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GB" smtClean="0"/>
              <a:t>Click icon to add picture</a:t>
            </a:r>
            <a:endParaRPr lang="en-GB"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GB" noProof="0" smtClean="0"/>
              <a:t>Click to edit Master title style</a:t>
            </a:r>
            <a:endParaRPr lang="en-GB" noProof="0" dirty="0"/>
          </a:p>
        </p:txBody>
      </p:sp>
      <p:sp>
        <p:nvSpPr>
          <p:cNvPr id="11" name="Content Placeholder 20"/>
          <p:cNvSpPr>
            <a:spLocks noGrp="1"/>
          </p:cNvSpPr>
          <p:nvPr>
            <p:ph sz="quarter" idx="17" hasCustomPrompt="1"/>
          </p:nvPr>
        </p:nvSpPr>
        <p:spPr>
          <a:xfrm>
            <a:off x="447674" y="5016525"/>
            <a:ext cx="8251825" cy="11366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GB" smtClean="0"/>
              <a:t>Click to edit text styles</a:t>
            </a:r>
          </a:p>
          <a:p>
            <a:pPr lvl="1"/>
            <a:r>
              <a:rPr lang="en-GB" smtClean="0"/>
              <a:t>Second level</a:t>
            </a:r>
          </a:p>
          <a:p>
            <a:pPr lvl="2"/>
            <a:r>
              <a:rPr lang="en-GB" smtClean="0"/>
              <a:t>Third level</a:t>
            </a:r>
            <a:endParaRPr lang="en-GB" dirty="0"/>
          </a:p>
        </p:txBody>
      </p:sp>
      <p:grpSp>
        <p:nvGrpSpPr>
          <p:cNvPr id="16" name="Group 15"/>
          <p:cNvGrpSpPr/>
          <p:nvPr userDrawn="1"/>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grpSp>
      <p:sp>
        <p:nvSpPr>
          <p:cNvPr id="12" name="TextBox 1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side small graphic ">
    <p:spTree>
      <p:nvGrpSpPr>
        <p:cNvPr id="1" name=""/>
        <p:cNvGrpSpPr/>
        <p:nvPr/>
      </p:nvGrpSpPr>
      <p:grpSpPr>
        <a:xfrm>
          <a:off x="0" y="0"/>
          <a:ext cx="0" cy="0"/>
          <a:chOff x="0" y="0"/>
          <a:chExt cx="0" cy="0"/>
        </a:xfrm>
      </p:grpSpPr>
      <p:pic>
        <p:nvPicPr>
          <p:cNvPr id="52" name="Picture 51"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4" name="Content Placeholder 20"/>
          <p:cNvSpPr>
            <a:spLocks noGrp="1"/>
          </p:cNvSpPr>
          <p:nvPr>
            <p:ph sz="quarter" idx="17"/>
          </p:nvPr>
        </p:nvSpPr>
        <p:spPr>
          <a:xfrm>
            <a:off x="449263" y="1266825"/>
            <a:ext cx="626110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dirty="0"/>
          </a:p>
        </p:txBody>
      </p:sp>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9"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GB" noProof="0" smtClean="0"/>
              <a:t>Click to edit Master title style</a:t>
            </a:r>
            <a:endParaRPr lang="en-GB" noProof="0" dirty="0"/>
          </a:p>
        </p:txBody>
      </p:sp>
      <p:sp>
        <p:nvSpPr>
          <p:cNvPr id="12" name="Picture Placeholder 11"/>
          <p:cNvSpPr>
            <a:spLocks noGrp="1"/>
          </p:cNvSpPr>
          <p:nvPr>
            <p:ph type="pic" sz="quarter" idx="23" hasCustomPrompt="1"/>
          </p:nvPr>
        </p:nvSpPr>
        <p:spPr>
          <a:xfrm>
            <a:off x="6854825" y="1325563"/>
            <a:ext cx="1844675" cy="4827587"/>
          </a:xfrm>
          <a:prstGeom prst="rect">
            <a:avLst/>
          </a:prstGeom>
        </p:spPr>
        <p:txBody>
          <a:bodyPr lIns="0" tIns="0" rIns="0" bIns="0"/>
          <a:lstStyle>
            <a:lvl1pPr marL="179388" indent="-179388">
              <a:buFont typeface="Arial" pitchFamily="34" charset="0"/>
              <a:buNone/>
              <a:defRPr lang="en-AU" sz="1600" kern="1200" dirty="0" smtClean="0">
                <a:solidFill>
                  <a:schemeClr val="tx1"/>
                </a:solidFill>
                <a:latin typeface="Arial" pitchFamily="34" charset="0"/>
                <a:ea typeface="+mn-ea"/>
                <a:cs typeface="+mn-cs"/>
              </a:defRPr>
            </a:lvl1pPr>
          </a:lstStyle>
          <a:p>
            <a:r>
              <a:rPr lang="en-GB" smtClean="0"/>
              <a:t>Text</a:t>
            </a:r>
            <a:endParaRPr lang="en-GB" dirty="0"/>
          </a:p>
        </p:txBody>
      </p:sp>
      <p:grpSp>
        <p:nvGrpSpPr>
          <p:cNvPr id="16" name="Group 15"/>
          <p:cNvGrpSpPr/>
          <p:nvPr userDrawn="1"/>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grpSp>
      <p:sp>
        <p:nvSpPr>
          <p:cNvPr id="11" name="TextBox 10"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icture">
    <p:spTree>
      <p:nvGrpSpPr>
        <p:cNvPr id="1" name=""/>
        <p:cNvGrpSpPr/>
        <p:nvPr/>
      </p:nvGrpSpPr>
      <p:grpSpPr>
        <a:xfrm>
          <a:off x="0" y="0"/>
          <a:ext cx="0" cy="0"/>
          <a:chOff x="0" y="0"/>
          <a:chExt cx="0" cy="0"/>
        </a:xfrm>
      </p:grpSpPr>
      <p:pic>
        <p:nvPicPr>
          <p:cNvPr id="53" name="Picture 52"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1"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GB" noProof="0" smtClean="0"/>
              <a:t>Click to edit Master title style</a:t>
            </a:r>
            <a:endParaRPr lang="en-GB" noProof="0" dirty="0"/>
          </a:p>
        </p:txBody>
      </p:sp>
      <p:sp>
        <p:nvSpPr>
          <p:cNvPr id="12" name="Content Placeholder 20"/>
          <p:cNvSpPr>
            <a:spLocks noGrp="1"/>
          </p:cNvSpPr>
          <p:nvPr>
            <p:ph sz="quarter" idx="17"/>
          </p:nvPr>
        </p:nvSpPr>
        <p:spPr>
          <a:xfrm>
            <a:off x="449264"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dirty="0"/>
          </a:p>
        </p:txBody>
      </p:sp>
      <p:sp>
        <p:nvSpPr>
          <p:cNvPr id="13" name="Content Placeholder 20"/>
          <p:cNvSpPr>
            <a:spLocks noGrp="1"/>
          </p:cNvSpPr>
          <p:nvPr>
            <p:ph sz="quarter" idx="23"/>
          </p:nvPr>
        </p:nvSpPr>
        <p:spPr>
          <a:xfrm>
            <a:off x="4741416"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dirty="0"/>
          </a:p>
        </p:txBody>
      </p:sp>
      <p:sp>
        <p:nvSpPr>
          <p:cNvPr id="14" name="Content Placeholder 20"/>
          <p:cNvSpPr>
            <a:spLocks noGrp="1"/>
          </p:cNvSpPr>
          <p:nvPr>
            <p:ph sz="quarter" idx="24"/>
          </p:nvPr>
        </p:nvSpPr>
        <p:spPr>
          <a:xfrm>
            <a:off x="447674" y="1266825"/>
            <a:ext cx="8251825" cy="8382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GB" smtClean="0"/>
              <a:t>Click to edit Master text styles</a:t>
            </a:r>
          </a:p>
          <a:p>
            <a:pPr lvl="1"/>
            <a:r>
              <a:rPr lang="en-GB" smtClean="0"/>
              <a:t>Second level</a:t>
            </a:r>
            <a:endParaRPr lang="en-GB" dirty="0"/>
          </a:p>
        </p:txBody>
      </p:sp>
      <p:grpSp>
        <p:nvGrpSpPr>
          <p:cNvPr id="19" name="Group 18"/>
          <p:cNvGrpSpPr/>
          <p:nvPr userDrawn="1"/>
        </p:nvGrpSpPr>
        <p:grpSpPr bwMode="gray">
          <a:xfrm>
            <a:off x="7975371" y="6325019"/>
            <a:ext cx="715649" cy="333534"/>
            <a:chOff x="7527713" y="5505450"/>
            <a:chExt cx="1163308" cy="542169"/>
          </a:xfrm>
        </p:grpSpPr>
        <p:sp>
          <p:nvSpPr>
            <p:cNvPr id="20"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1"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2"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grpSp>
      <p:sp>
        <p:nvSpPr>
          <p:cNvPr id="15" name="TextBox 14"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9" name="Content Placeholder 2"/>
          <p:cNvSpPr>
            <a:spLocks noGrp="1"/>
          </p:cNvSpPr>
          <p:nvPr>
            <p:ph idx="1" hasCustomPrompt="1"/>
          </p:nvPr>
        </p:nvSpPr>
        <p:spPr>
          <a:xfrm>
            <a:off x="447675" y="1266825"/>
            <a:ext cx="8239125" cy="330332"/>
          </a:xfrm>
          <a:prstGeom prst="rect">
            <a:avLst/>
          </a:prstGeom>
        </p:spPr>
        <p:txBody>
          <a:bodyPr lIns="0" tIns="0" rIns="0" bIns="0">
            <a:normAutofit/>
          </a:bodyPr>
          <a:lstStyle>
            <a:lvl1pPr marL="0" indent="0">
              <a:spcBef>
                <a:spcPts val="600"/>
              </a:spcBef>
              <a:buSzPct val="120000"/>
              <a:buFont typeface="Arial" pitchFamily="34" charset="0"/>
              <a:buNone/>
              <a:defRPr sz="1600" baseline="0">
                <a:solidFill>
                  <a:schemeClr val="tx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GB" noProof="0" smtClean="0"/>
              <a:t>Click to enter text</a:t>
            </a:r>
            <a:endParaRPr lang="en-GB" noProof="0" dirty="0" smtClean="0"/>
          </a:p>
        </p:txBody>
      </p:sp>
      <p:sp>
        <p:nvSpPr>
          <p:cNvPr id="21" name="Picture Placeholder 20"/>
          <p:cNvSpPr>
            <a:spLocks noGrp="1"/>
          </p:cNvSpPr>
          <p:nvPr>
            <p:ph type="pic" sz="quarter" idx="14"/>
          </p:nvPr>
        </p:nvSpPr>
        <p:spPr>
          <a:xfrm>
            <a:off x="447675" y="1744717"/>
            <a:ext cx="8251825" cy="4408433"/>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GB" smtClean="0"/>
              <a:t>Click icon to add picture</a:t>
            </a:r>
            <a:endParaRPr lang="en-GB"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GB" noProof="0" smtClean="0"/>
              <a:t>Click to edit Master title style</a:t>
            </a:r>
            <a:endParaRPr lang="en-GB" noProof="0" dirty="0"/>
          </a:p>
        </p:txBody>
      </p:sp>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grpSp>
        <p:nvGrpSpPr>
          <p:cNvPr id="14" name="Group 13"/>
          <p:cNvGrpSpPr/>
          <p:nvPr userDrawn="1"/>
        </p:nvGrpSpPr>
        <p:grpSpPr bwMode="gray">
          <a:xfrm>
            <a:off x="7975371" y="6325019"/>
            <a:ext cx="715649" cy="333534"/>
            <a:chOff x="7527713" y="5505450"/>
            <a:chExt cx="1163308" cy="542169"/>
          </a:xfrm>
        </p:grpSpPr>
        <p:sp>
          <p:nvSpPr>
            <p:cNvPr id="1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grpSp>
      <p:sp>
        <p:nvSpPr>
          <p:cNvPr id="11" name="TextBox 10"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ation page">
    <p:spTree>
      <p:nvGrpSpPr>
        <p:cNvPr id="1" name=""/>
        <p:cNvGrpSpPr/>
        <p:nvPr/>
      </p:nvGrpSpPr>
      <p:grpSpPr>
        <a:xfrm>
          <a:off x="0" y="0"/>
          <a:ext cx="0" cy="0"/>
          <a:chOff x="0" y="0"/>
          <a:chExt cx="0" cy="0"/>
        </a:xfrm>
      </p:grpSpPr>
      <p:pic>
        <p:nvPicPr>
          <p:cNvPr id="37" name="Picture 36" descr="&lt;IGNORE&gt;"/>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a:xfrm>
            <a:off x="447675" y="1266825"/>
            <a:ext cx="6262688" cy="1730375"/>
          </a:xfrm>
        </p:spPr>
        <p:txBody>
          <a:bodyPr wrap="square" lIns="0" tIns="0" rIns="0" bIns="0">
            <a:normAutofit/>
          </a:bodyPr>
          <a:lstStyle>
            <a:lvl1pPr algn="l">
              <a:defRPr sz="3000" baseline="0">
                <a:solidFill>
                  <a:schemeClr val="tx2"/>
                </a:solidFill>
              </a:defRPr>
            </a:lvl1pPr>
          </a:lstStyle>
          <a:p>
            <a:r>
              <a:rPr lang="en-GB" noProof="0" smtClean="0"/>
              <a:t>Click to edit Master title style</a:t>
            </a:r>
            <a:endParaRPr lang="en-GB" noProof="0" dirty="0"/>
          </a:p>
        </p:txBody>
      </p:sp>
      <p:sp>
        <p:nvSpPr>
          <p:cNvPr id="1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grpSp>
        <p:nvGrpSpPr>
          <p:cNvPr id="38" name="Group 37"/>
          <p:cNvGrpSpPr/>
          <p:nvPr userDrawn="1"/>
        </p:nvGrpSpPr>
        <p:grpSpPr bwMode="gray">
          <a:xfrm>
            <a:off x="7006683" y="5825905"/>
            <a:ext cx="1816346" cy="860719"/>
            <a:chOff x="2151172" y="185738"/>
            <a:chExt cx="5711826" cy="2706688"/>
          </a:xfrm>
        </p:grpSpPr>
        <p:grpSp>
          <p:nvGrpSpPr>
            <p:cNvPr id="39" name="Group 75"/>
            <p:cNvGrpSpPr/>
            <p:nvPr userDrawn="1"/>
          </p:nvGrpSpPr>
          <p:grpSpPr bwMode="gray">
            <a:xfrm>
              <a:off x="3776772" y="185738"/>
              <a:ext cx="3673475" cy="1709738"/>
              <a:chOff x="3776772" y="185738"/>
              <a:chExt cx="3673475" cy="1709738"/>
            </a:xfrm>
          </p:grpSpPr>
          <p:sp>
            <p:nvSpPr>
              <p:cNvPr id="64" name="Freeform 6"/>
              <p:cNvSpPr>
                <a:spLocks/>
              </p:cNvSpPr>
              <p:nvPr userDrawn="1"/>
            </p:nvSpPr>
            <p:spPr bwMode="gray">
              <a:xfrm>
                <a:off x="3776772" y="185738"/>
                <a:ext cx="1435100" cy="1709738"/>
              </a:xfrm>
              <a:custGeom>
                <a:avLst/>
                <a:gdLst/>
                <a:ahLst/>
                <a:cxnLst>
                  <a:cxn ang="0">
                    <a:pos x="612" y="3"/>
                  </a:cxn>
                  <a:cxn ang="0">
                    <a:pos x="717" y="18"/>
                  </a:cxn>
                  <a:cxn ang="0">
                    <a:pos x="817" y="45"/>
                  </a:cxn>
                  <a:cxn ang="0">
                    <a:pos x="904" y="80"/>
                  </a:cxn>
                  <a:cxn ang="0">
                    <a:pos x="848" y="289"/>
                  </a:cxn>
                  <a:cxn ang="0">
                    <a:pos x="736" y="239"/>
                  </a:cxn>
                  <a:cxn ang="0">
                    <a:pos x="627" y="211"/>
                  </a:cxn>
                  <a:cxn ang="0">
                    <a:pos x="528" y="211"/>
                  </a:cxn>
                  <a:cxn ang="0">
                    <a:pos x="442" y="232"/>
                  </a:cxn>
                  <a:cxn ang="0">
                    <a:pos x="370" y="271"/>
                  </a:cxn>
                  <a:cxn ang="0">
                    <a:pos x="312" y="326"/>
                  </a:cxn>
                  <a:cxn ang="0">
                    <a:pos x="270" y="391"/>
                  </a:cxn>
                  <a:cxn ang="0">
                    <a:pos x="244" y="463"/>
                  </a:cxn>
                  <a:cxn ang="0">
                    <a:pos x="235" y="539"/>
                  </a:cxn>
                  <a:cxn ang="0">
                    <a:pos x="246" y="625"/>
                  </a:cxn>
                  <a:cxn ang="0">
                    <a:pos x="277" y="702"/>
                  </a:cxn>
                  <a:cxn ang="0">
                    <a:pos x="324" y="765"/>
                  </a:cxn>
                  <a:cxn ang="0">
                    <a:pos x="386" y="814"/>
                  </a:cxn>
                  <a:cxn ang="0">
                    <a:pos x="458" y="848"/>
                  </a:cxn>
                  <a:cxn ang="0">
                    <a:pos x="535" y="867"/>
                  </a:cxn>
                  <a:cxn ang="0">
                    <a:pos x="627" y="866"/>
                  </a:cxn>
                  <a:cxn ang="0">
                    <a:pos x="724" y="842"/>
                  </a:cxn>
                  <a:cxn ang="0">
                    <a:pos x="817" y="797"/>
                  </a:cxn>
                  <a:cxn ang="0">
                    <a:pos x="902" y="733"/>
                  </a:cxn>
                  <a:cxn ang="0">
                    <a:pos x="858" y="1005"/>
                  </a:cxn>
                  <a:cxn ang="0">
                    <a:pos x="759" y="1044"/>
                  </a:cxn>
                  <a:cxn ang="0">
                    <a:pos x="657" y="1068"/>
                  </a:cxn>
                  <a:cxn ang="0">
                    <a:pos x="559" y="1077"/>
                  </a:cxn>
                  <a:cxn ang="0">
                    <a:pos x="441" y="1065"/>
                  </a:cxn>
                  <a:cxn ang="0">
                    <a:pos x="330" y="1029"/>
                  </a:cxn>
                  <a:cxn ang="0">
                    <a:pos x="230" y="972"/>
                  </a:cxn>
                  <a:cxn ang="0">
                    <a:pos x="145" y="896"/>
                  </a:cxn>
                  <a:cxn ang="0">
                    <a:pos x="77" y="808"/>
                  </a:cxn>
                  <a:cxn ang="0">
                    <a:pos x="28" y="706"/>
                  </a:cxn>
                  <a:cxn ang="0">
                    <a:pos x="3" y="596"/>
                  </a:cxn>
                  <a:cxn ang="0">
                    <a:pos x="2" y="482"/>
                  </a:cxn>
                  <a:cxn ang="0">
                    <a:pos x="25" y="375"/>
                  </a:cxn>
                  <a:cxn ang="0">
                    <a:pos x="69" y="278"/>
                  </a:cxn>
                  <a:cxn ang="0">
                    <a:pos x="130" y="192"/>
                  </a:cxn>
                  <a:cxn ang="0">
                    <a:pos x="206" y="120"/>
                  </a:cxn>
                  <a:cxn ang="0">
                    <a:pos x="296" y="64"/>
                  </a:cxn>
                  <a:cxn ang="0">
                    <a:pos x="397" y="23"/>
                  </a:cxn>
                  <a:cxn ang="0">
                    <a:pos x="505" y="3"/>
                  </a:cxn>
                </a:cxnLst>
                <a:rect l="0" t="0" r="r" b="b"/>
                <a:pathLst>
                  <a:path w="904" h="1077">
                    <a:moveTo>
                      <a:pt x="562" y="0"/>
                    </a:moveTo>
                    <a:lnTo>
                      <a:pt x="612" y="3"/>
                    </a:lnTo>
                    <a:lnTo>
                      <a:pt x="664" y="8"/>
                    </a:lnTo>
                    <a:lnTo>
                      <a:pt x="717" y="18"/>
                    </a:lnTo>
                    <a:lnTo>
                      <a:pt x="768" y="30"/>
                    </a:lnTo>
                    <a:lnTo>
                      <a:pt x="817" y="45"/>
                    </a:lnTo>
                    <a:lnTo>
                      <a:pt x="863" y="62"/>
                    </a:lnTo>
                    <a:lnTo>
                      <a:pt x="904" y="80"/>
                    </a:lnTo>
                    <a:lnTo>
                      <a:pt x="904" y="324"/>
                    </a:lnTo>
                    <a:lnTo>
                      <a:pt x="848" y="289"/>
                    </a:lnTo>
                    <a:lnTo>
                      <a:pt x="792" y="261"/>
                    </a:lnTo>
                    <a:lnTo>
                      <a:pt x="736" y="239"/>
                    </a:lnTo>
                    <a:lnTo>
                      <a:pt x="681" y="221"/>
                    </a:lnTo>
                    <a:lnTo>
                      <a:pt x="627" y="211"/>
                    </a:lnTo>
                    <a:lnTo>
                      <a:pt x="575" y="208"/>
                    </a:lnTo>
                    <a:lnTo>
                      <a:pt x="528" y="211"/>
                    </a:lnTo>
                    <a:lnTo>
                      <a:pt x="484" y="219"/>
                    </a:lnTo>
                    <a:lnTo>
                      <a:pt x="442" y="232"/>
                    </a:lnTo>
                    <a:lnTo>
                      <a:pt x="405" y="250"/>
                    </a:lnTo>
                    <a:lnTo>
                      <a:pt x="370" y="271"/>
                    </a:lnTo>
                    <a:lnTo>
                      <a:pt x="340" y="298"/>
                    </a:lnTo>
                    <a:lnTo>
                      <a:pt x="312" y="326"/>
                    </a:lnTo>
                    <a:lnTo>
                      <a:pt x="289" y="357"/>
                    </a:lnTo>
                    <a:lnTo>
                      <a:pt x="270" y="391"/>
                    </a:lnTo>
                    <a:lnTo>
                      <a:pt x="256" y="427"/>
                    </a:lnTo>
                    <a:lnTo>
                      <a:pt x="244" y="463"/>
                    </a:lnTo>
                    <a:lnTo>
                      <a:pt x="237" y="501"/>
                    </a:lnTo>
                    <a:lnTo>
                      <a:pt x="235" y="539"/>
                    </a:lnTo>
                    <a:lnTo>
                      <a:pt x="238" y="584"/>
                    </a:lnTo>
                    <a:lnTo>
                      <a:pt x="246" y="625"/>
                    </a:lnTo>
                    <a:lnTo>
                      <a:pt x="259" y="666"/>
                    </a:lnTo>
                    <a:lnTo>
                      <a:pt x="277" y="702"/>
                    </a:lnTo>
                    <a:lnTo>
                      <a:pt x="299" y="736"/>
                    </a:lnTo>
                    <a:lnTo>
                      <a:pt x="324" y="765"/>
                    </a:lnTo>
                    <a:lnTo>
                      <a:pt x="354" y="792"/>
                    </a:lnTo>
                    <a:lnTo>
                      <a:pt x="386" y="814"/>
                    </a:lnTo>
                    <a:lnTo>
                      <a:pt x="421" y="834"/>
                    </a:lnTo>
                    <a:lnTo>
                      <a:pt x="458" y="848"/>
                    </a:lnTo>
                    <a:lnTo>
                      <a:pt x="496" y="860"/>
                    </a:lnTo>
                    <a:lnTo>
                      <a:pt x="535" y="867"/>
                    </a:lnTo>
                    <a:lnTo>
                      <a:pt x="577" y="869"/>
                    </a:lnTo>
                    <a:lnTo>
                      <a:pt x="627" y="866"/>
                    </a:lnTo>
                    <a:lnTo>
                      <a:pt x="676" y="857"/>
                    </a:lnTo>
                    <a:lnTo>
                      <a:pt x="724" y="842"/>
                    </a:lnTo>
                    <a:lnTo>
                      <a:pt x="771" y="822"/>
                    </a:lnTo>
                    <a:lnTo>
                      <a:pt x="817" y="797"/>
                    </a:lnTo>
                    <a:lnTo>
                      <a:pt x="861" y="766"/>
                    </a:lnTo>
                    <a:lnTo>
                      <a:pt x="902" y="733"/>
                    </a:lnTo>
                    <a:lnTo>
                      <a:pt x="902" y="981"/>
                    </a:lnTo>
                    <a:lnTo>
                      <a:pt x="858" y="1005"/>
                    </a:lnTo>
                    <a:lnTo>
                      <a:pt x="810" y="1025"/>
                    </a:lnTo>
                    <a:lnTo>
                      <a:pt x="759" y="1044"/>
                    </a:lnTo>
                    <a:lnTo>
                      <a:pt x="708" y="1058"/>
                    </a:lnTo>
                    <a:lnTo>
                      <a:pt x="657" y="1068"/>
                    </a:lnTo>
                    <a:lnTo>
                      <a:pt x="606" y="1075"/>
                    </a:lnTo>
                    <a:lnTo>
                      <a:pt x="559" y="1077"/>
                    </a:lnTo>
                    <a:lnTo>
                      <a:pt x="499" y="1073"/>
                    </a:lnTo>
                    <a:lnTo>
                      <a:pt x="441" y="1065"/>
                    </a:lnTo>
                    <a:lnTo>
                      <a:pt x="385" y="1049"/>
                    </a:lnTo>
                    <a:lnTo>
                      <a:pt x="330" y="1029"/>
                    </a:lnTo>
                    <a:lnTo>
                      <a:pt x="279" y="1002"/>
                    </a:lnTo>
                    <a:lnTo>
                      <a:pt x="230" y="972"/>
                    </a:lnTo>
                    <a:lnTo>
                      <a:pt x="187" y="936"/>
                    </a:lnTo>
                    <a:lnTo>
                      <a:pt x="145" y="896"/>
                    </a:lnTo>
                    <a:lnTo>
                      <a:pt x="109" y="854"/>
                    </a:lnTo>
                    <a:lnTo>
                      <a:pt x="77" y="808"/>
                    </a:lnTo>
                    <a:lnTo>
                      <a:pt x="50" y="759"/>
                    </a:lnTo>
                    <a:lnTo>
                      <a:pt x="28" y="706"/>
                    </a:lnTo>
                    <a:lnTo>
                      <a:pt x="13" y="653"/>
                    </a:lnTo>
                    <a:lnTo>
                      <a:pt x="3" y="596"/>
                    </a:lnTo>
                    <a:lnTo>
                      <a:pt x="0" y="539"/>
                    </a:lnTo>
                    <a:lnTo>
                      <a:pt x="2" y="482"/>
                    </a:lnTo>
                    <a:lnTo>
                      <a:pt x="11" y="428"/>
                    </a:lnTo>
                    <a:lnTo>
                      <a:pt x="25" y="375"/>
                    </a:lnTo>
                    <a:lnTo>
                      <a:pt x="45" y="325"/>
                    </a:lnTo>
                    <a:lnTo>
                      <a:pt x="69" y="278"/>
                    </a:lnTo>
                    <a:lnTo>
                      <a:pt x="97" y="233"/>
                    </a:lnTo>
                    <a:lnTo>
                      <a:pt x="130" y="192"/>
                    </a:lnTo>
                    <a:lnTo>
                      <a:pt x="166" y="155"/>
                    </a:lnTo>
                    <a:lnTo>
                      <a:pt x="206" y="120"/>
                    </a:lnTo>
                    <a:lnTo>
                      <a:pt x="250" y="90"/>
                    </a:lnTo>
                    <a:lnTo>
                      <a:pt x="296" y="64"/>
                    </a:lnTo>
                    <a:lnTo>
                      <a:pt x="345" y="41"/>
                    </a:lnTo>
                    <a:lnTo>
                      <a:pt x="397" y="23"/>
                    </a:lnTo>
                    <a:lnTo>
                      <a:pt x="449" y="11"/>
                    </a:lnTo>
                    <a:lnTo>
                      <a:pt x="505" y="3"/>
                    </a:lnTo>
                    <a:lnTo>
                      <a:pt x="562" y="0"/>
                    </a:lnTo>
                    <a:close/>
                  </a:path>
                </a:pathLst>
              </a:custGeom>
              <a:solidFill>
                <a:srgbClr val="E3193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5" name="Freeform 7"/>
              <p:cNvSpPr>
                <a:spLocks/>
              </p:cNvSpPr>
              <p:nvPr userDrawn="1"/>
            </p:nvSpPr>
            <p:spPr bwMode="gray">
              <a:xfrm>
                <a:off x="5342047" y="185738"/>
                <a:ext cx="1484313" cy="1709738"/>
              </a:xfrm>
              <a:custGeom>
                <a:avLst/>
                <a:gdLst/>
                <a:ahLst/>
                <a:cxnLst>
                  <a:cxn ang="0">
                    <a:pos x="629" y="3"/>
                  </a:cxn>
                  <a:cxn ang="0">
                    <a:pos x="737" y="16"/>
                  </a:cxn>
                  <a:cxn ang="0">
                    <a:pos x="841" y="40"/>
                  </a:cxn>
                  <a:cxn ang="0">
                    <a:pos x="928" y="73"/>
                  </a:cxn>
                  <a:cxn ang="0">
                    <a:pos x="884" y="290"/>
                  </a:cxn>
                  <a:cxn ang="0">
                    <a:pos x="785" y="248"/>
                  </a:cxn>
                  <a:cxn ang="0">
                    <a:pos x="684" y="219"/>
                  </a:cxn>
                  <a:cxn ang="0">
                    <a:pos x="582" y="208"/>
                  </a:cxn>
                  <a:cxn ang="0">
                    <a:pos x="490" y="219"/>
                  </a:cxn>
                  <a:cxn ang="0">
                    <a:pos x="410" y="250"/>
                  </a:cxn>
                  <a:cxn ang="0">
                    <a:pos x="344" y="298"/>
                  </a:cxn>
                  <a:cxn ang="0">
                    <a:pos x="292" y="357"/>
                  </a:cxn>
                  <a:cxn ang="0">
                    <a:pos x="256" y="427"/>
                  </a:cxn>
                  <a:cxn ang="0">
                    <a:pos x="238" y="501"/>
                  </a:cxn>
                  <a:cxn ang="0">
                    <a:pos x="238" y="583"/>
                  </a:cxn>
                  <a:cxn ang="0">
                    <a:pos x="259" y="665"/>
                  </a:cxn>
                  <a:cxn ang="0">
                    <a:pos x="299" y="736"/>
                  </a:cxn>
                  <a:cxn ang="0">
                    <a:pos x="355" y="794"/>
                  </a:cxn>
                  <a:cxn ang="0">
                    <a:pos x="422" y="839"/>
                  </a:cxn>
                  <a:cxn ang="0">
                    <a:pos x="501" y="866"/>
                  </a:cxn>
                  <a:cxn ang="0">
                    <a:pos x="585" y="876"/>
                  </a:cxn>
                  <a:cxn ang="0">
                    <a:pos x="633" y="873"/>
                  </a:cxn>
                  <a:cxn ang="0">
                    <a:pos x="685" y="864"/>
                  </a:cxn>
                  <a:cxn ang="0">
                    <a:pos x="713" y="660"/>
                  </a:cxn>
                  <a:cxn ang="0">
                    <a:pos x="540" y="456"/>
                  </a:cxn>
                  <a:cxn ang="0">
                    <a:pos x="935" y="1000"/>
                  </a:cxn>
                  <a:cxn ang="0">
                    <a:pos x="818" y="1043"/>
                  </a:cxn>
                  <a:cxn ang="0">
                    <a:pos x="693" y="1068"/>
                  </a:cxn>
                  <a:cxn ang="0">
                    <a:pos x="564" y="1077"/>
                  </a:cxn>
                  <a:cxn ang="0">
                    <a:pos x="444" y="1065"/>
                  </a:cxn>
                  <a:cxn ang="0">
                    <a:pos x="333" y="1030"/>
                  </a:cxn>
                  <a:cxn ang="0">
                    <a:pos x="233" y="974"/>
                  </a:cxn>
                  <a:cxn ang="0">
                    <a:pos x="147" y="901"/>
                  </a:cxn>
                  <a:cxn ang="0">
                    <a:pos x="78" y="811"/>
                  </a:cxn>
                  <a:cxn ang="0">
                    <a:pos x="29" y="710"/>
                  </a:cxn>
                  <a:cxn ang="0">
                    <a:pos x="3" y="598"/>
                  </a:cxn>
                  <a:cxn ang="0">
                    <a:pos x="3" y="479"/>
                  </a:cxn>
                  <a:cxn ang="0">
                    <a:pos x="29" y="367"/>
                  </a:cxn>
                  <a:cxn ang="0">
                    <a:pos x="78" y="265"/>
                  </a:cxn>
                  <a:cxn ang="0">
                    <a:pos x="148" y="176"/>
                  </a:cxn>
                  <a:cxn ang="0">
                    <a:pos x="236" y="103"/>
                  </a:cxn>
                  <a:cxn ang="0">
                    <a:pos x="338" y="47"/>
                  </a:cxn>
                  <a:cxn ang="0">
                    <a:pos x="453" y="12"/>
                  </a:cxn>
                  <a:cxn ang="0">
                    <a:pos x="578" y="0"/>
                  </a:cxn>
                </a:cxnLst>
                <a:rect l="0" t="0" r="r" b="b"/>
                <a:pathLst>
                  <a:path w="935" h="1077">
                    <a:moveTo>
                      <a:pt x="578" y="0"/>
                    </a:moveTo>
                    <a:lnTo>
                      <a:pt x="629" y="3"/>
                    </a:lnTo>
                    <a:lnTo>
                      <a:pt x="682" y="7"/>
                    </a:lnTo>
                    <a:lnTo>
                      <a:pt x="737" y="16"/>
                    </a:lnTo>
                    <a:lnTo>
                      <a:pt x="790" y="27"/>
                    </a:lnTo>
                    <a:lnTo>
                      <a:pt x="841" y="40"/>
                    </a:lnTo>
                    <a:lnTo>
                      <a:pt x="887" y="56"/>
                    </a:lnTo>
                    <a:lnTo>
                      <a:pt x="928" y="73"/>
                    </a:lnTo>
                    <a:lnTo>
                      <a:pt x="928" y="314"/>
                    </a:lnTo>
                    <a:lnTo>
                      <a:pt x="884" y="290"/>
                    </a:lnTo>
                    <a:lnTo>
                      <a:pt x="835" y="268"/>
                    </a:lnTo>
                    <a:lnTo>
                      <a:pt x="785" y="248"/>
                    </a:lnTo>
                    <a:lnTo>
                      <a:pt x="735" y="231"/>
                    </a:lnTo>
                    <a:lnTo>
                      <a:pt x="684" y="219"/>
                    </a:lnTo>
                    <a:lnTo>
                      <a:pt x="632" y="211"/>
                    </a:lnTo>
                    <a:lnTo>
                      <a:pt x="582" y="208"/>
                    </a:lnTo>
                    <a:lnTo>
                      <a:pt x="535" y="211"/>
                    </a:lnTo>
                    <a:lnTo>
                      <a:pt x="490" y="219"/>
                    </a:lnTo>
                    <a:lnTo>
                      <a:pt x="449" y="232"/>
                    </a:lnTo>
                    <a:lnTo>
                      <a:pt x="410" y="250"/>
                    </a:lnTo>
                    <a:lnTo>
                      <a:pt x="375" y="271"/>
                    </a:lnTo>
                    <a:lnTo>
                      <a:pt x="344" y="298"/>
                    </a:lnTo>
                    <a:lnTo>
                      <a:pt x="316" y="326"/>
                    </a:lnTo>
                    <a:lnTo>
                      <a:pt x="292" y="357"/>
                    </a:lnTo>
                    <a:lnTo>
                      <a:pt x="272" y="391"/>
                    </a:lnTo>
                    <a:lnTo>
                      <a:pt x="256" y="427"/>
                    </a:lnTo>
                    <a:lnTo>
                      <a:pt x="244" y="463"/>
                    </a:lnTo>
                    <a:lnTo>
                      <a:pt x="238" y="501"/>
                    </a:lnTo>
                    <a:lnTo>
                      <a:pt x="234" y="539"/>
                    </a:lnTo>
                    <a:lnTo>
                      <a:pt x="238" y="583"/>
                    </a:lnTo>
                    <a:lnTo>
                      <a:pt x="245" y="624"/>
                    </a:lnTo>
                    <a:lnTo>
                      <a:pt x="259" y="665"/>
                    </a:lnTo>
                    <a:lnTo>
                      <a:pt x="277" y="701"/>
                    </a:lnTo>
                    <a:lnTo>
                      <a:pt x="299" y="736"/>
                    </a:lnTo>
                    <a:lnTo>
                      <a:pt x="325" y="766"/>
                    </a:lnTo>
                    <a:lnTo>
                      <a:pt x="355" y="794"/>
                    </a:lnTo>
                    <a:lnTo>
                      <a:pt x="387" y="818"/>
                    </a:lnTo>
                    <a:lnTo>
                      <a:pt x="422" y="839"/>
                    </a:lnTo>
                    <a:lnTo>
                      <a:pt x="461" y="854"/>
                    </a:lnTo>
                    <a:lnTo>
                      <a:pt x="501" y="866"/>
                    </a:lnTo>
                    <a:lnTo>
                      <a:pt x="543" y="873"/>
                    </a:lnTo>
                    <a:lnTo>
                      <a:pt x="585" y="876"/>
                    </a:lnTo>
                    <a:lnTo>
                      <a:pt x="609" y="876"/>
                    </a:lnTo>
                    <a:lnTo>
                      <a:pt x="633" y="873"/>
                    </a:lnTo>
                    <a:lnTo>
                      <a:pt x="658" y="869"/>
                    </a:lnTo>
                    <a:lnTo>
                      <a:pt x="685" y="864"/>
                    </a:lnTo>
                    <a:lnTo>
                      <a:pt x="713" y="854"/>
                    </a:lnTo>
                    <a:lnTo>
                      <a:pt x="713" y="660"/>
                    </a:lnTo>
                    <a:lnTo>
                      <a:pt x="540" y="660"/>
                    </a:lnTo>
                    <a:lnTo>
                      <a:pt x="540" y="456"/>
                    </a:lnTo>
                    <a:lnTo>
                      <a:pt x="935" y="456"/>
                    </a:lnTo>
                    <a:lnTo>
                      <a:pt x="935" y="1000"/>
                    </a:lnTo>
                    <a:lnTo>
                      <a:pt x="877" y="1023"/>
                    </a:lnTo>
                    <a:lnTo>
                      <a:pt x="818" y="1043"/>
                    </a:lnTo>
                    <a:lnTo>
                      <a:pt x="757" y="1058"/>
                    </a:lnTo>
                    <a:lnTo>
                      <a:pt x="693" y="1068"/>
                    </a:lnTo>
                    <a:lnTo>
                      <a:pt x="630" y="1075"/>
                    </a:lnTo>
                    <a:lnTo>
                      <a:pt x="564" y="1077"/>
                    </a:lnTo>
                    <a:lnTo>
                      <a:pt x="503" y="1075"/>
                    </a:lnTo>
                    <a:lnTo>
                      <a:pt x="444" y="1065"/>
                    </a:lnTo>
                    <a:lnTo>
                      <a:pt x="387" y="1049"/>
                    </a:lnTo>
                    <a:lnTo>
                      <a:pt x="333" y="1030"/>
                    </a:lnTo>
                    <a:lnTo>
                      <a:pt x="281" y="1005"/>
                    </a:lnTo>
                    <a:lnTo>
                      <a:pt x="233" y="974"/>
                    </a:lnTo>
                    <a:lnTo>
                      <a:pt x="189" y="939"/>
                    </a:lnTo>
                    <a:lnTo>
                      <a:pt x="147" y="901"/>
                    </a:lnTo>
                    <a:lnTo>
                      <a:pt x="110" y="858"/>
                    </a:lnTo>
                    <a:lnTo>
                      <a:pt x="78" y="811"/>
                    </a:lnTo>
                    <a:lnTo>
                      <a:pt x="51" y="762"/>
                    </a:lnTo>
                    <a:lnTo>
                      <a:pt x="29" y="710"/>
                    </a:lnTo>
                    <a:lnTo>
                      <a:pt x="13" y="655"/>
                    </a:lnTo>
                    <a:lnTo>
                      <a:pt x="3" y="598"/>
                    </a:lnTo>
                    <a:lnTo>
                      <a:pt x="0" y="539"/>
                    </a:lnTo>
                    <a:lnTo>
                      <a:pt x="3" y="479"/>
                    </a:lnTo>
                    <a:lnTo>
                      <a:pt x="13" y="421"/>
                    </a:lnTo>
                    <a:lnTo>
                      <a:pt x="29" y="367"/>
                    </a:lnTo>
                    <a:lnTo>
                      <a:pt x="51" y="314"/>
                    </a:lnTo>
                    <a:lnTo>
                      <a:pt x="78" y="265"/>
                    </a:lnTo>
                    <a:lnTo>
                      <a:pt x="111" y="218"/>
                    </a:lnTo>
                    <a:lnTo>
                      <a:pt x="148" y="176"/>
                    </a:lnTo>
                    <a:lnTo>
                      <a:pt x="190" y="137"/>
                    </a:lnTo>
                    <a:lnTo>
                      <a:pt x="236" y="103"/>
                    </a:lnTo>
                    <a:lnTo>
                      <a:pt x="285" y="73"/>
                    </a:lnTo>
                    <a:lnTo>
                      <a:pt x="338" y="47"/>
                    </a:lnTo>
                    <a:lnTo>
                      <a:pt x="394" y="28"/>
                    </a:lnTo>
                    <a:lnTo>
                      <a:pt x="453" y="12"/>
                    </a:lnTo>
                    <a:lnTo>
                      <a:pt x="514" y="4"/>
                    </a:lnTo>
                    <a:lnTo>
                      <a:pt x="578" y="0"/>
                    </a:lnTo>
                    <a:close/>
                  </a:path>
                </a:pathLst>
              </a:custGeom>
              <a:solidFill>
                <a:srgbClr val="E3193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Rectangle 8"/>
              <p:cNvSpPr>
                <a:spLocks noChangeArrowheads="1"/>
              </p:cNvSpPr>
              <p:nvPr userDrawn="1"/>
            </p:nvSpPr>
            <p:spPr bwMode="gray">
              <a:xfrm>
                <a:off x="7097822" y="220663"/>
                <a:ext cx="352425" cy="1641475"/>
              </a:xfrm>
              <a:prstGeom prst="rect">
                <a:avLst/>
              </a:prstGeom>
              <a:solidFill>
                <a:srgbClr val="E3193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40" name="Group 51"/>
            <p:cNvGrpSpPr/>
            <p:nvPr userDrawn="1"/>
          </p:nvGrpSpPr>
          <p:grpSpPr bwMode="gray">
            <a:xfrm>
              <a:off x="2151172" y="2455863"/>
              <a:ext cx="5711826" cy="436563"/>
              <a:chOff x="1709738" y="4349751"/>
              <a:chExt cx="5711826" cy="436563"/>
            </a:xfrm>
            <a:solidFill>
              <a:srgbClr val="666666"/>
            </a:solidFill>
          </p:grpSpPr>
          <p:sp>
            <p:nvSpPr>
              <p:cNvPr id="41" name="Freeform 9"/>
              <p:cNvSpPr>
                <a:spLocks/>
              </p:cNvSpPr>
              <p:nvPr/>
            </p:nvSpPr>
            <p:spPr bwMode="gray">
              <a:xfrm>
                <a:off x="1709738" y="4352926"/>
                <a:ext cx="222250" cy="334963"/>
              </a:xfrm>
              <a:custGeom>
                <a:avLst/>
                <a:gdLst/>
                <a:ahLst/>
                <a:cxnLst>
                  <a:cxn ang="0">
                    <a:pos x="0" y="0"/>
                  </a:cxn>
                  <a:cxn ang="0">
                    <a:pos x="28" y="0"/>
                  </a:cxn>
                  <a:cxn ang="0">
                    <a:pos x="28" y="187"/>
                  </a:cxn>
                  <a:cxn ang="0">
                    <a:pos x="140" y="187"/>
                  </a:cxn>
                  <a:cxn ang="0">
                    <a:pos x="140" y="211"/>
                  </a:cxn>
                  <a:cxn ang="0">
                    <a:pos x="0" y="211"/>
                  </a:cxn>
                  <a:cxn ang="0">
                    <a:pos x="0" y="0"/>
                  </a:cxn>
                </a:cxnLst>
                <a:rect l="0" t="0" r="r" b="b"/>
                <a:pathLst>
                  <a:path w="140" h="211">
                    <a:moveTo>
                      <a:pt x="0" y="0"/>
                    </a:moveTo>
                    <a:lnTo>
                      <a:pt x="28" y="0"/>
                    </a:lnTo>
                    <a:lnTo>
                      <a:pt x="28" y="187"/>
                    </a:lnTo>
                    <a:lnTo>
                      <a:pt x="140" y="187"/>
                    </a:lnTo>
                    <a:lnTo>
                      <a:pt x="140" y="211"/>
                    </a:lnTo>
                    <a:lnTo>
                      <a:pt x="0" y="21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10"/>
              <p:cNvSpPr>
                <a:spLocks noEditPoints="1"/>
              </p:cNvSpPr>
              <p:nvPr/>
            </p:nvSpPr>
            <p:spPr bwMode="gray">
              <a:xfrm>
                <a:off x="1951038" y="4438651"/>
                <a:ext cx="228600" cy="254000"/>
              </a:xfrm>
              <a:custGeom>
                <a:avLst/>
                <a:gdLst/>
                <a:ahLst/>
                <a:cxnLst>
                  <a:cxn ang="0">
                    <a:pos x="94" y="82"/>
                  </a:cxn>
                  <a:cxn ang="0">
                    <a:pos x="70" y="87"/>
                  </a:cxn>
                  <a:cxn ang="0">
                    <a:pos x="48" y="90"/>
                  </a:cxn>
                  <a:cxn ang="0">
                    <a:pos x="33" y="99"/>
                  </a:cxn>
                  <a:cxn ang="0">
                    <a:pos x="27" y="115"/>
                  </a:cxn>
                  <a:cxn ang="0">
                    <a:pos x="33" y="130"/>
                  </a:cxn>
                  <a:cxn ang="0">
                    <a:pos x="47" y="137"/>
                  </a:cxn>
                  <a:cxn ang="0">
                    <a:pos x="71" y="137"/>
                  </a:cxn>
                  <a:cxn ang="0">
                    <a:pos x="92" y="126"/>
                  </a:cxn>
                  <a:cxn ang="0">
                    <a:pos x="102" y="111"/>
                  </a:cxn>
                  <a:cxn ang="0">
                    <a:pos x="103" y="78"/>
                  </a:cxn>
                  <a:cxn ang="0">
                    <a:pos x="83" y="0"/>
                  </a:cxn>
                  <a:cxn ang="0">
                    <a:pos x="105" y="6"/>
                  </a:cxn>
                  <a:cxn ang="0">
                    <a:pos x="121" y="18"/>
                  </a:cxn>
                  <a:cxn ang="0">
                    <a:pos x="128" y="42"/>
                  </a:cxn>
                  <a:cxn ang="0">
                    <a:pos x="128" y="126"/>
                  </a:cxn>
                  <a:cxn ang="0">
                    <a:pos x="129" y="133"/>
                  </a:cxn>
                  <a:cxn ang="0">
                    <a:pos x="131" y="137"/>
                  </a:cxn>
                  <a:cxn ang="0">
                    <a:pos x="136" y="138"/>
                  </a:cxn>
                  <a:cxn ang="0">
                    <a:pos x="141" y="137"/>
                  </a:cxn>
                  <a:cxn ang="0">
                    <a:pos x="144" y="157"/>
                  </a:cxn>
                  <a:cxn ang="0">
                    <a:pos x="126" y="160"/>
                  </a:cxn>
                  <a:cxn ang="0">
                    <a:pos x="110" y="155"/>
                  </a:cxn>
                  <a:cxn ang="0">
                    <a:pos x="105" y="137"/>
                  </a:cxn>
                  <a:cxn ang="0">
                    <a:pos x="81" y="155"/>
                  </a:cxn>
                  <a:cxn ang="0">
                    <a:pos x="50" y="160"/>
                  </a:cxn>
                  <a:cxn ang="0">
                    <a:pos x="25" y="156"/>
                  </a:cxn>
                  <a:cxn ang="0">
                    <a:pos x="8" y="143"/>
                  </a:cxn>
                  <a:cxn ang="0">
                    <a:pos x="0" y="117"/>
                  </a:cxn>
                  <a:cxn ang="0">
                    <a:pos x="5" y="93"/>
                  </a:cxn>
                  <a:cxn ang="0">
                    <a:pos x="21" y="80"/>
                  </a:cxn>
                  <a:cxn ang="0">
                    <a:pos x="40" y="73"/>
                  </a:cxn>
                  <a:cxn ang="0">
                    <a:pos x="65" y="68"/>
                  </a:cxn>
                  <a:cxn ang="0">
                    <a:pos x="88" y="64"/>
                  </a:cxn>
                  <a:cxn ang="0">
                    <a:pos x="102" y="56"/>
                  </a:cxn>
                  <a:cxn ang="0">
                    <a:pos x="102" y="37"/>
                  </a:cxn>
                  <a:cxn ang="0">
                    <a:pos x="88" y="26"/>
                  </a:cxn>
                  <a:cxn ang="0">
                    <a:pos x="70" y="22"/>
                  </a:cxn>
                  <a:cxn ang="0">
                    <a:pos x="47" y="27"/>
                  </a:cxn>
                  <a:cxn ang="0">
                    <a:pos x="34" y="40"/>
                  </a:cxn>
                  <a:cxn ang="0">
                    <a:pos x="6" y="52"/>
                  </a:cxn>
                  <a:cxn ang="0">
                    <a:pos x="16" y="21"/>
                  </a:cxn>
                  <a:cxn ang="0">
                    <a:pos x="39" y="5"/>
                  </a:cxn>
                  <a:cxn ang="0">
                    <a:pos x="71" y="0"/>
                  </a:cxn>
                </a:cxnLst>
                <a:rect l="0" t="0" r="r" b="b"/>
                <a:pathLst>
                  <a:path w="144" h="160">
                    <a:moveTo>
                      <a:pt x="103" y="78"/>
                    </a:moveTo>
                    <a:lnTo>
                      <a:pt x="94" y="82"/>
                    </a:lnTo>
                    <a:lnTo>
                      <a:pt x="83" y="85"/>
                    </a:lnTo>
                    <a:lnTo>
                      <a:pt x="70" y="87"/>
                    </a:lnTo>
                    <a:lnTo>
                      <a:pt x="58" y="88"/>
                    </a:lnTo>
                    <a:lnTo>
                      <a:pt x="48" y="90"/>
                    </a:lnTo>
                    <a:lnTo>
                      <a:pt x="39" y="93"/>
                    </a:lnTo>
                    <a:lnTo>
                      <a:pt x="33" y="99"/>
                    </a:lnTo>
                    <a:lnTo>
                      <a:pt x="28" y="106"/>
                    </a:lnTo>
                    <a:lnTo>
                      <a:pt x="27" y="115"/>
                    </a:lnTo>
                    <a:lnTo>
                      <a:pt x="28" y="124"/>
                    </a:lnTo>
                    <a:lnTo>
                      <a:pt x="33" y="130"/>
                    </a:lnTo>
                    <a:lnTo>
                      <a:pt x="39" y="135"/>
                    </a:lnTo>
                    <a:lnTo>
                      <a:pt x="47" y="137"/>
                    </a:lnTo>
                    <a:lnTo>
                      <a:pt x="57" y="138"/>
                    </a:lnTo>
                    <a:lnTo>
                      <a:pt x="71" y="137"/>
                    </a:lnTo>
                    <a:lnTo>
                      <a:pt x="83" y="133"/>
                    </a:lnTo>
                    <a:lnTo>
                      <a:pt x="92" y="126"/>
                    </a:lnTo>
                    <a:lnTo>
                      <a:pt x="98" y="118"/>
                    </a:lnTo>
                    <a:lnTo>
                      <a:pt x="102" y="111"/>
                    </a:lnTo>
                    <a:lnTo>
                      <a:pt x="103" y="103"/>
                    </a:lnTo>
                    <a:lnTo>
                      <a:pt x="103" y="78"/>
                    </a:lnTo>
                    <a:close/>
                    <a:moveTo>
                      <a:pt x="71" y="0"/>
                    </a:moveTo>
                    <a:lnTo>
                      <a:pt x="83" y="0"/>
                    </a:lnTo>
                    <a:lnTo>
                      <a:pt x="94" y="3"/>
                    </a:lnTo>
                    <a:lnTo>
                      <a:pt x="105" y="6"/>
                    </a:lnTo>
                    <a:lnTo>
                      <a:pt x="115" y="10"/>
                    </a:lnTo>
                    <a:lnTo>
                      <a:pt x="121" y="18"/>
                    </a:lnTo>
                    <a:lnTo>
                      <a:pt x="127" y="29"/>
                    </a:lnTo>
                    <a:lnTo>
                      <a:pt x="128" y="42"/>
                    </a:lnTo>
                    <a:lnTo>
                      <a:pt x="128" y="121"/>
                    </a:lnTo>
                    <a:lnTo>
                      <a:pt x="128" y="126"/>
                    </a:lnTo>
                    <a:lnTo>
                      <a:pt x="129" y="129"/>
                    </a:lnTo>
                    <a:lnTo>
                      <a:pt x="129" y="133"/>
                    </a:lnTo>
                    <a:lnTo>
                      <a:pt x="130" y="135"/>
                    </a:lnTo>
                    <a:lnTo>
                      <a:pt x="131" y="137"/>
                    </a:lnTo>
                    <a:lnTo>
                      <a:pt x="133" y="138"/>
                    </a:lnTo>
                    <a:lnTo>
                      <a:pt x="136" y="138"/>
                    </a:lnTo>
                    <a:lnTo>
                      <a:pt x="139" y="138"/>
                    </a:lnTo>
                    <a:lnTo>
                      <a:pt x="141" y="137"/>
                    </a:lnTo>
                    <a:lnTo>
                      <a:pt x="144" y="137"/>
                    </a:lnTo>
                    <a:lnTo>
                      <a:pt x="144" y="157"/>
                    </a:lnTo>
                    <a:lnTo>
                      <a:pt x="136" y="159"/>
                    </a:lnTo>
                    <a:lnTo>
                      <a:pt x="126" y="160"/>
                    </a:lnTo>
                    <a:lnTo>
                      <a:pt x="117" y="159"/>
                    </a:lnTo>
                    <a:lnTo>
                      <a:pt x="110" y="155"/>
                    </a:lnTo>
                    <a:lnTo>
                      <a:pt x="106" y="147"/>
                    </a:lnTo>
                    <a:lnTo>
                      <a:pt x="105" y="137"/>
                    </a:lnTo>
                    <a:lnTo>
                      <a:pt x="93" y="147"/>
                    </a:lnTo>
                    <a:lnTo>
                      <a:pt x="81" y="155"/>
                    </a:lnTo>
                    <a:lnTo>
                      <a:pt x="67" y="159"/>
                    </a:lnTo>
                    <a:lnTo>
                      <a:pt x="50" y="160"/>
                    </a:lnTo>
                    <a:lnTo>
                      <a:pt x="37" y="159"/>
                    </a:lnTo>
                    <a:lnTo>
                      <a:pt x="25" y="156"/>
                    </a:lnTo>
                    <a:lnTo>
                      <a:pt x="15" y="150"/>
                    </a:lnTo>
                    <a:lnTo>
                      <a:pt x="8" y="143"/>
                    </a:lnTo>
                    <a:lnTo>
                      <a:pt x="2" y="132"/>
                    </a:lnTo>
                    <a:lnTo>
                      <a:pt x="0" y="117"/>
                    </a:lnTo>
                    <a:lnTo>
                      <a:pt x="2" y="104"/>
                    </a:lnTo>
                    <a:lnTo>
                      <a:pt x="5" y="93"/>
                    </a:lnTo>
                    <a:lnTo>
                      <a:pt x="12" y="86"/>
                    </a:lnTo>
                    <a:lnTo>
                      <a:pt x="21" y="80"/>
                    </a:lnTo>
                    <a:lnTo>
                      <a:pt x="30" y="76"/>
                    </a:lnTo>
                    <a:lnTo>
                      <a:pt x="40" y="73"/>
                    </a:lnTo>
                    <a:lnTo>
                      <a:pt x="52" y="70"/>
                    </a:lnTo>
                    <a:lnTo>
                      <a:pt x="65" y="68"/>
                    </a:lnTo>
                    <a:lnTo>
                      <a:pt x="77" y="66"/>
                    </a:lnTo>
                    <a:lnTo>
                      <a:pt x="88" y="64"/>
                    </a:lnTo>
                    <a:lnTo>
                      <a:pt x="96" y="61"/>
                    </a:lnTo>
                    <a:lnTo>
                      <a:pt x="102" y="56"/>
                    </a:lnTo>
                    <a:lnTo>
                      <a:pt x="104" y="47"/>
                    </a:lnTo>
                    <a:lnTo>
                      <a:pt x="102" y="37"/>
                    </a:lnTo>
                    <a:lnTo>
                      <a:pt x="96" y="30"/>
                    </a:lnTo>
                    <a:lnTo>
                      <a:pt x="88" y="26"/>
                    </a:lnTo>
                    <a:lnTo>
                      <a:pt x="79" y="23"/>
                    </a:lnTo>
                    <a:lnTo>
                      <a:pt x="70" y="22"/>
                    </a:lnTo>
                    <a:lnTo>
                      <a:pt x="57" y="23"/>
                    </a:lnTo>
                    <a:lnTo>
                      <a:pt x="47" y="27"/>
                    </a:lnTo>
                    <a:lnTo>
                      <a:pt x="39" y="31"/>
                    </a:lnTo>
                    <a:lnTo>
                      <a:pt x="34" y="40"/>
                    </a:lnTo>
                    <a:lnTo>
                      <a:pt x="32" y="52"/>
                    </a:lnTo>
                    <a:lnTo>
                      <a:pt x="6" y="52"/>
                    </a:lnTo>
                    <a:lnTo>
                      <a:pt x="9" y="34"/>
                    </a:lnTo>
                    <a:lnTo>
                      <a:pt x="16" y="21"/>
                    </a:lnTo>
                    <a:lnTo>
                      <a:pt x="26" y="11"/>
                    </a:lnTo>
                    <a:lnTo>
                      <a:pt x="39" y="5"/>
                    </a:lnTo>
                    <a:lnTo>
                      <a:pt x="55"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11"/>
              <p:cNvSpPr>
                <a:spLocks/>
              </p:cNvSpPr>
              <p:nvPr/>
            </p:nvSpPr>
            <p:spPr bwMode="gray">
              <a:xfrm>
                <a:off x="2322513" y="4349751"/>
                <a:ext cx="133350" cy="338138"/>
              </a:xfrm>
              <a:custGeom>
                <a:avLst/>
                <a:gdLst/>
                <a:ahLst/>
                <a:cxnLst>
                  <a:cxn ang="0">
                    <a:pos x="69" y="0"/>
                  </a:cxn>
                  <a:cxn ang="0">
                    <a:pos x="73" y="0"/>
                  </a:cxn>
                  <a:cxn ang="0">
                    <a:pos x="80" y="1"/>
                  </a:cxn>
                  <a:cxn ang="0">
                    <a:pos x="84" y="2"/>
                  </a:cxn>
                  <a:cxn ang="0">
                    <a:pos x="84" y="24"/>
                  </a:cxn>
                  <a:cxn ang="0">
                    <a:pos x="80" y="23"/>
                  </a:cxn>
                  <a:cxn ang="0">
                    <a:pos x="75" y="22"/>
                  </a:cxn>
                  <a:cxn ang="0">
                    <a:pos x="70" y="22"/>
                  </a:cxn>
                  <a:cxn ang="0">
                    <a:pos x="62" y="23"/>
                  </a:cxn>
                  <a:cxn ang="0">
                    <a:pos x="57" y="25"/>
                  </a:cxn>
                  <a:cxn ang="0">
                    <a:pos x="52" y="30"/>
                  </a:cxn>
                  <a:cxn ang="0">
                    <a:pos x="51" y="39"/>
                  </a:cxn>
                  <a:cxn ang="0">
                    <a:pos x="51" y="60"/>
                  </a:cxn>
                  <a:cxn ang="0">
                    <a:pos x="81" y="60"/>
                  </a:cxn>
                  <a:cxn ang="0">
                    <a:pos x="81" y="82"/>
                  </a:cxn>
                  <a:cxn ang="0">
                    <a:pos x="51" y="82"/>
                  </a:cxn>
                  <a:cxn ang="0">
                    <a:pos x="51" y="213"/>
                  </a:cxn>
                  <a:cxn ang="0">
                    <a:pos x="26" y="213"/>
                  </a:cxn>
                  <a:cxn ang="0">
                    <a:pos x="26" y="82"/>
                  </a:cxn>
                  <a:cxn ang="0">
                    <a:pos x="0" y="82"/>
                  </a:cxn>
                  <a:cxn ang="0">
                    <a:pos x="0" y="60"/>
                  </a:cxn>
                  <a:cxn ang="0">
                    <a:pos x="26" y="60"/>
                  </a:cxn>
                  <a:cxn ang="0">
                    <a:pos x="26" y="37"/>
                  </a:cxn>
                  <a:cxn ang="0">
                    <a:pos x="27" y="24"/>
                  </a:cxn>
                  <a:cxn ang="0">
                    <a:pos x="33" y="13"/>
                  </a:cxn>
                  <a:cxn ang="0">
                    <a:pos x="41" y="5"/>
                  </a:cxn>
                  <a:cxn ang="0">
                    <a:pos x="53" y="1"/>
                  </a:cxn>
                  <a:cxn ang="0">
                    <a:pos x="69" y="0"/>
                  </a:cxn>
                </a:cxnLst>
                <a:rect l="0" t="0" r="r" b="b"/>
                <a:pathLst>
                  <a:path w="84" h="213">
                    <a:moveTo>
                      <a:pt x="69" y="0"/>
                    </a:moveTo>
                    <a:lnTo>
                      <a:pt x="73" y="0"/>
                    </a:lnTo>
                    <a:lnTo>
                      <a:pt x="80" y="1"/>
                    </a:lnTo>
                    <a:lnTo>
                      <a:pt x="84" y="2"/>
                    </a:lnTo>
                    <a:lnTo>
                      <a:pt x="84" y="24"/>
                    </a:lnTo>
                    <a:lnTo>
                      <a:pt x="80" y="23"/>
                    </a:lnTo>
                    <a:lnTo>
                      <a:pt x="75" y="22"/>
                    </a:lnTo>
                    <a:lnTo>
                      <a:pt x="70" y="22"/>
                    </a:lnTo>
                    <a:lnTo>
                      <a:pt x="62" y="23"/>
                    </a:lnTo>
                    <a:lnTo>
                      <a:pt x="57" y="25"/>
                    </a:lnTo>
                    <a:lnTo>
                      <a:pt x="52" y="30"/>
                    </a:lnTo>
                    <a:lnTo>
                      <a:pt x="51" y="39"/>
                    </a:lnTo>
                    <a:lnTo>
                      <a:pt x="51" y="60"/>
                    </a:lnTo>
                    <a:lnTo>
                      <a:pt x="81" y="60"/>
                    </a:lnTo>
                    <a:lnTo>
                      <a:pt x="81" y="82"/>
                    </a:lnTo>
                    <a:lnTo>
                      <a:pt x="51" y="82"/>
                    </a:lnTo>
                    <a:lnTo>
                      <a:pt x="51" y="213"/>
                    </a:lnTo>
                    <a:lnTo>
                      <a:pt x="26" y="213"/>
                    </a:lnTo>
                    <a:lnTo>
                      <a:pt x="26" y="82"/>
                    </a:lnTo>
                    <a:lnTo>
                      <a:pt x="0" y="82"/>
                    </a:lnTo>
                    <a:lnTo>
                      <a:pt x="0" y="60"/>
                    </a:lnTo>
                    <a:lnTo>
                      <a:pt x="26" y="60"/>
                    </a:lnTo>
                    <a:lnTo>
                      <a:pt x="26" y="37"/>
                    </a:lnTo>
                    <a:lnTo>
                      <a:pt x="27" y="24"/>
                    </a:lnTo>
                    <a:lnTo>
                      <a:pt x="33" y="13"/>
                    </a:lnTo>
                    <a:lnTo>
                      <a:pt x="41" y="5"/>
                    </a:lnTo>
                    <a:lnTo>
                      <a:pt x="53" y="1"/>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12"/>
              <p:cNvSpPr>
                <a:spLocks noEditPoints="1"/>
              </p:cNvSpPr>
              <p:nvPr/>
            </p:nvSpPr>
            <p:spPr bwMode="gray">
              <a:xfrm>
                <a:off x="2473326" y="4438651"/>
                <a:ext cx="234950" cy="254000"/>
              </a:xfrm>
              <a:custGeom>
                <a:avLst/>
                <a:gdLst/>
                <a:ahLst/>
                <a:cxnLst>
                  <a:cxn ang="0">
                    <a:pos x="74" y="22"/>
                  </a:cxn>
                  <a:cxn ang="0">
                    <a:pos x="61" y="25"/>
                  </a:cxn>
                  <a:cxn ang="0">
                    <a:pos x="50" y="29"/>
                  </a:cxn>
                  <a:cxn ang="0">
                    <a:pos x="40" y="38"/>
                  </a:cxn>
                  <a:cxn ang="0">
                    <a:pos x="33" y="49"/>
                  </a:cxn>
                  <a:cxn ang="0">
                    <a:pos x="28" y="63"/>
                  </a:cxn>
                  <a:cxn ang="0">
                    <a:pos x="26" y="80"/>
                  </a:cxn>
                  <a:cxn ang="0">
                    <a:pos x="28" y="98"/>
                  </a:cxn>
                  <a:cxn ang="0">
                    <a:pos x="33" y="112"/>
                  </a:cxn>
                  <a:cxn ang="0">
                    <a:pos x="40" y="123"/>
                  </a:cxn>
                  <a:cxn ang="0">
                    <a:pos x="50" y="132"/>
                  </a:cxn>
                  <a:cxn ang="0">
                    <a:pos x="61" y="136"/>
                  </a:cxn>
                  <a:cxn ang="0">
                    <a:pos x="74" y="138"/>
                  </a:cxn>
                  <a:cxn ang="0">
                    <a:pos x="86" y="136"/>
                  </a:cxn>
                  <a:cxn ang="0">
                    <a:pos x="98" y="132"/>
                  </a:cxn>
                  <a:cxn ang="0">
                    <a:pos x="108" y="123"/>
                  </a:cxn>
                  <a:cxn ang="0">
                    <a:pos x="116" y="112"/>
                  </a:cxn>
                  <a:cxn ang="0">
                    <a:pos x="120" y="98"/>
                  </a:cxn>
                  <a:cxn ang="0">
                    <a:pos x="121" y="80"/>
                  </a:cxn>
                  <a:cxn ang="0">
                    <a:pos x="120" y="63"/>
                  </a:cxn>
                  <a:cxn ang="0">
                    <a:pos x="116" y="49"/>
                  </a:cxn>
                  <a:cxn ang="0">
                    <a:pos x="108" y="38"/>
                  </a:cxn>
                  <a:cxn ang="0">
                    <a:pos x="98" y="29"/>
                  </a:cxn>
                  <a:cxn ang="0">
                    <a:pos x="86" y="25"/>
                  </a:cxn>
                  <a:cxn ang="0">
                    <a:pos x="74" y="22"/>
                  </a:cxn>
                  <a:cxn ang="0">
                    <a:pos x="74" y="0"/>
                  </a:cxn>
                  <a:cxn ang="0">
                    <a:pos x="94" y="3"/>
                  </a:cxn>
                  <a:cxn ang="0">
                    <a:pos x="110" y="8"/>
                  </a:cxn>
                  <a:cxn ang="0">
                    <a:pos x="123" y="18"/>
                  </a:cxn>
                  <a:cxn ang="0">
                    <a:pos x="134" y="30"/>
                  </a:cxn>
                  <a:cxn ang="0">
                    <a:pos x="142" y="45"/>
                  </a:cxn>
                  <a:cxn ang="0">
                    <a:pos x="146" y="62"/>
                  </a:cxn>
                  <a:cxn ang="0">
                    <a:pos x="148" y="80"/>
                  </a:cxn>
                  <a:cxn ang="0">
                    <a:pos x="146" y="99"/>
                  </a:cxn>
                  <a:cxn ang="0">
                    <a:pos x="142" y="116"/>
                  </a:cxn>
                  <a:cxn ang="0">
                    <a:pos x="134" y="130"/>
                  </a:cxn>
                  <a:cxn ang="0">
                    <a:pos x="123" y="143"/>
                  </a:cxn>
                  <a:cxn ang="0">
                    <a:pos x="110" y="152"/>
                  </a:cxn>
                  <a:cxn ang="0">
                    <a:pos x="94" y="158"/>
                  </a:cxn>
                  <a:cxn ang="0">
                    <a:pos x="74" y="160"/>
                  </a:cxn>
                  <a:cxn ang="0">
                    <a:pos x="54" y="158"/>
                  </a:cxn>
                  <a:cxn ang="0">
                    <a:pos x="38" y="152"/>
                  </a:cxn>
                  <a:cxn ang="0">
                    <a:pos x="25" y="143"/>
                  </a:cxn>
                  <a:cxn ang="0">
                    <a:pos x="14" y="130"/>
                  </a:cxn>
                  <a:cxn ang="0">
                    <a:pos x="6" y="116"/>
                  </a:cxn>
                  <a:cxn ang="0">
                    <a:pos x="1" y="99"/>
                  </a:cxn>
                  <a:cxn ang="0">
                    <a:pos x="0" y="80"/>
                  </a:cxn>
                  <a:cxn ang="0">
                    <a:pos x="1" y="62"/>
                  </a:cxn>
                  <a:cxn ang="0">
                    <a:pos x="6" y="45"/>
                  </a:cxn>
                  <a:cxn ang="0">
                    <a:pos x="14" y="30"/>
                  </a:cxn>
                  <a:cxn ang="0">
                    <a:pos x="25" y="18"/>
                  </a:cxn>
                  <a:cxn ang="0">
                    <a:pos x="38" y="8"/>
                  </a:cxn>
                  <a:cxn ang="0">
                    <a:pos x="54" y="3"/>
                  </a:cxn>
                  <a:cxn ang="0">
                    <a:pos x="74" y="0"/>
                  </a:cxn>
                </a:cxnLst>
                <a:rect l="0" t="0" r="r" b="b"/>
                <a:pathLst>
                  <a:path w="148" h="160">
                    <a:moveTo>
                      <a:pt x="74" y="22"/>
                    </a:moveTo>
                    <a:lnTo>
                      <a:pt x="61" y="25"/>
                    </a:lnTo>
                    <a:lnTo>
                      <a:pt x="50" y="29"/>
                    </a:lnTo>
                    <a:lnTo>
                      <a:pt x="40" y="38"/>
                    </a:lnTo>
                    <a:lnTo>
                      <a:pt x="33" y="49"/>
                    </a:lnTo>
                    <a:lnTo>
                      <a:pt x="28" y="63"/>
                    </a:lnTo>
                    <a:lnTo>
                      <a:pt x="26" y="80"/>
                    </a:lnTo>
                    <a:lnTo>
                      <a:pt x="28" y="98"/>
                    </a:lnTo>
                    <a:lnTo>
                      <a:pt x="33" y="112"/>
                    </a:lnTo>
                    <a:lnTo>
                      <a:pt x="40" y="123"/>
                    </a:lnTo>
                    <a:lnTo>
                      <a:pt x="50" y="132"/>
                    </a:lnTo>
                    <a:lnTo>
                      <a:pt x="61" y="136"/>
                    </a:lnTo>
                    <a:lnTo>
                      <a:pt x="74" y="138"/>
                    </a:lnTo>
                    <a:lnTo>
                      <a:pt x="86" y="136"/>
                    </a:lnTo>
                    <a:lnTo>
                      <a:pt x="98" y="132"/>
                    </a:lnTo>
                    <a:lnTo>
                      <a:pt x="108" y="123"/>
                    </a:lnTo>
                    <a:lnTo>
                      <a:pt x="116" y="112"/>
                    </a:lnTo>
                    <a:lnTo>
                      <a:pt x="120" y="98"/>
                    </a:lnTo>
                    <a:lnTo>
                      <a:pt x="121" y="80"/>
                    </a:lnTo>
                    <a:lnTo>
                      <a:pt x="120" y="63"/>
                    </a:lnTo>
                    <a:lnTo>
                      <a:pt x="116" y="49"/>
                    </a:lnTo>
                    <a:lnTo>
                      <a:pt x="108" y="38"/>
                    </a:lnTo>
                    <a:lnTo>
                      <a:pt x="98" y="29"/>
                    </a:lnTo>
                    <a:lnTo>
                      <a:pt x="86" y="25"/>
                    </a:lnTo>
                    <a:lnTo>
                      <a:pt x="74" y="22"/>
                    </a:lnTo>
                    <a:close/>
                    <a:moveTo>
                      <a:pt x="74" y="0"/>
                    </a:moveTo>
                    <a:lnTo>
                      <a:pt x="94" y="3"/>
                    </a:lnTo>
                    <a:lnTo>
                      <a:pt x="110" y="8"/>
                    </a:lnTo>
                    <a:lnTo>
                      <a:pt x="123" y="18"/>
                    </a:lnTo>
                    <a:lnTo>
                      <a:pt x="134" y="30"/>
                    </a:lnTo>
                    <a:lnTo>
                      <a:pt x="142" y="45"/>
                    </a:lnTo>
                    <a:lnTo>
                      <a:pt x="146" y="62"/>
                    </a:lnTo>
                    <a:lnTo>
                      <a:pt x="148" y="80"/>
                    </a:lnTo>
                    <a:lnTo>
                      <a:pt x="146" y="99"/>
                    </a:lnTo>
                    <a:lnTo>
                      <a:pt x="142" y="116"/>
                    </a:lnTo>
                    <a:lnTo>
                      <a:pt x="134" y="130"/>
                    </a:lnTo>
                    <a:lnTo>
                      <a:pt x="123" y="143"/>
                    </a:lnTo>
                    <a:lnTo>
                      <a:pt x="110" y="152"/>
                    </a:lnTo>
                    <a:lnTo>
                      <a:pt x="94" y="158"/>
                    </a:lnTo>
                    <a:lnTo>
                      <a:pt x="74" y="160"/>
                    </a:lnTo>
                    <a:lnTo>
                      <a:pt x="54" y="158"/>
                    </a:lnTo>
                    <a:lnTo>
                      <a:pt x="38" y="152"/>
                    </a:lnTo>
                    <a:lnTo>
                      <a:pt x="25" y="143"/>
                    </a:lnTo>
                    <a:lnTo>
                      <a:pt x="14" y="130"/>
                    </a:lnTo>
                    <a:lnTo>
                      <a:pt x="6" y="116"/>
                    </a:lnTo>
                    <a:lnTo>
                      <a:pt x="1" y="99"/>
                    </a:lnTo>
                    <a:lnTo>
                      <a:pt x="0" y="80"/>
                    </a:lnTo>
                    <a:lnTo>
                      <a:pt x="1" y="62"/>
                    </a:lnTo>
                    <a:lnTo>
                      <a:pt x="6" y="45"/>
                    </a:lnTo>
                    <a:lnTo>
                      <a:pt x="14" y="30"/>
                    </a:lnTo>
                    <a:lnTo>
                      <a:pt x="25" y="18"/>
                    </a:lnTo>
                    <a:lnTo>
                      <a:pt x="38" y="8"/>
                    </a:lnTo>
                    <a:lnTo>
                      <a:pt x="54" y="3"/>
                    </a:lnTo>
                    <a:lnTo>
                      <a:pt x="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13"/>
              <p:cNvSpPr>
                <a:spLocks/>
              </p:cNvSpPr>
              <p:nvPr/>
            </p:nvSpPr>
            <p:spPr bwMode="gray">
              <a:xfrm>
                <a:off x="2754313" y="4438651"/>
                <a:ext cx="128588" cy="249238"/>
              </a:xfrm>
              <a:custGeom>
                <a:avLst/>
                <a:gdLst/>
                <a:ahLst/>
                <a:cxnLst>
                  <a:cxn ang="0">
                    <a:pos x="81" y="0"/>
                  </a:cxn>
                  <a:cxn ang="0">
                    <a:pos x="81" y="27"/>
                  </a:cxn>
                  <a:cxn ang="0">
                    <a:pos x="62" y="29"/>
                  </a:cxn>
                  <a:cxn ang="0">
                    <a:pos x="48" y="34"/>
                  </a:cxn>
                  <a:cxn ang="0">
                    <a:pos x="38" y="43"/>
                  </a:cxn>
                  <a:cxn ang="0">
                    <a:pos x="30" y="55"/>
                  </a:cxn>
                  <a:cxn ang="0">
                    <a:pos x="26" y="70"/>
                  </a:cxn>
                  <a:cxn ang="0">
                    <a:pos x="25" y="89"/>
                  </a:cxn>
                  <a:cxn ang="0">
                    <a:pos x="25" y="157"/>
                  </a:cxn>
                  <a:cxn ang="0">
                    <a:pos x="0" y="157"/>
                  </a:cxn>
                  <a:cxn ang="0">
                    <a:pos x="0" y="4"/>
                  </a:cxn>
                  <a:cxn ang="0">
                    <a:pos x="24" y="4"/>
                  </a:cxn>
                  <a:cxn ang="0">
                    <a:pos x="24" y="37"/>
                  </a:cxn>
                  <a:cxn ang="0">
                    <a:pos x="24" y="37"/>
                  </a:cxn>
                  <a:cxn ang="0">
                    <a:pos x="33" y="22"/>
                  </a:cxn>
                  <a:cxn ang="0">
                    <a:pos x="41" y="12"/>
                  </a:cxn>
                  <a:cxn ang="0">
                    <a:pos x="52" y="6"/>
                  </a:cxn>
                  <a:cxn ang="0">
                    <a:pos x="65" y="2"/>
                  </a:cxn>
                  <a:cxn ang="0">
                    <a:pos x="81" y="0"/>
                  </a:cxn>
                </a:cxnLst>
                <a:rect l="0" t="0" r="r" b="b"/>
                <a:pathLst>
                  <a:path w="81" h="157">
                    <a:moveTo>
                      <a:pt x="81" y="0"/>
                    </a:moveTo>
                    <a:lnTo>
                      <a:pt x="81" y="27"/>
                    </a:lnTo>
                    <a:lnTo>
                      <a:pt x="62" y="29"/>
                    </a:lnTo>
                    <a:lnTo>
                      <a:pt x="48" y="34"/>
                    </a:lnTo>
                    <a:lnTo>
                      <a:pt x="38" y="43"/>
                    </a:lnTo>
                    <a:lnTo>
                      <a:pt x="30" y="55"/>
                    </a:lnTo>
                    <a:lnTo>
                      <a:pt x="26" y="70"/>
                    </a:lnTo>
                    <a:lnTo>
                      <a:pt x="25" y="89"/>
                    </a:lnTo>
                    <a:lnTo>
                      <a:pt x="25" y="157"/>
                    </a:lnTo>
                    <a:lnTo>
                      <a:pt x="0" y="157"/>
                    </a:lnTo>
                    <a:lnTo>
                      <a:pt x="0" y="4"/>
                    </a:lnTo>
                    <a:lnTo>
                      <a:pt x="24" y="4"/>
                    </a:lnTo>
                    <a:lnTo>
                      <a:pt x="24" y="37"/>
                    </a:lnTo>
                    <a:lnTo>
                      <a:pt x="24" y="37"/>
                    </a:lnTo>
                    <a:lnTo>
                      <a:pt x="33" y="22"/>
                    </a:lnTo>
                    <a:lnTo>
                      <a:pt x="41" y="12"/>
                    </a:lnTo>
                    <a:lnTo>
                      <a:pt x="52" y="6"/>
                    </a:lnTo>
                    <a:lnTo>
                      <a:pt x="65" y="2"/>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14"/>
              <p:cNvSpPr>
                <a:spLocks/>
              </p:cNvSpPr>
              <p:nvPr/>
            </p:nvSpPr>
            <p:spPr bwMode="gray">
              <a:xfrm>
                <a:off x="2890838" y="4438651"/>
                <a:ext cx="220663" cy="254000"/>
              </a:xfrm>
              <a:custGeom>
                <a:avLst/>
                <a:gdLst/>
                <a:ahLst/>
                <a:cxnLst>
                  <a:cxn ang="0">
                    <a:pos x="72" y="0"/>
                  </a:cxn>
                  <a:cxn ang="0">
                    <a:pos x="89" y="2"/>
                  </a:cxn>
                  <a:cxn ang="0">
                    <a:pos x="104" y="6"/>
                  </a:cxn>
                  <a:cxn ang="0">
                    <a:pos x="117" y="12"/>
                  </a:cxn>
                  <a:cxn ang="0">
                    <a:pos x="127" y="23"/>
                  </a:cxn>
                  <a:cxn ang="0">
                    <a:pos x="135" y="37"/>
                  </a:cxn>
                  <a:cxn ang="0">
                    <a:pos x="138" y="53"/>
                  </a:cxn>
                  <a:cxn ang="0">
                    <a:pos x="112" y="53"/>
                  </a:cxn>
                  <a:cxn ang="0">
                    <a:pos x="107" y="40"/>
                  </a:cxn>
                  <a:cxn ang="0">
                    <a:pos x="100" y="30"/>
                  </a:cxn>
                  <a:cxn ang="0">
                    <a:pos x="88" y="25"/>
                  </a:cxn>
                  <a:cxn ang="0">
                    <a:pos x="74" y="22"/>
                  </a:cxn>
                  <a:cxn ang="0">
                    <a:pos x="60" y="25"/>
                  </a:cxn>
                  <a:cxn ang="0">
                    <a:pos x="48" y="29"/>
                  </a:cxn>
                  <a:cxn ang="0">
                    <a:pos x="39" y="37"/>
                  </a:cxn>
                  <a:cxn ang="0">
                    <a:pos x="34" y="45"/>
                  </a:cxn>
                  <a:cxn ang="0">
                    <a:pos x="30" y="57"/>
                  </a:cxn>
                  <a:cxn ang="0">
                    <a:pos x="27" y="69"/>
                  </a:cxn>
                  <a:cxn ang="0">
                    <a:pos x="26" y="82"/>
                  </a:cxn>
                  <a:cxn ang="0">
                    <a:pos x="27" y="97"/>
                  </a:cxn>
                  <a:cxn ang="0">
                    <a:pos x="31" y="110"/>
                  </a:cxn>
                  <a:cxn ang="0">
                    <a:pos x="36" y="121"/>
                  </a:cxn>
                  <a:cxn ang="0">
                    <a:pos x="45" y="129"/>
                  </a:cxn>
                  <a:cxn ang="0">
                    <a:pos x="57" y="136"/>
                  </a:cxn>
                  <a:cxn ang="0">
                    <a:pos x="71" y="138"/>
                  </a:cxn>
                  <a:cxn ang="0">
                    <a:pos x="84" y="136"/>
                  </a:cxn>
                  <a:cxn ang="0">
                    <a:pos x="95" y="132"/>
                  </a:cxn>
                  <a:cxn ang="0">
                    <a:pos x="104" y="124"/>
                  </a:cxn>
                  <a:cxn ang="0">
                    <a:pos x="109" y="114"/>
                  </a:cxn>
                  <a:cxn ang="0">
                    <a:pos x="113" y="101"/>
                  </a:cxn>
                  <a:cxn ang="0">
                    <a:pos x="139" y="101"/>
                  </a:cxn>
                  <a:cxn ang="0">
                    <a:pos x="135" y="118"/>
                  </a:cxn>
                  <a:cxn ang="0">
                    <a:pos x="127" y="133"/>
                  </a:cxn>
                  <a:cxn ang="0">
                    <a:pos x="117" y="145"/>
                  </a:cxn>
                  <a:cxn ang="0">
                    <a:pos x="105" y="153"/>
                  </a:cxn>
                  <a:cxn ang="0">
                    <a:pos x="90" y="159"/>
                  </a:cxn>
                  <a:cxn ang="0">
                    <a:pos x="71" y="160"/>
                  </a:cxn>
                  <a:cxn ang="0">
                    <a:pos x="53" y="159"/>
                  </a:cxn>
                  <a:cxn ang="0">
                    <a:pos x="36" y="152"/>
                  </a:cxn>
                  <a:cxn ang="0">
                    <a:pos x="23" y="144"/>
                  </a:cxn>
                  <a:cxn ang="0">
                    <a:pos x="13" y="132"/>
                  </a:cxn>
                  <a:cxn ang="0">
                    <a:pos x="6" y="117"/>
                  </a:cxn>
                  <a:cxn ang="0">
                    <a:pos x="1" y="101"/>
                  </a:cxn>
                  <a:cxn ang="0">
                    <a:pos x="0" y="82"/>
                  </a:cxn>
                  <a:cxn ang="0">
                    <a:pos x="1" y="63"/>
                  </a:cxn>
                  <a:cxn ang="0">
                    <a:pos x="6" y="46"/>
                  </a:cxn>
                  <a:cxn ang="0">
                    <a:pos x="13" y="31"/>
                  </a:cxn>
                  <a:cxn ang="0">
                    <a:pos x="23" y="18"/>
                  </a:cxn>
                  <a:cxn ang="0">
                    <a:pos x="36" y="8"/>
                  </a:cxn>
                  <a:cxn ang="0">
                    <a:pos x="53" y="3"/>
                  </a:cxn>
                  <a:cxn ang="0">
                    <a:pos x="72" y="0"/>
                  </a:cxn>
                </a:cxnLst>
                <a:rect l="0" t="0" r="r" b="b"/>
                <a:pathLst>
                  <a:path w="139" h="160">
                    <a:moveTo>
                      <a:pt x="72" y="0"/>
                    </a:moveTo>
                    <a:lnTo>
                      <a:pt x="89" y="2"/>
                    </a:lnTo>
                    <a:lnTo>
                      <a:pt x="104" y="6"/>
                    </a:lnTo>
                    <a:lnTo>
                      <a:pt x="117" y="12"/>
                    </a:lnTo>
                    <a:lnTo>
                      <a:pt x="127" y="23"/>
                    </a:lnTo>
                    <a:lnTo>
                      <a:pt x="135" y="37"/>
                    </a:lnTo>
                    <a:lnTo>
                      <a:pt x="138" y="53"/>
                    </a:lnTo>
                    <a:lnTo>
                      <a:pt x="112" y="53"/>
                    </a:lnTo>
                    <a:lnTo>
                      <a:pt x="107" y="40"/>
                    </a:lnTo>
                    <a:lnTo>
                      <a:pt x="100" y="30"/>
                    </a:lnTo>
                    <a:lnTo>
                      <a:pt x="88" y="25"/>
                    </a:lnTo>
                    <a:lnTo>
                      <a:pt x="74" y="22"/>
                    </a:lnTo>
                    <a:lnTo>
                      <a:pt x="60" y="25"/>
                    </a:lnTo>
                    <a:lnTo>
                      <a:pt x="48" y="29"/>
                    </a:lnTo>
                    <a:lnTo>
                      <a:pt x="39" y="37"/>
                    </a:lnTo>
                    <a:lnTo>
                      <a:pt x="34" y="45"/>
                    </a:lnTo>
                    <a:lnTo>
                      <a:pt x="30" y="57"/>
                    </a:lnTo>
                    <a:lnTo>
                      <a:pt x="27" y="69"/>
                    </a:lnTo>
                    <a:lnTo>
                      <a:pt x="26" y="82"/>
                    </a:lnTo>
                    <a:lnTo>
                      <a:pt x="27" y="97"/>
                    </a:lnTo>
                    <a:lnTo>
                      <a:pt x="31" y="110"/>
                    </a:lnTo>
                    <a:lnTo>
                      <a:pt x="36" y="121"/>
                    </a:lnTo>
                    <a:lnTo>
                      <a:pt x="45" y="129"/>
                    </a:lnTo>
                    <a:lnTo>
                      <a:pt x="57" y="136"/>
                    </a:lnTo>
                    <a:lnTo>
                      <a:pt x="71" y="138"/>
                    </a:lnTo>
                    <a:lnTo>
                      <a:pt x="84" y="136"/>
                    </a:lnTo>
                    <a:lnTo>
                      <a:pt x="95" y="132"/>
                    </a:lnTo>
                    <a:lnTo>
                      <a:pt x="104" y="124"/>
                    </a:lnTo>
                    <a:lnTo>
                      <a:pt x="109" y="114"/>
                    </a:lnTo>
                    <a:lnTo>
                      <a:pt x="113" y="101"/>
                    </a:lnTo>
                    <a:lnTo>
                      <a:pt x="139" y="101"/>
                    </a:lnTo>
                    <a:lnTo>
                      <a:pt x="135" y="118"/>
                    </a:lnTo>
                    <a:lnTo>
                      <a:pt x="127" y="133"/>
                    </a:lnTo>
                    <a:lnTo>
                      <a:pt x="117" y="145"/>
                    </a:lnTo>
                    <a:lnTo>
                      <a:pt x="105" y="153"/>
                    </a:lnTo>
                    <a:lnTo>
                      <a:pt x="90" y="159"/>
                    </a:lnTo>
                    <a:lnTo>
                      <a:pt x="71" y="160"/>
                    </a:lnTo>
                    <a:lnTo>
                      <a:pt x="53" y="159"/>
                    </a:lnTo>
                    <a:lnTo>
                      <a:pt x="36" y="152"/>
                    </a:lnTo>
                    <a:lnTo>
                      <a:pt x="23" y="144"/>
                    </a:lnTo>
                    <a:lnTo>
                      <a:pt x="13" y="132"/>
                    </a:lnTo>
                    <a:lnTo>
                      <a:pt x="6" y="117"/>
                    </a:lnTo>
                    <a:lnTo>
                      <a:pt x="1" y="101"/>
                    </a:lnTo>
                    <a:lnTo>
                      <a:pt x="0" y="82"/>
                    </a:lnTo>
                    <a:lnTo>
                      <a:pt x="1" y="63"/>
                    </a:lnTo>
                    <a:lnTo>
                      <a:pt x="6" y="46"/>
                    </a:lnTo>
                    <a:lnTo>
                      <a:pt x="13" y="31"/>
                    </a:lnTo>
                    <a:lnTo>
                      <a:pt x="23" y="18"/>
                    </a:lnTo>
                    <a:lnTo>
                      <a:pt x="36" y="8"/>
                    </a:lnTo>
                    <a:lnTo>
                      <a:pt x="53" y="3"/>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15"/>
              <p:cNvSpPr>
                <a:spLocks noEditPoints="1"/>
              </p:cNvSpPr>
              <p:nvPr/>
            </p:nvSpPr>
            <p:spPr bwMode="gray">
              <a:xfrm>
                <a:off x="3143251" y="4438651"/>
                <a:ext cx="223838" cy="254000"/>
              </a:xfrm>
              <a:custGeom>
                <a:avLst/>
                <a:gdLst/>
                <a:ahLst/>
                <a:cxnLst>
                  <a:cxn ang="0">
                    <a:pos x="70" y="22"/>
                  </a:cxn>
                  <a:cxn ang="0">
                    <a:pos x="55" y="25"/>
                  </a:cxn>
                  <a:cxn ang="0">
                    <a:pos x="43" y="31"/>
                  </a:cxn>
                  <a:cxn ang="0">
                    <a:pos x="35" y="41"/>
                  </a:cxn>
                  <a:cxn ang="0">
                    <a:pos x="29" y="52"/>
                  </a:cxn>
                  <a:cxn ang="0">
                    <a:pos x="26" y="66"/>
                  </a:cxn>
                  <a:cxn ang="0">
                    <a:pos x="114" y="66"/>
                  </a:cxn>
                  <a:cxn ang="0">
                    <a:pos x="111" y="52"/>
                  </a:cxn>
                  <a:cxn ang="0">
                    <a:pos x="106" y="40"/>
                  </a:cxn>
                  <a:cxn ang="0">
                    <a:pos x="96" y="31"/>
                  </a:cxn>
                  <a:cxn ang="0">
                    <a:pos x="84" y="25"/>
                  </a:cxn>
                  <a:cxn ang="0">
                    <a:pos x="70" y="22"/>
                  </a:cxn>
                  <a:cxn ang="0">
                    <a:pos x="72" y="0"/>
                  </a:cxn>
                  <a:cxn ang="0">
                    <a:pos x="90" y="3"/>
                  </a:cxn>
                  <a:cxn ang="0">
                    <a:pos x="106" y="9"/>
                  </a:cxn>
                  <a:cxn ang="0">
                    <a:pos x="118" y="18"/>
                  </a:cxn>
                  <a:cxn ang="0">
                    <a:pos x="127" y="30"/>
                  </a:cxn>
                  <a:cxn ang="0">
                    <a:pos x="134" y="44"/>
                  </a:cxn>
                  <a:cxn ang="0">
                    <a:pos x="138" y="58"/>
                  </a:cxn>
                  <a:cxn ang="0">
                    <a:pos x="141" y="74"/>
                  </a:cxn>
                  <a:cxn ang="0">
                    <a:pos x="141" y="88"/>
                  </a:cxn>
                  <a:cxn ang="0">
                    <a:pos x="26" y="88"/>
                  </a:cxn>
                  <a:cxn ang="0">
                    <a:pos x="27" y="101"/>
                  </a:cxn>
                  <a:cxn ang="0">
                    <a:pos x="31" y="113"/>
                  </a:cxn>
                  <a:cxn ang="0">
                    <a:pos x="37" y="123"/>
                  </a:cxn>
                  <a:cxn ang="0">
                    <a:pos x="47" y="130"/>
                  </a:cxn>
                  <a:cxn ang="0">
                    <a:pos x="59" y="136"/>
                  </a:cxn>
                  <a:cxn ang="0">
                    <a:pos x="74" y="138"/>
                  </a:cxn>
                  <a:cxn ang="0">
                    <a:pos x="88" y="136"/>
                  </a:cxn>
                  <a:cxn ang="0">
                    <a:pos x="100" y="130"/>
                  </a:cxn>
                  <a:cxn ang="0">
                    <a:pos x="109" y="122"/>
                  </a:cxn>
                  <a:cxn ang="0">
                    <a:pos x="113" y="109"/>
                  </a:cxn>
                  <a:cxn ang="0">
                    <a:pos x="138" y="109"/>
                  </a:cxn>
                  <a:cxn ang="0">
                    <a:pos x="132" y="126"/>
                  </a:cxn>
                  <a:cxn ang="0">
                    <a:pos x="122" y="141"/>
                  </a:cxn>
                  <a:cxn ang="0">
                    <a:pos x="109" y="151"/>
                  </a:cxn>
                  <a:cxn ang="0">
                    <a:pos x="92" y="158"/>
                  </a:cxn>
                  <a:cxn ang="0">
                    <a:pos x="73" y="160"/>
                  </a:cxn>
                  <a:cxn ang="0">
                    <a:pos x="53" y="158"/>
                  </a:cxn>
                  <a:cxn ang="0">
                    <a:pos x="38" y="152"/>
                  </a:cxn>
                  <a:cxn ang="0">
                    <a:pos x="24" y="144"/>
                  </a:cxn>
                  <a:cxn ang="0">
                    <a:pos x="14" y="132"/>
                  </a:cxn>
                  <a:cxn ang="0">
                    <a:pos x="6" y="116"/>
                  </a:cxn>
                  <a:cxn ang="0">
                    <a:pos x="2" y="99"/>
                  </a:cxn>
                  <a:cxn ang="0">
                    <a:pos x="0" y="80"/>
                  </a:cxn>
                  <a:cxn ang="0">
                    <a:pos x="2" y="58"/>
                  </a:cxn>
                  <a:cxn ang="0">
                    <a:pos x="9" y="39"/>
                  </a:cxn>
                  <a:cxn ang="0">
                    <a:pos x="20" y="23"/>
                  </a:cxn>
                  <a:cxn ang="0">
                    <a:pos x="35" y="10"/>
                  </a:cxn>
                  <a:cxn ang="0">
                    <a:pos x="52" y="3"/>
                  </a:cxn>
                  <a:cxn ang="0">
                    <a:pos x="72" y="0"/>
                  </a:cxn>
                </a:cxnLst>
                <a:rect l="0" t="0" r="r" b="b"/>
                <a:pathLst>
                  <a:path w="141" h="160">
                    <a:moveTo>
                      <a:pt x="70" y="22"/>
                    </a:moveTo>
                    <a:lnTo>
                      <a:pt x="55" y="25"/>
                    </a:lnTo>
                    <a:lnTo>
                      <a:pt x="43" y="31"/>
                    </a:lnTo>
                    <a:lnTo>
                      <a:pt x="35" y="41"/>
                    </a:lnTo>
                    <a:lnTo>
                      <a:pt x="29" y="52"/>
                    </a:lnTo>
                    <a:lnTo>
                      <a:pt x="26" y="66"/>
                    </a:lnTo>
                    <a:lnTo>
                      <a:pt x="114" y="66"/>
                    </a:lnTo>
                    <a:lnTo>
                      <a:pt x="111" y="52"/>
                    </a:lnTo>
                    <a:lnTo>
                      <a:pt x="106" y="40"/>
                    </a:lnTo>
                    <a:lnTo>
                      <a:pt x="96" y="31"/>
                    </a:lnTo>
                    <a:lnTo>
                      <a:pt x="84" y="25"/>
                    </a:lnTo>
                    <a:lnTo>
                      <a:pt x="70" y="22"/>
                    </a:lnTo>
                    <a:close/>
                    <a:moveTo>
                      <a:pt x="72" y="0"/>
                    </a:moveTo>
                    <a:lnTo>
                      <a:pt x="90" y="3"/>
                    </a:lnTo>
                    <a:lnTo>
                      <a:pt x="106" y="9"/>
                    </a:lnTo>
                    <a:lnTo>
                      <a:pt x="118" y="18"/>
                    </a:lnTo>
                    <a:lnTo>
                      <a:pt x="127" y="30"/>
                    </a:lnTo>
                    <a:lnTo>
                      <a:pt x="134" y="44"/>
                    </a:lnTo>
                    <a:lnTo>
                      <a:pt x="138" y="58"/>
                    </a:lnTo>
                    <a:lnTo>
                      <a:pt x="141" y="74"/>
                    </a:lnTo>
                    <a:lnTo>
                      <a:pt x="141" y="88"/>
                    </a:lnTo>
                    <a:lnTo>
                      <a:pt x="26" y="88"/>
                    </a:lnTo>
                    <a:lnTo>
                      <a:pt x="27" y="101"/>
                    </a:lnTo>
                    <a:lnTo>
                      <a:pt x="31" y="113"/>
                    </a:lnTo>
                    <a:lnTo>
                      <a:pt x="37" y="123"/>
                    </a:lnTo>
                    <a:lnTo>
                      <a:pt x="47" y="130"/>
                    </a:lnTo>
                    <a:lnTo>
                      <a:pt x="59" y="136"/>
                    </a:lnTo>
                    <a:lnTo>
                      <a:pt x="74" y="138"/>
                    </a:lnTo>
                    <a:lnTo>
                      <a:pt x="88" y="136"/>
                    </a:lnTo>
                    <a:lnTo>
                      <a:pt x="100" y="130"/>
                    </a:lnTo>
                    <a:lnTo>
                      <a:pt x="109" y="122"/>
                    </a:lnTo>
                    <a:lnTo>
                      <a:pt x="113" y="109"/>
                    </a:lnTo>
                    <a:lnTo>
                      <a:pt x="138" y="109"/>
                    </a:lnTo>
                    <a:lnTo>
                      <a:pt x="132" y="126"/>
                    </a:lnTo>
                    <a:lnTo>
                      <a:pt x="122" y="141"/>
                    </a:lnTo>
                    <a:lnTo>
                      <a:pt x="109" y="151"/>
                    </a:lnTo>
                    <a:lnTo>
                      <a:pt x="92" y="158"/>
                    </a:lnTo>
                    <a:lnTo>
                      <a:pt x="73" y="160"/>
                    </a:lnTo>
                    <a:lnTo>
                      <a:pt x="53" y="158"/>
                    </a:lnTo>
                    <a:lnTo>
                      <a:pt x="38" y="152"/>
                    </a:lnTo>
                    <a:lnTo>
                      <a:pt x="24" y="144"/>
                    </a:lnTo>
                    <a:lnTo>
                      <a:pt x="14" y="132"/>
                    </a:lnTo>
                    <a:lnTo>
                      <a:pt x="6" y="116"/>
                    </a:lnTo>
                    <a:lnTo>
                      <a:pt x="2" y="99"/>
                    </a:lnTo>
                    <a:lnTo>
                      <a:pt x="0" y="80"/>
                    </a:lnTo>
                    <a:lnTo>
                      <a:pt x="2" y="58"/>
                    </a:lnTo>
                    <a:lnTo>
                      <a:pt x="9" y="39"/>
                    </a:lnTo>
                    <a:lnTo>
                      <a:pt x="20" y="23"/>
                    </a:lnTo>
                    <a:lnTo>
                      <a:pt x="35" y="10"/>
                    </a:lnTo>
                    <a:lnTo>
                      <a:pt x="52" y="3"/>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16"/>
              <p:cNvSpPr>
                <a:spLocks noEditPoints="1"/>
              </p:cNvSpPr>
              <p:nvPr/>
            </p:nvSpPr>
            <p:spPr bwMode="gray">
              <a:xfrm>
                <a:off x="3525838" y="4352926"/>
                <a:ext cx="228600" cy="339725"/>
              </a:xfrm>
              <a:custGeom>
                <a:avLst/>
                <a:gdLst/>
                <a:ahLst/>
                <a:cxnLst>
                  <a:cxn ang="0">
                    <a:pos x="72" y="76"/>
                  </a:cxn>
                  <a:cxn ang="0">
                    <a:pos x="57" y="79"/>
                  </a:cxn>
                  <a:cxn ang="0">
                    <a:pos x="45" y="85"/>
                  </a:cxn>
                  <a:cxn ang="0">
                    <a:pos x="36" y="95"/>
                  </a:cxn>
                  <a:cxn ang="0">
                    <a:pos x="31" y="107"/>
                  </a:cxn>
                  <a:cxn ang="0">
                    <a:pos x="27" y="121"/>
                  </a:cxn>
                  <a:cxn ang="0">
                    <a:pos x="26" y="135"/>
                  </a:cxn>
                  <a:cxn ang="0">
                    <a:pos x="27" y="150"/>
                  </a:cxn>
                  <a:cxn ang="0">
                    <a:pos x="32" y="163"/>
                  </a:cxn>
                  <a:cxn ang="0">
                    <a:pos x="37" y="175"/>
                  </a:cxn>
                  <a:cxn ang="0">
                    <a:pos x="47" y="183"/>
                  </a:cxn>
                  <a:cxn ang="0">
                    <a:pos x="59" y="190"/>
                  </a:cxn>
                  <a:cxn ang="0">
                    <a:pos x="73" y="192"/>
                  </a:cxn>
                  <a:cxn ang="0">
                    <a:pos x="89" y="190"/>
                  </a:cxn>
                  <a:cxn ang="0">
                    <a:pos x="101" y="183"/>
                  </a:cxn>
                  <a:cxn ang="0">
                    <a:pos x="109" y="174"/>
                  </a:cxn>
                  <a:cxn ang="0">
                    <a:pos x="116" y="163"/>
                  </a:cxn>
                  <a:cxn ang="0">
                    <a:pos x="119" y="148"/>
                  </a:cxn>
                  <a:cxn ang="0">
                    <a:pos x="120" y="134"/>
                  </a:cxn>
                  <a:cxn ang="0">
                    <a:pos x="119" y="120"/>
                  </a:cxn>
                  <a:cxn ang="0">
                    <a:pos x="116" y="106"/>
                  </a:cxn>
                  <a:cxn ang="0">
                    <a:pos x="109" y="94"/>
                  </a:cxn>
                  <a:cxn ang="0">
                    <a:pos x="100" y="85"/>
                  </a:cxn>
                  <a:cxn ang="0">
                    <a:pos x="88" y="79"/>
                  </a:cxn>
                  <a:cxn ang="0">
                    <a:pos x="72" y="76"/>
                  </a:cxn>
                  <a:cxn ang="0">
                    <a:pos x="119" y="0"/>
                  </a:cxn>
                  <a:cxn ang="0">
                    <a:pos x="144" y="0"/>
                  </a:cxn>
                  <a:cxn ang="0">
                    <a:pos x="144" y="211"/>
                  </a:cxn>
                  <a:cxn ang="0">
                    <a:pos x="119" y="211"/>
                  </a:cxn>
                  <a:cxn ang="0">
                    <a:pos x="119" y="190"/>
                  </a:cxn>
                  <a:cxn ang="0">
                    <a:pos x="119" y="190"/>
                  </a:cxn>
                  <a:cxn ang="0">
                    <a:pos x="110" y="201"/>
                  </a:cxn>
                  <a:cxn ang="0">
                    <a:pos x="100" y="209"/>
                  </a:cxn>
                  <a:cxn ang="0">
                    <a:pos x="85" y="213"/>
                  </a:cxn>
                  <a:cxn ang="0">
                    <a:pos x="70" y="214"/>
                  </a:cxn>
                  <a:cxn ang="0">
                    <a:pos x="51" y="212"/>
                  </a:cxn>
                  <a:cxn ang="0">
                    <a:pos x="35" y="206"/>
                  </a:cxn>
                  <a:cxn ang="0">
                    <a:pos x="23" y="197"/>
                  </a:cxn>
                  <a:cxn ang="0">
                    <a:pos x="12" y="183"/>
                  </a:cxn>
                  <a:cxn ang="0">
                    <a:pos x="6" y="169"/>
                  </a:cxn>
                  <a:cxn ang="0">
                    <a:pos x="1" y="152"/>
                  </a:cxn>
                  <a:cxn ang="0">
                    <a:pos x="0" y="134"/>
                  </a:cxn>
                  <a:cxn ang="0">
                    <a:pos x="1" y="116"/>
                  </a:cxn>
                  <a:cxn ang="0">
                    <a:pos x="6" y="99"/>
                  </a:cxn>
                  <a:cxn ang="0">
                    <a:pos x="12" y="84"/>
                  </a:cxn>
                  <a:cxn ang="0">
                    <a:pos x="22" y="72"/>
                  </a:cxn>
                  <a:cxn ang="0">
                    <a:pos x="35" y="62"/>
                  </a:cxn>
                  <a:cxn ang="0">
                    <a:pos x="51" y="57"/>
                  </a:cxn>
                  <a:cxn ang="0">
                    <a:pos x="70" y="54"/>
                  </a:cxn>
                  <a:cxn ang="0">
                    <a:pos x="80" y="56"/>
                  </a:cxn>
                  <a:cxn ang="0">
                    <a:pos x="91" y="58"/>
                  </a:cxn>
                  <a:cxn ang="0">
                    <a:pos x="102" y="62"/>
                  </a:cxn>
                  <a:cxn ang="0">
                    <a:pos x="110" y="69"/>
                  </a:cxn>
                  <a:cxn ang="0">
                    <a:pos x="119" y="79"/>
                  </a:cxn>
                  <a:cxn ang="0">
                    <a:pos x="119" y="79"/>
                  </a:cxn>
                  <a:cxn ang="0">
                    <a:pos x="119" y="0"/>
                  </a:cxn>
                </a:cxnLst>
                <a:rect l="0" t="0" r="r" b="b"/>
                <a:pathLst>
                  <a:path w="144" h="214">
                    <a:moveTo>
                      <a:pt x="72" y="76"/>
                    </a:moveTo>
                    <a:lnTo>
                      <a:pt x="57" y="79"/>
                    </a:lnTo>
                    <a:lnTo>
                      <a:pt x="45" y="85"/>
                    </a:lnTo>
                    <a:lnTo>
                      <a:pt x="36" y="95"/>
                    </a:lnTo>
                    <a:lnTo>
                      <a:pt x="31" y="107"/>
                    </a:lnTo>
                    <a:lnTo>
                      <a:pt x="27" y="121"/>
                    </a:lnTo>
                    <a:lnTo>
                      <a:pt x="26" y="135"/>
                    </a:lnTo>
                    <a:lnTo>
                      <a:pt x="27" y="150"/>
                    </a:lnTo>
                    <a:lnTo>
                      <a:pt x="32" y="163"/>
                    </a:lnTo>
                    <a:lnTo>
                      <a:pt x="37" y="175"/>
                    </a:lnTo>
                    <a:lnTo>
                      <a:pt x="47" y="183"/>
                    </a:lnTo>
                    <a:lnTo>
                      <a:pt x="59" y="190"/>
                    </a:lnTo>
                    <a:lnTo>
                      <a:pt x="73" y="192"/>
                    </a:lnTo>
                    <a:lnTo>
                      <a:pt x="89" y="190"/>
                    </a:lnTo>
                    <a:lnTo>
                      <a:pt x="101" y="183"/>
                    </a:lnTo>
                    <a:lnTo>
                      <a:pt x="109" y="174"/>
                    </a:lnTo>
                    <a:lnTo>
                      <a:pt x="116" y="163"/>
                    </a:lnTo>
                    <a:lnTo>
                      <a:pt x="119" y="148"/>
                    </a:lnTo>
                    <a:lnTo>
                      <a:pt x="120" y="134"/>
                    </a:lnTo>
                    <a:lnTo>
                      <a:pt x="119" y="120"/>
                    </a:lnTo>
                    <a:lnTo>
                      <a:pt x="116" y="106"/>
                    </a:lnTo>
                    <a:lnTo>
                      <a:pt x="109" y="94"/>
                    </a:lnTo>
                    <a:lnTo>
                      <a:pt x="100" y="85"/>
                    </a:lnTo>
                    <a:lnTo>
                      <a:pt x="88" y="79"/>
                    </a:lnTo>
                    <a:lnTo>
                      <a:pt x="72" y="76"/>
                    </a:lnTo>
                    <a:close/>
                    <a:moveTo>
                      <a:pt x="119" y="0"/>
                    </a:moveTo>
                    <a:lnTo>
                      <a:pt x="144" y="0"/>
                    </a:lnTo>
                    <a:lnTo>
                      <a:pt x="144" y="211"/>
                    </a:lnTo>
                    <a:lnTo>
                      <a:pt x="119" y="211"/>
                    </a:lnTo>
                    <a:lnTo>
                      <a:pt x="119" y="190"/>
                    </a:lnTo>
                    <a:lnTo>
                      <a:pt x="119" y="190"/>
                    </a:lnTo>
                    <a:lnTo>
                      <a:pt x="110" y="201"/>
                    </a:lnTo>
                    <a:lnTo>
                      <a:pt x="100" y="209"/>
                    </a:lnTo>
                    <a:lnTo>
                      <a:pt x="85" y="213"/>
                    </a:lnTo>
                    <a:lnTo>
                      <a:pt x="70" y="214"/>
                    </a:lnTo>
                    <a:lnTo>
                      <a:pt x="51" y="212"/>
                    </a:lnTo>
                    <a:lnTo>
                      <a:pt x="35" y="206"/>
                    </a:lnTo>
                    <a:lnTo>
                      <a:pt x="23" y="197"/>
                    </a:lnTo>
                    <a:lnTo>
                      <a:pt x="12" y="183"/>
                    </a:lnTo>
                    <a:lnTo>
                      <a:pt x="6" y="169"/>
                    </a:lnTo>
                    <a:lnTo>
                      <a:pt x="1" y="152"/>
                    </a:lnTo>
                    <a:lnTo>
                      <a:pt x="0" y="134"/>
                    </a:lnTo>
                    <a:lnTo>
                      <a:pt x="1" y="116"/>
                    </a:lnTo>
                    <a:lnTo>
                      <a:pt x="6" y="99"/>
                    </a:lnTo>
                    <a:lnTo>
                      <a:pt x="12" y="84"/>
                    </a:lnTo>
                    <a:lnTo>
                      <a:pt x="22" y="72"/>
                    </a:lnTo>
                    <a:lnTo>
                      <a:pt x="35" y="62"/>
                    </a:lnTo>
                    <a:lnTo>
                      <a:pt x="51" y="57"/>
                    </a:lnTo>
                    <a:lnTo>
                      <a:pt x="70" y="54"/>
                    </a:lnTo>
                    <a:lnTo>
                      <a:pt x="80" y="56"/>
                    </a:lnTo>
                    <a:lnTo>
                      <a:pt x="91" y="58"/>
                    </a:lnTo>
                    <a:lnTo>
                      <a:pt x="102" y="62"/>
                    </a:lnTo>
                    <a:lnTo>
                      <a:pt x="110" y="69"/>
                    </a:lnTo>
                    <a:lnTo>
                      <a:pt x="119" y="79"/>
                    </a:lnTo>
                    <a:lnTo>
                      <a:pt x="119" y="79"/>
                    </a:lnTo>
                    <a:lnTo>
                      <a:pt x="1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17"/>
              <p:cNvSpPr>
                <a:spLocks noEditPoints="1"/>
              </p:cNvSpPr>
              <p:nvPr/>
            </p:nvSpPr>
            <p:spPr bwMode="gray">
              <a:xfrm>
                <a:off x="3803651" y="4438651"/>
                <a:ext cx="223838" cy="254000"/>
              </a:xfrm>
              <a:custGeom>
                <a:avLst/>
                <a:gdLst/>
                <a:ahLst/>
                <a:cxnLst>
                  <a:cxn ang="0">
                    <a:pos x="71" y="22"/>
                  </a:cxn>
                  <a:cxn ang="0">
                    <a:pos x="56" y="25"/>
                  </a:cxn>
                  <a:cxn ang="0">
                    <a:pos x="45" y="31"/>
                  </a:cxn>
                  <a:cxn ang="0">
                    <a:pos x="35" y="41"/>
                  </a:cxn>
                  <a:cxn ang="0">
                    <a:pos x="29" y="52"/>
                  </a:cxn>
                  <a:cxn ang="0">
                    <a:pos x="27" y="66"/>
                  </a:cxn>
                  <a:cxn ang="0">
                    <a:pos x="115" y="66"/>
                  </a:cxn>
                  <a:cxn ang="0">
                    <a:pos x="112" y="52"/>
                  </a:cxn>
                  <a:cxn ang="0">
                    <a:pos x="106" y="40"/>
                  </a:cxn>
                  <a:cxn ang="0">
                    <a:pos x="96" y="31"/>
                  </a:cxn>
                  <a:cxn ang="0">
                    <a:pos x="84" y="25"/>
                  </a:cxn>
                  <a:cxn ang="0">
                    <a:pos x="71" y="22"/>
                  </a:cxn>
                  <a:cxn ang="0">
                    <a:pos x="72" y="0"/>
                  </a:cxn>
                  <a:cxn ang="0">
                    <a:pos x="91" y="3"/>
                  </a:cxn>
                  <a:cxn ang="0">
                    <a:pos x="106" y="9"/>
                  </a:cxn>
                  <a:cxn ang="0">
                    <a:pos x="118" y="18"/>
                  </a:cxn>
                  <a:cxn ang="0">
                    <a:pos x="128" y="30"/>
                  </a:cxn>
                  <a:cxn ang="0">
                    <a:pos x="134" y="44"/>
                  </a:cxn>
                  <a:cxn ang="0">
                    <a:pos x="139" y="58"/>
                  </a:cxn>
                  <a:cxn ang="0">
                    <a:pos x="141" y="74"/>
                  </a:cxn>
                  <a:cxn ang="0">
                    <a:pos x="141" y="88"/>
                  </a:cxn>
                  <a:cxn ang="0">
                    <a:pos x="27" y="88"/>
                  </a:cxn>
                  <a:cxn ang="0">
                    <a:pos x="27" y="101"/>
                  </a:cxn>
                  <a:cxn ang="0">
                    <a:pos x="32" y="113"/>
                  </a:cxn>
                  <a:cxn ang="0">
                    <a:pos x="38" y="123"/>
                  </a:cxn>
                  <a:cxn ang="0">
                    <a:pos x="47" y="130"/>
                  </a:cxn>
                  <a:cxn ang="0">
                    <a:pos x="59" y="136"/>
                  </a:cxn>
                  <a:cxn ang="0">
                    <a:pos x="74" y="138"/>
                  </a:cxn>
                  <a:cxn ang="0">
                    <a:pos x="88" y="136"/>
                  </a:cxn>
                  <a:cxn ang="0">
                    <a:pos x="100" y="130"/>
                  </a:cxn>
                  <a:cxn ang="0">
                    <a:pos x="109" y="122"/>
                  </a:cxn>
                  <a:cxn ang="0">
                    <a:pos x="114" y="109"/>
                  </a:cxn>
                  <a:cxn ang="0">
                    <a:pos x="139" y="109"/>
                  </a:cxn>
                  <a:cxn ang="0">
                    <a:pos x="133" y="126"/>
                  </a:cxn>
                  <a:cxn ang="0">
                    <a:pos x="122" y="141"/>
                  </a:cxn>
                  <a:cxn ang="0">
                    <a:pos x="109" y="151"/>
                  </a:cxn>
                  <a:cxn ang="0">
                    <a:pos x="93" y="158"/>
                  </a:cxn>
                  <a:cxn ang="0">
                    <a:pos x="73" y="160"/>
                  </a:cxn>
                  <a:cxn ang="0">
                    <a:pos x="55" y="158"/>
                  </a:cxn>
                  <a:cxn ang="0">
                    <a:pos x="38" y="152"/>
                  </a:cxn>
                  <a:cxn ang="0">
                    <a:pos x="25" y="144"/>
                  </a:cxn>
                  <a:cxn ang="0">
                    <a:pos x="14" y="132"/>
                  </a:cxn>
                  <a:cxn ang="0">
                    <a:pos x="6" y="116"/>
                  </a:cxn>
                  <a:cxn ang="0">
                    <a:pos x="2" y="99"/>
                  </a:cxn>
                  <a:cxn ang="0">
                    <a:pos x="0" y="80"/>
                  </a:cxn>
                  <a:cxn ang="0">
                    <a:pos x="2" y="58"/>
                  </a:cxn>
                  <a:cxn ang="0">
                    <a:pos x="10" y="39"/>
                  </a:cxn>
                  <a:cxn ang="0">
                    <a:pos x="21" y="23"/>
                  </a:cxn>
                  <a:cxn ang="0">
                    <a:pos x="35" y="10"/>
                  </a:cxn>
                  <a:cxn ang="0">
                    <a:pos x="52" y="3"/>
                  </a:cxn>
                  <a:cxn ang="0">
                    <a:pos x="72" y="0"/>
                  </a:cxn>
                </a:cxnLst>
                <a:rect l="0" t="0" r="r" b="b"/>
                <a:pathLst>
                  <a:path w="141" h="160">
                    <a:moveTo>
                      <a:pt x="71" y="22"/>
                    </a:moveTo>
                    <a:lnTo>
                      <a:pt x="56" y="25"/>
                    </a:lnTo>
                    <a:lnTo>
                      <a:pt x="45" y="31"/>
                    </a:lnTo>
                    <a:lnTo>
                      <a:pt x="35" y="41"/>
                    </a:lnTo>
                    <a:lnTo>
                      <a:pt x="29" y="52"/>
                    </a:lnTo>
                    <a:lnTo>
                      <a:pt x="27" y="66"/>
                    </a:lnTo>
                    <a:lnTo>
                      <a:pt x="115" y="66"/>
                    </a:lnTo>
                    <a:lnTo>
                      <a:pt x="112" y="52"/>
                    </a:lnTo>
                    <a:lnTo>
                      <a:pt x="106" y="40"/>
                    </a:lnTo>
                    <a:lnTo>
                      <a:pt x="96" y="31"/>
                    </a:lnTo>
                    <a:lnTo>
                      <a:pt x="84" y="25"/>
                    </a:lnTo>
                    <a:lnTo>
                      <a:pt x="71" y="22"/>
                    </a:lnTo>
                    <a:close/>
                    <a:moveTo>
                      <a:pt x="72" y="0"/>
                    </a:moveTo>
                    <a:lnTo>
                      <a:pt x="91" y="3"/>
                    </a:lnTo>
                    <a:lnTo>
                      <a:pt x="106" y="9"/>
                    </a:lnTo>
                    <a:lnTo>
                      <a:pt x="118" y="18"/>
                    </a:lnTo>
                    <a:lnTo>
                      <a:pt x="128" y="30"/>
                    </a:lnTo>
                    <a:lnTo>
                      <a:pt x="134" y="44"/>
                    </a:lnTo>
                    <a:lnTo>
                      <a:pt x="139" y="58"/>
                    </a:lnTo>
                    <a:lnTo>
                      <a:pt x="141" y="74"/>
                    </a:lnTo>
                    <a:lnTo>
                      <a:pt x="141" y="88"/>
                    </a:lnTo>
                    <a:lnTo>
                      <a:pt x="27" y="88"/>
                    </a:lnTo>
                    <a:lnTo>
                      <a:pt x="27" y="101"/>
                    </a:lnTo>
                    <a:lnTo>
                      <a:pt x="32" y="113"/>
                    </a:lnTo>
                    <a:lnTo>
                      <a:pt x="38" y="123"/>
                    </a:lnTo>
                    <a:lnTo>
                      <a:pt x="47" y="130"/>
                    </a:lnTo>
                    <a:lnTo>
                      <a:pt x="59" y="136"/>
                    </a:lnTo>
                    <a:lnTo>
                      <a:pt x="74" y="138"/>
                    </a:lnTo>
                    <a:lnTo>
                      <a:pt x="88" y="136"/>
                    </a:lnTo>
                    <a:lnTo>
                      <a:pt x="100" y="130"/>
                    </a:lnTo>
                    <a:lnTo>
                      <a:pt x="109" y="122"/>
                    </a:lnTo>
                    <a:lnTo>
                      <a:pt x="114" y="109"/>
                    </a:lnTo>
                    <a:lnTo>
                      <a:pt x="139" y="109"/>
                    </a:lnTo>
                    <a:lnTo>
                      <a:pt x="133" y="126"/>
                    </a:lnTo>
                    <a:lnTo>
                      <a:pt x="122" y="141"/>
                    </a:lnTo>
                    <a:lnTo>
                      <a:pt x="109" y="151"/>
                    </a:lnTo>
                    <a:lnTo>
                      <a:pt x="93" y="158"/>
                    </a:lnTo>
                    <a:lnTo>
                      <a:pt x="73" y="160"/>
                    </a:lnTo>
                    <a:lnTo>
                      <a:pt x="55" y="158"/>
                    </a:lnTo>
                    <a:lnTo>
                      <a:pt x="38" y="152"/>
                    </a:lnTo>
                    <a:lnTo>
                      <a:pt x="25" y="144"/>
                    </a:lnTo>
                    <a:lnTo>
                      <a:pt x="14" y="132"/>
                    </a:lnTo>
                    <a:lnTo>
                      <a:pt x="6" y="116"/>
                    </a:lnTo>
                    <a:lnTo>
                      <a:pt x="2" y="99"/>
                    </a:lnTo>
                    <a:lnTo>
                      <a:pt x="0" y="80"/>
                    </a:lnTo>
                    <a:lnTo>
                      <a:pt x="2" y="58"/>
                    </a:lnTo>
                    <a:lnTo>
                      <a:pt x="10" y="39"/>
                    </a:lnTo>
                    <a:lnTo>
                      <a:pt x="21" y="23"/>
                    </a:lnTo>
                    <a:lnTo>
                      <a:pt x="35" y="10"/>
                    </a:lnTo>
                    <a:lnTo>
                      <a:pt x="52" y="3"/>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Rectangle 18"/>
              <p:cNvSpPr>
                <a:spLocks noChangeArrowheads="1"/>
              </p:cNvSpPr>
              <p:nvPr/>
            </p:nvSpPr>
            <p:spPr bwMode="gray">
              <a:xfrm>
                <a:off x="4202113" y="4352926"/>
                <a:ext cx="39688" cy="33496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19"/>
              <p:cNvSpPr>
                <a:spLocks/>
              </p:cNvSpPr>
              <p:nvPr/>
            </p:nvSpPr>
            <p:spPr bwMode="gray">
              <a:xfrm>
                <a:off x="4313238" y="4352926"/>
                <a:ext cx="52388" cy="120650"/>
              </a:xfrm>
              <a:custGeom>
                <a:avLst/>
                <a:gdLst/>
                <a:ahLst/>
                <a:cxnLst>
                  <a:cxn ang="0">
                    <a:pos x="0" y="0"/>
                  </a:cxn>
                  <a:cxn ang="0">
                    <a:pos x="33" y="0"/>
                  </a:cxn>
                  <a:cxn ang="0">
                    <a:pos x="33" y="33"/>
                  </a:cxn>
                  <a:cxn ang="0">
                    <a:pos x="32" y="46"/>
                  </a:cxn>
                  <a:cxn ang="0">
                    <a:pos x="28" y="58"/>
                  </a:cxn>
                  <a:cxn ang="0">
                    <a:pos x="21" y="68"/>
                  </a:cxn>
                  <a:cxn ang="0">
                    <a:pos x="12" y="74"/>
                  </a:cxn>
                  <a:cxn ang="0">
                    <a:pos x="0" y="76"/>
                  </a:cxn>
                  <a:cxn ang="0">
                    <a:pos x="0" y="61"/>
                  </a:cxn>
                  <a:cxn ang="0">
                    <a:pos x="7" y="60"/>
                  </a:cxn>
                  <a:cxn ang="0">
                    <a:pos x="12" y="54"/>
                  </a:cxn>
                  <a:cxn ang="0">
                    <a:pos x="15" y="48"/>
                  </a:cxn>
                  <a:cxn ang="0">
                    <a:pos x="17" y="40"/>
                  </a:cxn>
                  <a:cxn ang="0">
                    <a:pos x="18" y="33"/>
                  </a:cxn>
                  <a:cxn ang="0">
                    <a:pos x="0" y="33"/>
                  </a:cxn>
                  <a:cxn ang="0">
                    <a:pos x="0" y="0"/>
                  </a:cxn>
                </a:cxnLst>
                <a:rect l="0" t="0" r="r" b="b"/>
                <a:pathLst>
                  <a:path w="33" h="76">
                    <a:moveTo>
                      <a:pt x="0" y="0"/>
                    </a:moveTo>
                    <a:lnTo>
                      <a:pt x="33" y="0"/>
                    </a:lnTo>
                    <a:lnTo>
                      <a:pt x="33" y="33"/>
                    </a:lnTo>
                    <a:lnTo>
                      <a:pt x="32" y="46"/>
                    </a:lnTo>
                    <a:lnTo>
                      <a:pt x="28" y="58"/>
                    </a:lnTo>
                    <a:lnTo>
                      <a:pt x="21" y="68"/>
                    </a:lnTo>
                    <a:lnTo>
                      <a:pt x="12" y="74"/>
                    </a:lnTo>
                    <a:lnTo>
                      <a:pt x="0" y="76"/>
                    </a:lnTo>
                    <a:lnTo>
                      <a:pt x="0" y="61"/>
                    </a:lnTo>
                    <a:lnTo>
                      <a:pt x="7" y="60"/>
                    </a:lnTo>
                    <a:lnTo>
                      <a:pt x="12" y="54"/>
                    </a:lnTo>
                    <a:lnTo>
                      <a:pt x="15" y="48"/>
                    </a:lnTo>
                    <a:lnTo>
                      <a:pt x="17" y="40"/>
                    </a:lnTo>
                    <a:lnTo>
                      <a:pt x="18" y="33"/>
                    </a:lnTo>
                    <a:lnTo>
                      <a:pt x="0" y="3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20"/>
              <p:cNvSpPr>
                <a:spLocks noEditPoints="1"/>
              </p:cNvSpPr>
              <p:nvPr/>
            </p:nvSpPr>
            <p:spPr bwMode="gray">
              <a:xfrm>
                <a:off x="4421188" y="4438651"/>
                <a:ext cx="223838" cy="254000"/>
              </a:xfrm>
              <a:custGeom>
                <a:avLst/>
                <a:gdLst/>
                <a:ahLst/>
                <a:cxnLst>
                  <a:cxn ang="0">
                    <a:pos x="71" y="22"/>
                  </a:cxn>
                  <a:cxn ang="0">
                    <a:pos x="56" y="25"/>
                  </a:cxn>
                  <a:cxn ang="0">
                    <a:pos x="45" y="31"/>
                  </a:cxn>
                  <a:cxn ang="0">
                    <a:pos x="35" y="41"/>
                  </a:cxn>
                  <a:cxn ang="0">
                    <a:pos x="29" y="52"/>
                  </a:cxn>
                  <a:cxn ang="0">
                    <a:pos x="27" y="66"/>
                  </a:cxn>
                  <a:cxn ang="0">
                    <a:pos x="115" y="66"/>
                  </a:cxn>
                  <a:cxn ang="0">
                    <a:pos x="112" y="52"/>
                  </a:cxn>
                  <a:cxn ang="0">
                    <a:pos x="106" y="40"/>
                  </a:cxn>
                  <a:cxn ang="0">
                    <a:pos x="96" y="31"/>
                  </a:cxn>
                  <a:cxn ang="0">
                    <a:pos x="84" y="25"/>
                  </a:cxn>
                  <a:cxn ang="0">
                    <a:pos x="71" y="22"/>
                  </a:cxn>
                  <a:cxn ang="0">
                    <a:pos x="72" y="0"/>
                  </a:cxn>
                  <a:cxn ang="0">
                    <a:pos x="91" y="3"/>
                  </a:cxn>
                  <a:cxn ang="0">
                    <a:pos x="106" y="9"/>
                  </a:cxn>
                  <a:cxn ang="0">
                    <a:pos x="118" y="18"/>
                  </a:cxn>
                  <a:cxn ang="0">
                    <a:pos x="128" y="30"/>
                  </a:cxn>
                  <a:cxn ang="0">
                    <a:pos x="134" y="44"/>
                  </a:cxn>
                  <a:cxn ang="0">
                    <a:pos x="139" y="58"/>
                  </a:cxn>
                  <a:cxn ang="0">
                    <a:pos x="141" y="74"/>
                  </a:cxn>
                  <a:cxn ang="0">
                    <a:pos x="141" y="88"/>
                  </a:cxn>
                  <a:cxn ang="0">
                    <a:pos x="27" y="88"/>
                  </a:cxn>
                  <a:cxn ang="0">
                    <a:pos x="27" y="101"/>
                  </a:cxn>
                  <a:cxn ang="0">
                    <a:pos x="32" y="113"/>
                  </a:cxn>
                  <a:cxn ang="0">
                    <a:pos x="38" y="123"/>
                  </a:cxn>
                  <a:cxn ang="0">
                    <a:pos x="47" y="130"/>
                  </a:cxn>
                  <a:cxn ang="0">
                    <a:pos x="59" y="136"/>
                  </a:cxn>
                  <a:cxn ang="0">
                    <a:pos x="74" y="138"/>
                  </a:cxn>
                  <a:cxn ang="0">
                    <a:pos x="88" y="136"/>
                  </a:cxn>
                  <a:cxn ang="0">
                    <a:pos x="100" y="130"/>
                  </a:cxn>
                  <a:cxn ang="0">
                    <a:pos x="109" y="122"/>
                  </a:cxn>
                  <a:cxn ang="0">
                    <a:pos x="114" y="109"/>
                  </a:cxn>
                  <a:cxn ang="0">
                    <a:pos x="139" y="109"/>
                  </a:cxn>
                  <a:cxn ang="0">
                    <a:pos x="133" y="126"/>
                  </a:cxn>
                  <a:cxn ang="0">
                    <a:pos x="122" y="141"/>
                  </a:cxn>
                  <a:cxn ang="0">
                    <a:pos x="109" y="151"/>
                  </a:cxn>
                  <a:cxn ang="0">
                    <a:pos x="93" y="158"/>
                  </a:cxn>
                  <a:cxn ang="0">
                    <a:pos x="73" y="160"/>
                  </a:cxn>
                  <a:cxn ang="0">
                    <a:pos x="55" y="158"/>
                  </a:cxn>
                  <a:cxn ang="0">
                    <a:pos x="38" y="152"/>
                  </a:cxn>
                  <a:cxn ang="0">
                    <a:pos x="25" y="144"/>
                  </a:cxn>
                  <a:cxn ang="0">
                    <a:pos x="14" y="132"/>
                  </a:cxn>
                  <a:cxn ang="0">
                    <a:pos x="6" y="116"/>
                  </a:cxn>
                  <a:cxn ang="0">
                    <a:pos x="2" y="99"/>
                  </a:cxn>
                  <a:cxn ang="0">
                    <a:pos x="0" y="80"/>
                  </a:cxn>
                  <a:cxn ang="0">
                    <a:pos x="2" y="58"/>
                  </a:cxn>
                  <a:cxn ang="0">
                    <a:pos x="10" y="39"/>
                  </a:cxn>
                  <a:cxn ang="0">
                    <a:pos x="21" y="23"/>
                  </a:cxn>
                  <a:cxn ang="0">
                    <a:pos x="35" y="10"/>
                  </a:cxn>
                  <a:cxn ang="0">
                    <a:pos x="52" y="3"/>
                  </a:cxn>
                  <a:cxn ang="0">
                    <a:pos x="72" y="0"/>
                  </a:cxn>
                </a:cxnLst>
                <a:rect l="0" t="0" r="r" b="b"/>
                <a:pathLst>
                  <a:path w="141" h="160">
                    <a:moveTo>
                      <a:pt x="71" y="22"/>
                    </a:moveTo>
                    <a:lnTo>
                      <a:pt x="56" y="25"/>
                    </a:lnTo>
                    <a:lnTo>
                      <a:pt x="45" y="31"/>
                    </a:lnTo>
                    <a:lnTo>
                      <a:pt x="35" y="41"/>
                    </a:lnTo>
                    <a:lnTo>
                      <a:pt x="29" y="52"/>
                    </a:lnTo>
                    <a:lnTo>
                      <a:pt x="27" y="66"/>
                    </a:lnTo>
                    <a:lnTo>
                      <a:pt x="115" y="66"/>
                    </a:lnTo>
                    <a:lnTo>
                      <a:pt x="112" y="52"/>
                    </a:lnTo>
                    <a:lnTo>
                      <a:pt x="106" y="40"/>
                    </a:lnTo>
                    <a:lnTo>
                      <a:pt x="96" y="31"/>
                    </a:lnTo>
                    <a:lnTo>
                      <a:pt x="84" y="25"/>
                    </a:lnTo>
                    <a:lnTo>
                      <a:pt x="71" y="22"/>
                    </a:lnTo>
                    <a:close/>
                    <a:moveTo>
                      <a:pt x="72" y="0"/>
                    </a:moveTo>
                    <a:lnTo>
                      <a:pt x="91" y="3"/>
                    </a:lnTo>
                    <a:lnTo>
                      <a:pt x="106" y="9"/>
                    </a:lnTo>
                    <a:lnTo>
                      <a:pt x="118" y="18"/>
                    </a:lnTo>
                    <a:lnTo>
                      <a:pt x="128" y="30"/>
                    </a:lnTo>
                    <a:lnTo>
                      <a:pt x="134" y="44"/>
                    </a:lnTo>
                    <a:lnTo>
                      <a:pt x="139" y="58"/>
                    </a:lnTo>
                    <a:lnTo>
                      <a:pt x="141" y="74"/>
                    </a:lnTo>
                    <a:lnTo>
                      <a:pt x="141" y="88"/>
                    </a:lnTo>
                    <a:lnTo>
                      <a:pt x="27" y="88"/>
                    </a:lnTo>
                    <a:lnTo>
                      <a:pt x="27" y="101"/>
                    </a:lnTo>
                    <a:lnTo>
                      <a:pt x="32" y="113"/>
                    </a:lnTo>
                    <a:lnTo>
                      <a:pt x="38" y="123"/>
                    </a:lnTo>
                    <a:lnTo>
                      <a:pt x="47" y="130"/>
                    </a:lnTo>
                    <a:lnTo>
                      <a:pt x="59" y="136"/>
                    </a:lnTo>
                    <a:lnTo>
                      <a:pt x="74" y="138"/>
                    </a:lnTo>
                    <a:lnTo>
                      <a:pt x="88" y="136"/>
                    </a:lnTo>
                    <a:lnTo>
                      <a:pt x="100" y="130"/>
                    </a:lnTo>
                    <a:lnTo>
                      <a:pt x="109" y="122"/>
                    </a:lnTo>
                    <a:lnTo>
                      <a:pt x="114" y="109"/>
                    </a:lnTo>
                    <a:lnTo>
                      <a:pt x="139" y="109"/>
                    </a:lnTo>
                    <a:lnTo>
                      <a:pt x="133" y="126"/>
                    </a:lnTo>
                    <a:lnTo>
                      <a:pt x="122" y="141"/>
                    </a:lnTo>
                    <a:lnTo>
                      <a:pt x="109" y="151"/>
                    </a:lnTo>
                    <a:lnTo>
                      <a:pt x="93" y="158"/>
                    </a:lnTo>
                    <a:lnTo>
                      <a:pt x="73" y="160"/>
                    </a:lnTo>
                    <a:lnTo>
                      <a:pt x="55" y="158"/>
                    </a:lnTo>
                    <a:lnTo>
                      <a:pt x="38" y="152"/>
                    </a:lnTo>
                    <a:lnTo>
                      <a:pt x="25" y="144"/>
                    </a:lnTo>
                    <a:lnTo>
                      <a:pt x="14" y="132"/>
                    </a:lnTo>
                    <a:lnTo>
                      <a:pt x="6" y="116"/>
                    </a:lnTo>
                    <a:lnTo>
                      <a:pt x="2" y="99"/>
                    </a:lnTo>
                    <a:lnTo>
                      <a:pt x="0" y="80"/>
                    </a:lnTo>
                    <a:lnTo>
                      <a:pt x="2" y="58"/>
                    </a:lnTo>
                    <a:lnTo>
                      <a:pt x="10" y="39"/>
                    </a:lnTo>
                    <a:lnTo>
                      <a:pt x="21" y="23"/>
                    </a:lnTo>
                    <a:lnTo>
                      <a:pt x="35" y="10"/>
                    </a:lnTo>
                    <a:lnTo>
                      <a:pt x="52" y="3"/>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21"/>
              <p:cNvSpPr>
                <a:spLocks/>
              </p:cNvSpPr>
              <p:nvPr/>
            </p:nvSpPr>
            <p:spPr bwMode="gray">
              <a:xfrm>
                <a:off x="4686301" y="4438651"/>
                <a:ext cx="201613" cy="249238"/>
              </a:xfrm>
              <a:custGeom>
                <a:avLst/>
                <a:gdLst/>
                <a:ahLst/>
                <a:cxnLst>
                  <a:cxn ang="0">
                    <a:pos x="74" y="0"/>
                  </a:cxn>
                  <a:cxn ang="0">
                    <a:pos x="92" y="3"/>
                  </a:cxn>
                  <a:cxn ang="0">
                    <a:pos x="106" y="7"/>
                  </a:cxn>
                  <a:cxn ang="0">
                    <a:pos x="116" y="16"/>
                  </a:cxn>
                  <a:cxn ang="0">
                    <a:pos x="123" y="27"/>
                  </a:cxn>
                  <a:cxn ang="0">
                    <a:pos x="126" y="41"/>
                  </a:cxn>
                  <a:cxn ang="0">
                    <a:pos x="127" y="56"/>
                  </a:cxn>
                  <a:cxn ang="0">
                    <a:pos x="127" y="157"/>
                  </a:cxn>
                  <a:cxn ang="0">
                    <a:pos x="102" y="157"/>
                  </a:cxn>
                  <a:cxn ang="0">
                    <a:pos x="102" y="53"/>
                  </a:cxn>
                  <a:cxn ang="0">
                    <a:pos x="100" y="41"/>
                  </a:cxn>
                  <a:cxn ang="0">
                    <a:pos x="93" y="31"/>
                  </a:cxn>
                  <a:cxn ang="0">
                    <a:pos x="83" y="25"/>
                  </a:cxn>
                  <a:cxn ang="0">
                    <a:pos x="71" y="22"/>
                  </a:cxn>
                  <a:cxn ang="0">
                    <a:pos x="55" y="25"/>
                  </a:cxn>
                  <a:cxn ang="0">
                    <a:pos x="42" y="31"/>
                  </a:cxn>
                  <a:cxn ang="0">
                    <a:pos x="33" y="42"/>
                  </a:cxn>
                  <a:cxn ang="0">
                    <a:pos x="27" y="55"/>
                  </a:cxn>
                  <a:cxn ang="0">
                    <a:pos x="25" y="70"/>
                  </a:cxn>
                  <a:cxn ang="0">
                    <a:pos x="25" y="157"/>
                  </a:cxn>
                  <a:cxn ang="0">
                    <a:pos x="0" y="157"/>
                  </a:cxn>
                  <a:cxn ang="0">
                    <a:pos x="0" y="4"/>
                  </a:cxn>
                  <a:cxn ang="0">
                    <a:pos x="24" y="4"/>
                  </a:cxn>
                  <a:cxn ang="0">
                    <a:pos x="24" y="28"/>
                  </a:cxn>
                  <a:cxn ang="0">
                    <a:pos x="24" y="28"/>
                  </a:cxn>
                  <a:cxn ang="0">
                    <a:pos x="34" y="16"/>
                  </a:cxn>
                  <a:cxn ang="0">
                    <a:pos x="45" y="7"/>
                  </a:cxn>
                  <a:cxn ang="0">
                    <a:pos x="59" y="2"/>
                  </a:cxn>
                  <a:cxn ang="0">
                    <a:pos x="74" y="0"/>
                  </a:cxn>
                </a:cxnLst>
                <a:rect l="0" t="0" r="r" b="b"/>
                <a:pathLst>
                  <a:path w="127" h="157">
                    <a:moveTo>
                      <a:pt x="74" y="0"/>
                    </a:moveTo>
                    <a:lnTo>
                      <a:pt x="92" y="3"/>
                    </a:lnTo>
                    <a:lnTo>
                      <a:pt x="106" y="7"/>
                    </a:lnTo>
                    <a:lnTo>
                      <a:pt x="116" y="16"/>
                    </a:lnTo>
                    <a:lnTo>
                      <a:pt x="123" y="27"/>
                    </a:lnTo>
                    <a:lnTo>
                      <a:pt x="126" y="41"/>
                    </a:lnTo>
                    <a:lnTo>
                      <a:pt x="127" y="56"/>
                    </a:lnTo>
                    <a:lnTo>
                      <a:pt x="127" y="157"/>
                    </a:lnTo>
                    <a:lnTo>
                      <a:pt x="102" y="157"/>
                    </a:lnTo>
                    <a:lnTo>
                      <a:pt x="102" y="53"/>
                    </a:lnTo>
                    <a:lnTo>
                      <a:pt x="100" y="41"/>
                    </a:lnTo>
                    <a:lnTo>
                      <a:pt x="93" y="31"/>
                    </a:lnTo>
                    <a:lnTo>
                      <a:pt x="83" y="25"/>
                    </a:lnTo>
                    <a:lnTo>
                      <a:pt x="71" y="22"/>
                    </a:lnTo>
                    <a:lnTo>
                      <a:pt x="55" y="25"/>
                    </a:lnTo>
                    <a:lnTo>
                      <a:pt x="42" y="31"/>
                    </a:lnTo>
                    <a:lnTo>
                      <a:pt x="33" y="42"/>
                    </a:lnTo>
                    <a:lnTo>
                      <a:pt x="27" y="55"/>
                    </a:lnTo>
                    <a:lnTo>
                      <a:pt x="25" y="70"/>
                    </a:lnTo>
                    <a:lnTo>
                      <a:pt x="25" y="157"/>
                    </a:lnTo>
                    <a:lnTo>
                      <a:pt x="0" y="157"/>
                    </a:lnTo>
                    <a:lnTo>
                      <a:pt x="0" y="4"/>
                    </a:lnTo>
                    <a:lnTo>
                      <a:pt x="24" y="4"/>
                    </a:lnTo>
                    <a:lnTo>
                      <a:pt x="24" y="28"/>
                    </a:lnTo>
                    <a:lnTo>
                      <a:pt x="24" y="28"/>
                    </a:lnTo>
                    <a:lnTo>
                      <a:pt x="34" y="16"/>
                    </a:lnTo>
                    <a:lnTo>
                      <a:pt x="45" y="7"/>
                    </a:lnTo>
                    <a:lnTo>
                      <a:pt x="59" y="2"/>
                    </a:lnTo>
                    <a:lnTo>
                      <a:pt x="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22"/>
              <p:cNvSpPr>
                <a:spLocks noEditPoints="1"/>
              </p:cNvSpPr>
              <p:nvPr/>
            </p:nvSpPr>
            <p:spPr bwMode="gray">
              <a:xfrm>
                <a:off x="4933951" y="4438651"/>
                <a:ext cx="222250" cy="347663"/>
              </a:xfrm>
              <a:custGeom>
                <a:avLst/>
                <a:gdLst/>
                <a:ahLst/>
                <a:cxnLst>
                  <a:cxn ang="0">
                    <a:pos x="58" y="25"/>
                  </a:cxn>
                  <a:cxn ang="0">
                    <a:pos x="38" y="40"/>
                  </a:cxn>
                  <a:cxn ang="0">
                    <a:pos x="28" y="64"/>
                  </a:cxn>
                  <a:cxn ang="0">
                    <a:pos x="28" y="90"/>
                  </a:cxn>
                  <a:cxn ang="0">
                    <a:pos x="33" y="113"/>
                  </a:cxn>
                  <a:cxn ang="0">
                    <a:pos x="47" y="129"/>
                  </a:cxn>
                  <a:cxn ang="0">
                    <a:pos x="70" y="136"/>
                  </a:cxn>
                  <a:cxn ang="0">
                    <a:pos x="97" y="127"/>
                  </a:cxn>
                  <a:cxn ang="0">
                    <a:pos x="112" y="105"/>
                  </a:cxn>
                  <a:cxn ang="0">
                    <a:pos x="116" y="77"/>
                  </a:cxn>
                  <a:cxn ang="0">
                    <a:pos x="112" y="51"/>
                  </a:cxn>
                  <a:cxn ang="0">
                    <a:pos x="98" y="31"/>
                  </a:cxn>
                  <a:cxn ang="0">
                    <a:pos x="73" y="22"/>
                  </a:cxn>
                  <a:cxn ang="0">
                    <a:pos x="86" y="2"/>
                  </a:cxn>
                  <a:cxn ang="0">
                    <a:pos x="109" y="15"/>
                  </a:cxn>
                  <a:cxn ang="0">
                    <a:pos x="117" y="26"/>
                  </a:cxn>
                  <a:cxn ang="0">
                    <a:pos x="140" y="4"/>
                  </a:cxn>
                  <a:cxn ang="0">
                    <a:pos x="139" y="167"/>
                  </a:cxn>
                  <a:cxn ang="0">
                    <a:pos x="123" y="200"/>
                  </a:cxn>
                  <a:cxn ang="0">
                    <a:pos x="92" y="217"/>
                  </a:cxn>
                  <a:cxn ang="0">
                    <a:pos x="57" y="218"/>
                  </a:cxn>
                  <a:cxn ang="0">
                    <a:pos x="33" y="211"/>
                  </a:cxn>
                  <a:cxn ang="0">
                    <a:pos x="15" y="197"/>
                  </a:cxn>
                  <a:cxn ang="0">
                    <a:pos x="7" y="174"/>
                  </a:cxn>
                  <a:cxn ang="0">
                    <a:pos x="34" y="184"/>
                  </a:cxn>
                  <a:cxn ang="0">
                    <a:pos x="51" y="195"/>
                  </a:cxn>
                  <a:cxn ang="0">
                    <a:pos x="71" y="199"/>
                  </a:cxn>
                  <a:cxn ang="0">
                    <a:pos x="98" y="192"/>
                  </a:cxn>
                  <a:cxn ang="0">
                    <a:pos x="113" y="171"/>
                  </a:cxn>
                  <a:cxn ang="0">
                    <a:pos x="117" y="140"/>
                  </a:cxn>
                  <a:cxn ang="0">
                    <a:pos x="116" y="130"/>
                  </a:cxn>
                  <a:cxn ang="0">
                    <a:pos x="97" y="151"/>
                  </a:cxn>
                  <a:cxn ang="0">
                    <a:pos x="69" y="159"/>
                  </a:cxn>
                  <a:cxn ang="0">
                    <a:pos x="35" y="150"/>
                  </a:cxn>
                  <a:cxn ang="0">
                    <a:pos x="13" y="129"/>
                  </a:cxn>
                  <a:cxn ang="0">
                    <a:pos x="1" y="99"/>
                  </a:cxn>
                  <a:cxn ang="0">
                    <a:pos x="1" y="67"/>
                  </a:cxn>
                  <a:cxn ang="0">
                    <a:pos x="9" y="40"/>
                  </a:cxn>
                  <a:cxn ang="0">
                    <a:pos x="26" y="17"/>
                  </a:cxn>
                  <a:cxn ang="0">
                    <a:pos x="53" y="3"/>
                  </a:cxn>
                </a:cxnLst>
                <a:rect l="0" t="0" r="r" b="b"/>
                <a:pathLst>
                  <a:path w="140" h="219">
                    <a:moveTo>
                      <a:pt x="73" y="22"/>
                    </a:moveTo>
                    <a:lnTo>
                      <a:pt x="58" y="25"/>
                    </a:lnTo>
                    <a:lnTo>
                      <a:pt x="46" y="30"/>
                    </a:lnTo>
                    <a:lnTo>
                      <a:pt x="38" y="40"/>
                    </a:lnTo>
                    <a:lnTo>
                      <a:pt x="32" y="51"/>
                    </a:lnTo>
                    <a:lnTo>
                      <a:pt x="28" y="64"/>
                    </a:lnTo>
                    <a:lnTo>
                      <a:pt x="27" y="78"/>
                    </a:lnTo>
                    <a:lnTo>
                      <a:pt x="28" y="90"/>
                    </a:lnTo>
                    <a:lnTo>
                      <a:pt x="30" y="102"/>
                    </a:lnTo>
                    <a:lnTo>
                      <a:pt x="33" y="113"/>
                    </a:lnTo>
                    <a:lnTo>
                      <a:pt x="40" y="122"/>
                    </a:lnTo>
                    <a:lnTo>
                      <a:pt x="47" y="129"/>
                    </a:lnTo>
                    <a:lnTo>
                      <a:pt x="57" y="135"/>
                    </a:lnTo>
                    <a:lnTo>
                      <a:pt x="70" y="136"/>
                    </a:lnTo>
                    <a:lnTo>
                      <a:pt x="86" y="134"/>
                    </a:lnTo>
                    <a:lnTo>
                      <a:pt x="97" y="127"/>
                    </a:lnTo>
                    <a:lnTo>
                      <a:pt x="105" y="117"/>
                    </a:lnTo>
                    <a:lnTo>
                      <a:pt x="112" y="105"/>
                    </a:lnTo>
                    <a:lnTo>
                      <a:pt x="115" y="91"/>
                    </a:lnTo>
                    <a:lnTo>
                      <a:pt x="116" y="77"/>
                    </a:lnTo>
                    <a:lnTo>
                      <a:pt x="115" y="64"/>
                    </a:lnTo>
                    <a:lnTo>
                      <a:pt x="112" y="51"/>
                    </a:lnTo>
                    <a:lnTo>
                      <a:pt x="106" y="40"/>
                    </a:lnTo>
                    <a:lnTo>
                      <a:pt x="98" y="31"/>
                    </a:lnTo>
                    <a:lnTo>
                      <a:pt x="87" y="25"/>
                    </a:lnTo>
                    <a:lnTo>
                      <a:pt x="73" y="22"/>
                    </a:lnTo>
                    <a:close/>
                    <a:moveTo>
                      <a:pt x="71" y="0"/>
                    </a:moveTo>
                    <a:lnTo>
                      <a:pt x="86" y="2"/>
                    </a:lnTo>
                    <a:lnTo>
                      <a:pt x="98" y="7"/>
                    </a:lnTo>
                    <a:lnTo>
                      <a:pt x="109" y="15"/>
                    </a:lnTo>
                    <a:lnTo>
                      <a:pt x="116" y="26"/>
                    </a:lnTo>
                    <a:lnTo>
                      <a:pt x="117" y="26"/>
                    </a:lnTo>
                    <a:lnTo>
                      <a:pt x="117" y="4"/>
                    </a:lnTo>
                    <a:lnTo>
                      <a:pt x="140" y="4"/>
                    </a:lnTo>
                    <a:lnTo>
                      <a:pt x="140" y="144"/>
                    </a:lnTo>
                    <a:lnTo>
                      <a:pt x="139" y="167"/>
                    </a:lnTo>
                    <a:lnTo>
                      <a:pt x="133" y="185"/>
                    </a:lnTo>
                    <a:lnTo>
                      <a:pt x="123" y="200"/>
                    </a:lnTo>
                    <a:lnTo>
                      <a:pt x="110" y="210"/>
                    </a:lnTo>
                    <a:lnTo>
                      <a:pt x="92" y="217"/>
                    </a:lnTo>
                    <a:lnTo>
                      <a:pt x="69" y="219"/>
                    </a:lnTo>
                    <a:lnTo>
                      <a:pt x="57" y="218"/>
                    </a:lnTo>
                    <a:lnTo>
                      <a:pt x="45" y="216"/>
                    </a:lnTo>
                    <a:lnTo>
                      <a:pt x="33" y="211"/>
                    </a:lnTo>
                    <a:lnTo>
                      <a:pt x="23" y="206"/>
                    </a:lnTo>
                    <a:lnTo>
                      <a:pt x="15" y="197"/>
                    </a:lnTo>
                    <a:lnTo>
                      <a:pt x="9" y="187"/>
                    </a:lnTo>
                    <a:lnTo>
                      <a:pt x="7" y="174"/>
                    </a:lnTo>
                    <a:lnTo>
                      <a:pt x="32" y="174"/>
                    </a:lnTo>
                    <a:lnTo>
                      <a:pt x="34" y="184"/>
                    </a:lnTo>
                    <a:lnTo>
                      <a:pt x="41" y="191"/>
                    </a:lnTo>
                    <a:lnTo>
                      <a:pt x="51" y="195"/>
                    </a:lnTo>
                    <a:lnTo>
                      <a:pt x="60" y="198"/>
                    </a:lnTo>
                    <a:lnTo>
                      <a:pt x="71" y="199"/>
                    </a:lnTo>
                    <a:lnTo>
                      <a:pt x="86" y="197"/>
                    </a:lnTo>
                    <a:lnTo>
                      <a:pt x="98" y="192"/>
                    </a:lnTo>
                    <a:lnTo>
                      <a:pt x="106" y="183"/>
                    </a:lnTo>
                    <a:lnTo>
                      <a:pt x="113" y="171"/>
                    </a:lnTo>
                    <a:lnTo>
                      <a:pt x="116" y="157"/>
                    </a:lnTo>
                    <a:lnTo>
                      <a:pt x="117" y="140"/>
                    </a:lnTo>
                    <a:lnTo>
                      <a:pt x="117" y="130"/>
                    </a:lnTo>
                    <a:lnTo>
                      <a:pt x="116" y="130"/>
                    </a:lnTo>
                    <a:lnTo>
                      <a:pt x="109" y="143"/>
                    </a:lnTo>
                    <a:lnTo>
                      <a:pt x="97" y="151"/>
                    </a:lnTo>
                    <a:lnTo>
                      <a:pt x="83" y="157"/>
                    </a:lnTo>
                    <a:lnTo>
                      <a:pt x="69" y="159"/>
                    </a:lnTo>
                    <a:lnTo>
                      <a:pt x="51" y="157"/>
                    </a:lnTo>
                    <a:lnTo>
                      <a:pt x="35" y="150"/>
                    </a:lnTo>
                    <a:lnTo>
                      <a:pt x="23" y="141"/>
                    </a:lnTo>
                    <a:lnTo>
                      <a:pt x="13" y="129"/>
                    </a:lnTo>
                    <a:lnTo>
                      <a:pt x="6" y="115"/>
                    </a:lnTo>
                    <a:lnTo>
                      <a:pt x="1" y="99"/>
                    </a:lnTo>
                    <a:lnTo>
                      <a:pt x="0" y="81"/>
                    </a:lnTo>
                    <a:lnTo>
                      <a:pt x="1" y="67"/>
                    </a:lnTo>
                    <a:lnTo>
                      <a:pt x="4" y="53"/>
                    </a:lnTo>
                    <a:lnTo>
                      <a:pt x="9" y="40"/>
                    </a:lnTo>
                    <a:lnTo>
                      <a:pt x="16" y="27"/>
                    </a:lnTo>
                    <a:lnTo>
                      <a:pt x="26" y="17"/>
                    </a:lnTo>
                    <a:lnTo>
                      <a:pt x="38" y="8"/>
                    </a:lnTo>
                    <a:lnTo>
                      <a:pt x="53" y="3"/>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23"/>
              <p:cNvSpPr>
                <a:spLocks noEditPoints="1"/>
              </p:cNvSpPr>
              <p:nvPr/>
            </p:nvSpPr>
            <p:spPr bwMode="gray">
              <a:xfrm>
                <a:off x="5203826" y="4438651"/>
                <a:ext cx="228600" cy="254000"/>
              </a:xfrm>
              <a:custGeom>
                <a:avLst/>
                <a:gdLst/>
                <a:ahLst/>
                <a:cxnLst>
                  <a:cxn ang="0">
                    <a:pos x="95" y="82"/>
                  </a:cxn>
                  <a:cxn ang="0">
                    <a:pos x="71" y="87"/>
                  </a:cxn>
                  <a:cxn ang="0">
                    <a:pos x="48" y="90"/>
                  </a:cxn>
                  <a:cxn ang="0">
                    <a:pos x="33" y="99"/>
                  </a:cxn>
                  <a:cxn ang="0">
                    <a:pos x="27" y="115"/>
                  </a:cxn>
                  <a:cxn ang="0">
                    <a:pos x="33" y="130"/>
                  </a:cxn>
                  <a:cxn ang="0">
                    <a:pos x="48" y="137"/>
                  </a:cxn>
                  <a:cxn ang="0">
                    <a:pos x="72" y="137"/>
                  </a:cxn>
                  <a:cxn ang="0">
                    <a:pos x="93" y="126"/>
                  </a:cxn>
                  <a:cxn ang="0">
                    <a:pos x="102" y="111"/>
                  </a:cxn>
                  <a:cxn ang="0">
                    <a:pos x="104" y="78"/>
                  </a:cxn>
                  <a:cxn ang="0">
                    <a:pos x="83" y="0"/>
                  </a:cxn>
                  <a:cxn ang="0">
                    <a:pos x="105" y="6"/>
                  </a:cxn>
                  <a:cxn ang="0">
                    <a:pos x="122" y="18"/>
                  </a:cxn>
                  <a:cxn ang="0">
                    <a:pos x="129" y="42"/>
                  </a:cxn>
                  <a:cxn ang="0">
                    <a:pos x="129" y="126"/>
                  </a:cxn>
                  <a:cxn ang="0">
                    <a:pos x="129" y="133"/>
                  </a:cxn>
                  <a:cxn ang="0">
                    <a:pos x="131" y="137"/>
                  </a:cxn>
                  <a:cxn ang="0">
                    <a:pos x="136" y="138"/>
                  </a:cxn>
                  <a:cxn ang="0">
                    <a:pos x="141" y="137"/>
                  </a:cxn>
                  <a:cxn ang="0">
                    <a:pos x="144" y="157"/>
                  </a:cxn>
                  <a:cxn ang="0">
                    <a:pos x="127" y="160"/>
                  </a:cxn>
                  <a:cxn ang="0">
                    <a:pos x="110" y="155"/>
                  </a:cxn>
                  <a:cxn ang="0">
                    <a:pos x="105" y="137"/>
                  </a:cxn>
                  <a:cxn ang="0">
                    <a:pos x="81" y="155"/>
                  </a:cxn>
                  <a:cxn ang="0">
                    <a:pos x="51" y="160"/>
                  </a:cxn>
                  <a:cxn ang="0">
                    <a:pos x="25" y="156"/>
                  </a:cxn>
                  <a:cxn ang="0">
                    <a:pos x="7" y="143"/>
                  </a:cxn>
                  <a:cxn ang="0">
                    <a:pos x="0" y="117"/>
                  </a:cxn>
                  <a:cxn ang="0">
                    <a:pos x="6" y="93"/>
                  </a:cxn>
                  <a:cxn ang="0">
                    <a:pos x="21" y="80"/>
                  </a:cxn>
                  <a:cxn ang="0">
                    <a:pos x="41" y="73"/>
                  </a:cxn>
                  <a:cxn ang="0">
                    <a:pos x="65" y="68"/>
                  </a:cxn>
                  <a:cxn ang="0">
                    <a:pos x="88" y="64"/>
                  </a:cxn>
                  <a:cxn ang="0">
                    <a:pos x="101" y="56"/>
                  </a:cxn>
                  <a:cxn ang="0">
                    <a:pos x="101" y="37"/>
                  </a:cxn>
                  <a:cxn ang="0">
                    <a:pos x="88" y="26"/>
                  </a:cxn>
                  <a:cxn ang="0">
                    <a:pos x="70" y="22"/>
                  </a:cxn>
                  <a:cxn ang="0">
                    <a:pos x="47" y="27"/>
                  </a:cxn>
                  <a:cxn ang="0">
                    <a:pos x="34" y="40"/>
                  </a:cxn>
                  <a:cxn ang="0">
                    <a:pos x="6" y="52"/>
                  </a:cxn>
                  <a:cxn ang="0">
                    <a:pos x="16" y="21"/>
                  </a:cxn>
                  <a:cxn ang="0">
                    <a:pos x="39" y="5"/>
                  </a:cxn>
                  <a:cxn ang="0">
                    <a:pos x="71" y="0"/>
                  </a:cxn>
                </a:cxnLst>
                <a:rect l="0" t="0" r="r" b="b"/>
                <a:pathLst>
                  <a:path w="144" h="160">
                    <a:moveTo>
                      <a:pt x="104" y="78"/>
                    </a:moveTo>
                    <a:lnTo>
                      <a:pt x="95" y="82"/>
                    </a:lnTo>
                    <a:lnTo>
                      <a:pt x="83" y="85"/>
                    </a:lnTo>
                    <a:lnTo>
                      <a:pt x="71" y="87"/>
                    </a:lnTo>
                    <a:lnTo>
                      <a:pt x="58" y="88"/>
                    </a:lnTo>
                    <a:lnTo>
                      <a:pt x="48" y="90"/>
                    </a:lnTo>
                    <a:lnTo>
                      <a:pt x="40" y="93"/>
                    </a:lnTo>
                    <a:lnTo>
                      <a:pt x="33" y="99"/>
                    </a:lnTo>
                    <a:lnTo>
                      <a:pt x="28" y="106"/>
                    </a:lnTo>
                    <a:lnTo>
                      <a:pt x="27" y="115"/>
                    </a:lnTo>
                    <a:lnTo>
                      <a:pt x="28" y="124"/>
                    </a:lnTo>
                    <a:lnTo>
                      <a:pt x="33" y="130"/>
                    </a:lnTo>
                    <a:lnTo>
                      <a:pt x="39" y="135"/>
                    </a:lnTo>
                    <a:lnTo>
                      <a:pt x="48" y="137"/>
                    </a:lnTo>
                    <a:lnTo>
                      <a:pt x="57" y="138"/>
                    </a:lnTo>
                    <a:lnTo>
                      <a:pt x="72" y="137"/>
                    </a:lnTo>
                    <a:lnTo>
                      <a:pt x="84" y="133"/>
                    </a:lnTo>
                    <a:lnTo>
                      <a:pt x="93" y="126"/>
                    </a:lnTo>
                    <a:lnTo>
                      <a:pt x="98" y="118"/>
                    </a:lnTo>
                    <a:lnTo>
                      <a:pt x="102" y="111"/>
                    </a:lnTo>
                    <a:lnTo>
                      <a:pt x="104" y="103"/>
                    </a:lnTo>
                    <a:lnTo>
                      <a:pt x="104" y="78"/>
                    </a:lnTo>
                    <a:close/>
                    <a:moveTo>
                      <a:pt x="71" y="0"/>
                    </a:moveTo>
                    <a:lnTo>
                      <a:pt x="83" y="0"/>
                    </a:lnTo>
                    <a:lnTo>
                      <a:pt x="95" y="3"/>
                    </a:lnTo>
                    <a:lnTo>
                      <a:pt x="105" y="6"/>
                    </a:lnTo>
                    <a:lnTo>
                      <a:pt x="114" y="10"/>
                    </a:lnTo>
                    <a:lnTo>
                      <a:pt x="122" y="18"/>
                    </a:lnTo>
                    <a:lnTo>
                      <a:pt x="127" y="29"/>
                    </a:lnTo>
                    <a:lnTo>
                      <a:pt x="129" y="42"/>
                    </a:lnTo>
                    <a:lnTo>
                      <a:pt x="129" y="121"/>
                    </a:lnTo>
                    <a:lnTo>
                      <a:pt x="129" y="126"/>
                    </a:lnTo>
                    <a:lnTo>
                      <a:pt x="129" y="129"/>
                    </a:lnTo>
                    <a:lnTo>
                      <a:pt x="129" y="133"/>
                    </a:lnTo>
                    <a:lnTo>
                      <a:pt x="130" y="135"/>
                    </a:lnTo>
                    <a:lnTo>
                      <a:pt x="131" y="137"/>
                    </a:lnTo>
                    <a:lnTo>
                      <a:pt x="133" y="138"/>
                    </a:lnTo>
                    <a:lnTo>
                      <a:pt x="136" y="138"/>
                    </a:lnTo>
                    <a:lnTo>
                      <a:pt x="139" y="138"/>
                    </a:lnTo>
                    <a:lnTo>
                      <a:pt x="141" y="137"/>
                    </a:lnTo>
                    <a:lnTo>
                      <a:pt x="144" y="137"/>
                    </a:lnTo>
                    <a:lnTo>
                      <a:pt x="144" y="157"/>
                    </a:lnTo>
                    <a:lnTo>
                      <a:pt x="136" y="159"/>
                    </a:lnTo>
                    <a:lnTo>
                      <a:pt x="127" y="160"/>
                    </a:lnTo>
                    <a:lnTo>
                      <a:pt x="117" y="159"/>
                    </a:lnTo>
                    <a:lnTo>
                      <a:pt x="110" y="155"/>
                    </a:lnTo>
                    <a:lnTo>
                      <a:pt x="106" y="147"/>
                    </a:lnTo>
                    <a:lnTo>
                      <a:pt x="105" y="137"/>
                    </a:lnTo>
                    <a:lnTo>
                      <a:pt x="94" y="147"/>
                    </a:lnTo>
                    <a:lnTo>
                      <a:pt x="81" y="155"/>
                    </a:lnTo>
                    <a:lnTo>
                      <a:pt x="66" y="159"/>
                    </a:lnTo>
                    <a:lnTo>
                      <a:pt x="51" y="160"/>
                    </a:lnTo>
                    <a:lnTo>
                      <a:pt x="38" y="159"/>
                    </a:lnTo>
                    <a:lnTo>
                      <a:pt x="25" y="156"/>
                    </a:lnTo>
                    <a:lnTo>
                      <a:pt x="15" y="150"/>
                    </a:lnTo>
                    <a:lnTo>
                      <a:pt x="7" y="143"/>
                    </a:lnTo>
                    <a:lnTo>
                      <a:pt x="2" y="132"/>
                    </a:lnTo>
                    <a:lnTo>
                      <a:pt x="0" y="117"/>
                    </a:lnTo>
                    <a:lnTo>
                      <a:pt x="2" y="104"/>
                    </a:lnTo>
                    <a:lnTo>
                      <a:pt x="6" y="93"/>
                    </a:lnTo>
                    <a:lnTo>
                      <a:pt x="13" y="86"/>
                    </a:lnTo>
                    <a:lnTo>
                      <a:pt x="21" y="80"/>
                    </a:lnTo>
                    <a:lnTo>
                      <a:pt x="30" y="76"/>
                    </a:lnTo>
                    <a:lnTo>
                      <a:pt x="41" y="73"/>
                    </a:lnTo>
                    <a:lnTo>
                      <a:pt x="52" y="70"/>
                    </a:lnTo>
                    <a:lnTo>
                      <a:pt x="65" y="68"/>
                    </a:lnTo>
                    <a:lnTo>
                      <a:pt x="77" y="66"/>
                    </a:lnTo>
                    <a:lnTo>
                      <a:pt x="88" y="64"/>
                    </a:lnTo>
                    <a:lnTo>
                      <a:pt x="96" y="61"/>
                    </a:lnTo>
                    <a:lnTo>
                      <a:pt x="101" y="56"/>
                    </a:lnTo>
                    <a:lnTo>
                      <a:pt x="104" y="47"/>
                    </a:lnTo>
                    <a:lnTo>
                      <a:pt x="101" y="37"/>
                    </a:lnTo>
                    <a:lnTo>
                      <a:pt x="96" y="30"/>
                    </a:lnTo>
                    <a:lnTo>
                      <a:pt x="88" y="26"/>
                    </a:lnTo>
                    <a:lnTo>
                      <a:pt x="80" y="23"/>
                    </a:lnTo>
                    <a:lnTo>
                      <a:pt x="70" y="22"/>
                    </a:lnTo>
                    <a:lnTo>
                      <a:pt x="58" y="23"/>
                    </a:lnTo>
                    <a:lnTo>
                      <a:pt x="47" y="27"/>
                    </a:lnTo>
                    <a:lnTo>
                      <a:pt x="39" y="31"/>
                    </a:lnTo>
                    <a:lnTo>
                      <a:pt x="34" y="40"/>
                    </a:lnTo>
                    <a:lnTo>
                      <a:pt x="31" y="52"/>
                    </a:lnTo>
                    <a:lnTo>
                      <a:pt x="6" y="52"/>
                    </a:lnTo>
                    <a:lnTo>
                      <a:pt x="10" y="34"/>
                    </a:lnTo>
                    <a:lnTo>
                      <a:pt x="16" y="21"/>
                    </a:lnTo>
                    <a:lnTo>
                      <a:pt x="26" y="11"/>
                    </a:lnTo>
                    <a:lnTo>
                      <a:pt x="39" y="5"/>
                    </a:lnTo>
                    <a:lnTo>
                      <a:pt x="54"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24"/>
              <p:cNvSpPr>
                <a:spLocks noEditPoints="1"/>
              </p:cNvSpPr>
              <p:nvPr/>
            </p:nvSpPr>
            <p:spPr bwMode="gray">
              <a:xfrm>
                <a:off x="5456238" y="4438651"/>
                <a:ext cx="222250" cy="347663"/>
              </a:xfrm>
              <a:custGeom>
                <a:avLst/>
                <a:gdLst/>
                <a:ahLst/>
                <a:cxnLst>
                  <a:cxn ang="0">
                    <a:pos x="57" y="25"/>
                  </a:cxn>
                  <a:cxn ang="0">
                    <a:pos x="37" y="40"/>
                  </a:cxn>
                  <a:cxn ang="0">
                    <a:pos x="28" y="64"/>
                  </a:cxn>
                  <a:cxn ang="0">
                    <a:pos x="28" y="90"/>
                  </a:cxn>
                  <a:cxn ang="0">
                    <a:pos x="33" y="113"/>
                  </a:cxn>
                  <a:cxn ang="0">
                    <a:pos x="47" y="129"/>
                  </a:cxn>
                  <a:cxn ang="0">
                    <a:pos x="70" y="136"/>
                  </a:cxn>
                  <a:cxn ang="0">
                    <a:pos x="96" y="127"/>
                  </a:cxn>
                  <a:cxn ang="0">
                    <a:pos x="111" y="105"/>
                  </a:cxn>
                  <a:cxn ang="0">
                    <a:pos x="115" y="77"/>
                  </a:cxn>
                  <a:cxn ang="0">
                    <a:pos x="112" y="51"/>
                  </a:cxn>
                  <a:cxn ang="0">
                    <a:pos x="98" y="31"/>
                  </a:cxn>
                  <a:cxn ang="0">
                    <a:pos x="72" y="22"/>
                  </a:cxn>
                  <a:cxn ang="0">
                    <a:pos x="84" y="2"/>
                  </a:cxn>
                  <a:cxn ang="0">
                    <a:pos x="108" y="15"/>
                  </a:cxn>
                  <a:cxn ang="0">
                    <a:pos x="117" y="26"/>
                  </a:cxn>
                  <a:cxn ang="0">
                    <a:pos x="140" y="4"/>
                  </a:cxn>
                  <a:cxn ang="0">
                    <a:pos x="138" y="167"/>
                  </a:cxn>
                  <a:cxn ang="0">
                    <a:pos x="123" y="200"/>
                  </a:cxn>
                  <a:cxn ang="0">
                    <a:pos x="91" y="217"/>
                  </a:cxn>
                  <a:cxn ang="0">
                    <a:pos x="57" y="218"/>
                  </a:cxn>
                  <a:cxn ang="0">
                    <a:pos x="33" y="211"/>
                  </a:cxn>
                  <a:cxn ang="0">
                    <a:pos x="14" y="197"/>
                  </a:cxn>
                  <a:cxn ang="0">
                    <a:pos x="6" y="174"/>
                  </a:cxn>
                  <a:cxn ang="0">
                    <a:pos x="34" y="184"/>
                  </a:cxn>
                  <a:cxn ang="0">
                    <a:pos x="51" y="195"/>
                  </a:cxn>
                  <a:cxn ang="0">
                    <a:pos x="71" y="199"/>
                  </a:cxn>
                  <a:cxn ang="0">
                    <a:pos x="98" y="192"/>
                  </a:cxn>
                  <a:cxn ang="0">
                    <a:pos x="112" y="171"/>
                  </a:cxn>
                  <a:cxn ang="0">
                    <a:pos x="117" y="140"/>
                  </a:cxn>
                  <a:cxn ang="0">
                    <a:pos x="116" y="130"/>
                  </a:cxn>
                  <a:cxn ang="0">
                    <a:pos x="96" y="151"/>
                  </a:cxn>
                  <a:cxn ang="0">
                    <a:pos x="68" y="159"/>
                  </a:cxn>
                  <a:cxn ang="0">
                    <a:pos x="35" y="150"/>
                  </a:cxn>
                  <a:cxn ang="0">
                    <a:pos x="12" y="129"/>
                  </a:cxn>
                  <a:cxn ang="0">
                    <a:pos x="1" y="99"/>
                  </a:cxn>
                  <a:cxn ang="0">
                    <a:pos x="1" y="67"/>
                  </a:cxn>
                  <a:cxn ang="0">
                    <a:pos x="9" y="40"/>
                  </a:cxn>
                  <a:cxn ang="0">
                    <a:pos x="25" y="17"/>
                  </a:cxn>
                  <a:cxn ang="0">
                    <a:pos x="53" y="3"/>
                  </a:cxn>
                </a:cxnLst>
                <a:rect l="0" t="0" r="r" b="b"/>
                <a:pathLst>
                  <a:path w="140" h="219">
                    <a:moveTo>
                      <a:pt x="72" y="22"/>
                    </a:moveTo>
                    <a:lnTo>
                      <a:pt x="57" y="25"/>
                    </a:lnTo>
                    <a:lnTo>
                      <a:pt x="46" y="30"/>
                    </a:lnTo>
                    <a:lnTo>
                      <a:pt x="37" y="40"/>
                    </a:lnTo>
                    <a:lnTo>
                      <a:pt x="31" y="51"/>
                    </a:lnTo>
                    <a:lnTo>
                      <a:pt x="28" y="64"/>
                    </a:lnTo>
                    <a:lnTo>
                      <a:pt x="27" y="78"/>
                    </a:lnTo>
                    <a:lnTo>
                      <a:pt x="28" y="90"/>
                    </a:lnTo>
                    <a:lnTo>
                      <a:pt x="30" y="102"/>
                    </a:lnTo>
                    <a:lnTo>
                      <a:pt x="33" y="113"/>
                    </a:lnTo>
                    <a:lnTo>
                      <a:pt x="39" y="122"/>
                    </a:lnTo>
                    <a:lnTo>
                      <a:pt x="47" y="129"/>
                    </a:lnTo>
                    <a:lnTo>
                      <a:pt x="57" y="135"/>
                    </a:lnTo>
                    <a:lnTo>
                      <a:pt x="70" y="136"/>
                    </a:lnTo>
                    <a:lnTo>
                      <a:pt x="84" y="134"/>
                    </a:lnTo>
                    <a:lnTo>
                      <a:pt x="96" y="127"/>
                    </a:lnTo>
                    <a:lnTo>
                      <a:pt x="105" y="117"/>
                    </a:lnTo>
                    <a:lnTo>
                      <a:pt x="111" y="105"/>
                    </a:lnTo>
                    <a:lnTo>
                      <a:pt x="114" y="91"/>
                    </a:lnTo>
                    <a:lnTo>
                      <a:pt x="115" y="77"/>
                    </a:lnTo>
                    <a:lnTo>
                      <a:pt x="115" y="64"/>
                    </a:lnTo>
                    <a:lnTo>
                      <a:pt x="112" y="51"/>
                    </a:lnTo>
                    <a:lnTo>
                      <a:pt x="105" y="40"/>
                    </a:lnTo>
                    <a:lnTo>
                      <a:pt x="98" y="31"/>
                    </a:lnTo>
                    <a:lnTo>
                      <a:pt x="87" y="25"/>
                    </a:lnTo>
                    <a:lnTo>
                      <a:pt x="72" y="22"/>
                    </a:lnTo>
                    <a:close/>
                    <a:moveTo>
                      <a:pt x="71" y="0"/>
                    </a:moveTo>
                    <a:lnTo>
                      <a:pt x="84" y="2"/>
                    </a:lnTo>
                    <a:lnTo>
                      <a:pt x="98" y="7"/>
                    </a:lnTo>
                    <a:lnTo>
                      <a:pt x="108" y="15"/>
                    </a:lnTo>
                    <a:lnTo>
                      <a:pt x="116" y="26"/>
                    </a:lnTo>
                    <a:lnTo>
                      <a:pt x="117" y="26"/>
                    </a:lnTo>
                    <a:lnTo>
                      <a:pt x="117" y="4"/>
                    </a:lnTo>
                    <a:lnTo>
                      <a:pt x="140" y="4"/>
                    </a:lnTo>
                    <a:lnTo>
                      <a:pt x="140" y="144"/>
                    </a:lnTo>
                    <a:lnTo>
                      <a:pt x="138" y="167"/>
                    </a:lnTo>
                    <a:lnTo>
                      <a:pt x="133" y="185"/>
                    </a:lnTo>
                    <a:lnTo>
                      <a:pt x="123" y="200"/>
                    </a:lnTo>
                    <a:lnTo>
                      <a:pt x="110" y="210"/>
                    </a:lnTo>
                    <a:lnTo>
                      <a:pt x="91" y="217"/>
                    </a:lnTo>
                    <a:lnTo>
                      <a:pt x="69" y="219"/>
                    </a:lnTo>
                    <a:lnTo>
                      <a:pt x="57" y="218"/>
                    </a:lnTo>
                    <a:lnTo>
                      <a:pt x="44" y="216"/>
                    </a:lnTo>
                    <a:lnTo>
                      <a:pt x="33" y="211"/>
                    </a:lnTo>
                    <a:lnTo>
                      <a:pt x="22" y="206"/>
                    </a:lnTo>
                    <a:lnTo>
                      <a:pt x="14" y="197"/>
                    </a:lnTo>
                    <a:lnTo>
                      <a:pt x="9" y="187"/>
                    </a:lnTo>
                    <a:lnTo>
                      <a:pt x="6" y="174"/>
                    </a:lnTo>
                    <a:lnTo>
                      <a:pt x="31" y="174"/>
                    </a:lnTo>
                    <a:lnTo>
                      <a:pt x="34" y="184"/>
                    </a:lnTo>
                    <a:lnTo>
                      <a:pt x="41" y="191"/>
                    </a:lnTo>
                    <a:lnTo>
                      <a:pt x="51" y="195"/>
                    </a:lnTo>
                    <a:lnTo>
                      <a:pt x="60" y="198"/>
                    </a:lnTo>
                    <a:lnTo>
                      <a:pt x="71" y="199"/>
                    </a:lnTo>
                    <a:lnTo>
                      <a:pt x="86" y="197"/>
                    </a:lnTo>
                    <a:lnTo>
                      <a:pt x="98" y="192"/>
                    </a:lnTo>
                    <a:lnTo>
                      <a:pt x="106" y="183"/>
                    </a:lnTo>
                    <a:lnTo>
                      <a:pt x="112" y="171"/>
                    </a:lnTo>
                    <a:lnTo>
                      <a:pt x="116" y="157"/>
                    </a:lnTo>
                    <a:lnTo>
                      <a:pt x="117" y="140"/>
                    </a:lnTo>
                    <a:lnTo>
                      <a:pt x="117" y="130"/>
                    </a:lnTo>
                    <a:lnTo>
                      <a:pt x="116" y="130"/>
                    </a:lnTo>
                    <a:lnTo>
                      <a:pt x="107" y="143"/>
                    </a:lnTo>
                    <a:lnTo>
                      <a:pt x="96" y="151"/>
                    </a:lnTo>
                    <a:lnTo>
                      <a:pt x="83" y="157"/>
                    </a:lnTo>
                    <a:lnTo>
                      <a:pt x="68" y="159"/>
                    </a:lnTo>
                    <a:lnTo>
                      <a:pt x="51" y="157"/>
                    </a:lnTo>
                    <a:lnTo>
                      <a:pt x="35" y="150"/>
                    </a:lnTo>
                    <a:lnTo>
                      <a:pt x="22" y="141"/>
                    </a:lnTo>
                    <a:lnTo>
                      <a:pt x="12" y="129"/>
                    </a:lnTo>
                    <a:lnTo>
                      <a:pt x="6" y="115"/>
                    </a:lnTo>
                    <a:lnTo>
                      <a:pt x="1" y="99"/>
                    </a:lnTo>
                    <a:lnTo>
                      <a:pt x="0" y="81"/>
                    </a:lnTo>
                    <a:lnTo>
                      <a:pt x="1" y="67"/>
                    </a:lnTo>
                    <a:lnTo>
                      <a:pt x="4" y="53"/>
                    </a:lnTo>
                    <a:lnTo>
                      <a:pt x="9" y="40"/>
                    </a:lnTo>
                    <a:lnTo>
                      <a:pt x="16" y="27"/>
                    </a:lnTo>
                    <a:lnTo>
                      <a:pt x="25" y="17"/>
                    </a:lnTo>
                    <a:lnTo>
                      <a:pt x="37" y="8"/>
                    </a:lnTo>
                    <a:lnTo>
                      <a:pt x="53" y="3"/>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25"/>
              <p:cNvSpPr>
                <a:spLocks noEditPoints="1"/>
              </p:cNvSpPr>
              <p:nvPr/>
            </p:nvSpPr>
            <p:spPr bwMode="gray">
              <a:xfrm>
                <a:off x="5726113" y="4438651"/>
                <a:ext cx="223838" cy="254000"/>
              </a:xfrm>
              <a:custGeom>
                <a:avLst/>
                <a:gdLst/>
                <a:ahLst/>
                <a:cxnLst>
                  <a:cxn ang="0">
                    <a:pos x="71" y="22"/>
                  </a:cxn>
                  <a:cxn ang="0">
                    <a:pos x="55" y="25"/>
                  </a:cxn>
                  <a:cxn ang="0">
                    <a:pos x="44" y="31"/>
                  </a:cxn>
                  <a:cxn ang="0">
                    <a:pos x="36" y="41"/>
                  </a:cxn>
                  <a:cxn ang="0">
                    <a:pos x="29" y="52"/>
                  </a:cxn>
                  <a:cxn ang="0">
                    <a:pos x="27" y="66"/>
                  </a:cxn>
                  <a:cxn ang="0">
                    <a:pos x="114" y="66"/>
                  </a:cxn>
                  <a:cxn ang="0">
                    <a:pos x="112" y="52"/>
                  </a:cxn>
                  <a:cxn ang="0">
                    <a:pos x="106" y="40"/>
                  </a:cxn>
                  <a:cxn ang="0">
                    <a:pos x="96" y="31"/>
                  </a:cxn>
                  <a:cxn ang="0">
                    <a:pos x="85" y="25"/>
                  </a:cxn>
                  <a:cxn ang="0">
                    <a:pos x="71" y="22"/>
                  </a:cxn>
                  <a:cxn ang="0">
                    <a:pos x="72" y="0"/>
                  </a:cxn>
                  <a:cxn ang="0">
                    <a:pos x="90" y="3"/>
                  </a:cxn>
                  <a:cxn ang="0">
                    <a:pos x="106" y="9"/>
                  </a:cxn>
                  <a:cxn ang="0">
                    <a:pos x="118" y="18"/>
                  </a:cxn>
                  <a:cxn ang="0">
                    <a:pos x="128" y="30"/>
                  </a:cxn>
                  <a:cxn ang="0">
                    <a:pos x="134" y="44"/>
                  </a:cxn>
                  <a:cxn ang="0">
                    <a:pos x="138" y="58"/>
                  </a:cxn>
                  <a:cxn ang="0">
                    <a:pos x="141" y="74"/>
                  </a:cxn>
                  <a:cxn ang="0">
                    <a:pos x="141" y="88"/>
                  </a:cxn>
                  <a:cxn ang="0">
                    <a:pos x="27" y="88"/>
                  </a:cxn>
                  <a:cxn ang="0">
                    <a:pos x="27" y="101"/>
                  </a:cxn>
                  <a:cxn ang="0">
                    <a:pos x="31" y="113"/>
                  </a:cxn>
                  <a:cxn ang="0">
                    <a:pos x="38" y="123"/>
                  </a:cxn>
                  <a:cxn ang="0">
                    <a:pos x="47" y="130"/>
                  </a:cxn>
                  <a:cxn ang="0">
                    <a:pos x="59" y="136"/>
                  </a:cxn>
                  <a:cxn ang="0">
                    <a:pos x="74" y="138"/>
                  </a:cxn>
                  <a:cxn ang="0">
                    <a:pos x="88" y="136"/>
                  </a:cxn>
                  <a:cxn ang="0">
                    <a:pos x="100" y="130"/>
                  </a:cxn>
                  <a:cxn ang="0">
                    <a:pos x="109" y="122"/>
                  </a:cxn>
                  <a:cxn ang="0">
                    <a:pos x="114" y="109"/>
                  </a:cxn>
                  <a:cxn ang="0">
                    <a:pos x="138" y="109"/>
                  </a:cxn>
                  <a:cxn ang="0">
                    <a:pos x="133" y="126"/>
                  </a:cxn>
                  <a:cxn ang="0">
                    <a:pos x="123" y="141"/>
                  </a:cxn>
                  <a:cxn ang="0">
                    <a:pos x="109" y="151"/>
                  </a:cxn>
                  <a:cxn ang="0">
                    <a:pos x="93" y="158"/>
                  </a:cxn>
                  <a:cxn ang="0">
                    <a:pos x="73" y="160"/>
                  </a:cxn>
                  <a:cxn ang="0">
                    <a:pos x="54" y="158"/>
                  </a:cxn>
                  <a:cxn ang="0">
                    <a:pos x="38" y="152"/>
                  </a:cxn>
                  <a:cxn ang="0">
                    <a:pos x="25" y="144"/>
                  </a:cxn>
                  <a:cxn ang="0">
                    <a:pos x="14" y="132"/>
                  </a:cxn>
                  <a:cxn ang="0">
                    <a:pos x="6" y="116"/>
                  </a:cxn>
                  <a:cxn ang="0">
                    <a:pos x="2" y="99"/>
                  </a:cxn>
                  <a:cxn ang="0">
                    <a:pos x="0" y="80"/>
                  </a:cxn>
                  <a:cxn ang="0">
                    <a:pos x="2" y="58"/>
                  </a:cxn>
                  <a:cxn ang="0">
                    <a:pos x="9" y="39"/>
                  </a:cxn>
                  <a:cxn ang="0">
                    <a:pos x="20" y="23"/>
                  </a:cxn>
                  <a:cxn ang="0">
                    <a:pos x="35" y="10"/>
                  </a:cxn>
                  <a:cxn ang="0">
                    <a:pos x="52" y="3"/>
                  </a:cxn>
                  <a:cxn ang="0">
                    <a:pos x="72" y="0"/>
                  </a:cxn>
                </a:cxnLst>
                <a:rect l="0" t="0" r="r" b="b"/>
                <a:pathLst>
                  <a:path w="141" h="160">
                    <a:moveTo>
                      <a:pt x="71" y="22"/>
                    </a:moveTo>
                    <a:lnTo>
                      <a:pt x="55" y="25"/>
                    </a:lnTo>
                    <a:lnTo>
                      <a:pt x="44" y="31"/>
                    </a:lnTo>
                    <a:lnTo>
                      <a:pt x="36" y="41"/>
                    </a:lnTo>
                    <a:lnTo>
                      <a:pt x="29" y="52"/>
                    </a:lnTo>
                    <a:lnTo>
                      <a:pt x="27" y="66"/>
                    </a:lnTo>
                    <a:lnTo>
                      <a:pt x="114" y="66"/>
                    </a:lnTo>
                    <a:lnTo>
                      <a:pt x="112" y="52"/>
                    </a:lnTo>
                    <a:lnTo>
                      <a:pt x="106" y="40"/>
                    </a:lnTo>
                    <a:lnTo>
                      <a:pt x="96" y="31"/>
                    </a:lnTo>
                    <a:lnTo>
                      <a:pt x="85" y="25"/>
                    </a:lnTo>
                    <a:lnTo>
                      <a:pt x="71" y="22"/>
                    </a:lnTo>
                    <a:close/>
                    <a:moveTo>
                      <a:pt x="72" y="0"/>
                    </a:moveTo>
                    <a:lnTo>
                      <a:pt x="90" y="3"/>
                    </a:lnTo>
                    <a:lnTo>
                      <a:pt x="106" y="9"/>
                    </a:lnTo>
                    <a:lnTo>
                      <a:pt x="118" y="18"/>
                    </a:lnTo>
                    <a:lnTo>
                      <a:pt x="128" y="30"/>
                    </a:lnTo>
                    <a:lnTo>
                      <a:pt x="134" y="44"/>
                    </a:lnTo>
                    <a:lnTo>
                      <a:pt x="138" y="58"/>
                    </a:lnTo>
                    <a:lnTo>
                      <a:pt x="141" y="74"/>
                    </a:lnTo>
                    <a:lnTo>
                      <a:pt x="141" y="88"/>
                    </a:lnTo>
                    <a:lnTo>
                      <a:pt x="27" y="88"/>
                    </a:lnTo>
                    <a:lnTo>
                      <a:pt x="27" y="101"/>
                    </a:lnTo>
                    <a:lnTo>
                      <a:pt x="31" y="113"/>
                    </a:lnTo>
                    <a:lnTo>
                      <a:pt x="38" y="123"/>
                    </a:lnTo>
                    <a:lnTo>
                      <a:pt x="47" y="130"/>
                    </a:lnTo>
                    <a:lnTo>
                      <a:pt x="59" y="136"/>
                    </a:lnTo>
                    <a:lnTo>
                      <a:pt x="74" y="138"/>
                    </a:lnTo>
                    <a:lnTo>
                      <a:pt x="88" y="136"/>
                    </a:lnTo>
                    <a:lnTo>
                      <a:pt x="100" y="130"/>
                    </a:lnTo>
                    <a:lnTo>
                      <a:pt x="109" y="122"/>
                    </a:lnTo>
                    <a:lnTo>
                      <a:pt x="114" y="109"/>
                    </a:lnTo>
                    <a:lnTo>
                      <a:pt x="138" y="109"/>
                    </a:lnTo>
                    <a:lnTo>
                      <a:pt x="133" y="126"/>
                    </a:lnTo>
                    <a:lnTo>
                      <a:pt x="123" y="141"/>
                    </a:lnTo>
                    <a:lnTo>
                      <a:pt x="109" y="151"/>
                    </a:lnTo>
                    <a:lnTo>
                      <a:pt x="93" y="158"/>
                    </a:lnTo>
                    <a:lnTo>
                      <a:pt x="73" y="160"/>
                    </a:lnTo>
                    <a:lnTo>
                      <a:pt x="54" y="158"/>
                    </a:lnTo>
                    <a:lnTo>
                      <a:pt x="38" y="152"/>
                    </a:lnTo>
                    <a:lnTo>
                      <a:pt x="25" y="144"/>
                    </a:lnTo>
                    <a:lnTo>
                      <a:pt x="14" y="132"/>
                    </a:lnTo>
                    <a:lnTo>
                      <a:pt x="6" y="116"/>
                    </a:lnTo>
                    <a:lnTo>
                      <a:pt x="2" y="99"/>
                    </a:lnTo>
                    <a:lnTo>
                      <a:pt x="0" y="80"/>
                    </a:lnTo>
                    <a:lnTo>
                      <a:pt x="2" y="58"/>
                    </a:lnTo>
                    <a:lnTo>
                      <a:pt x="9" y="39"/>
                    </a:lnTo>
                    <a:lnTo>
                      <a:pt x="20" y="23"/>
                    </a:lnTo>
                    <a:lnTo>
                      <a:pt x="35" y="10"/>
                    </a:lnTo>
                    <a:lnTo>
                      <a:pt x="52" y="3"/>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26"/>
              <p:cNvSpPr>
                <a:spLocks/>
              </p:cNvSpPr>
              <p:nvPr/>
            </p:nvSpPr>
            <p:spPr bwMode="gray">
              <a:xfrm>
                <a:off x="5991226" y="4438651"/>
                <a:ext cx="341313" cy="249238"/>
              </a:xfrm>
              <a:custGeom>
                <a:avLst/>
                <a:gdLst/>
                <a:ahLst/>
                <a:cxnLst>
                  <a:cxn ang="0">
                    <a:pos x="74" y="0"/>
                  </a:cxn>
                  <a:cxn ang="0">
                    <a:pos x="87" y="2"/>
                  </a:cxn>
                  <a:cxn ang="0">
                    <a:pos x="99" y="6"/>
                  </a:cxn>
                  <a:cxn ang="0">
                    <a:pos x="109" y="15"/>
                  </a:cxn>
                  <a:cxn ang="0">
                    <a:pos x="116" y="27"/>
                  </a:cxn>
                  <a:cxn ang="0">
                    <a:pos x="124" y="16"/>
                  </a:cxn>
                  <a:cxn ang="0">
                    <a:pos x="136" y="7"/>
                  </a:cxn>
                  <a:cxn ang="0">
                    <a:pos x="150" y="2"/>
                  </a:cxn>
                  <a:cxn ang="0">
                    <a:pos x="164" y="0"/>
                  </a:cxn>
                  <a:cxn ang="0">
                    <a:pos x="178" y="2"/>
                  </a:cxn>
                  <a:cxn ang="0">
                    <a:pos x="190" y="5"/>
                  </a:cxn>
                  <a:cxn ang="0">
                    <a:pos x="201" y="10"/>
                  </a:cxn>
                  <a:cxn ang="0">
                    <a:pos x="209" y="19"/>
                  </a:cxn>
                  <a:cxn ang="0">
                    <a:pos x="213" y="30"/>
                  </a:cxn>
                  <a:cxn ang="0">
                    <a:pos x="215" y="44"/>
                  </a:cxn>
                  <a:cxn ang="0">
                    <a:pos x="215" y="157"/>
                  </a:cxn>
                  <a:cxn ang="0">
                    <a:pos x="190" y="157"/>
                  </a:cxn>
                  <a:cxn ang="0">
                    <a:pos x="190" y="56"/>
                  </a:cxn>
                  <a:cxn ang="0">
                    <a:pos x="189" y="45"/>
                  </a:cxn>
                  <a:cxn ang="0">
                    <a:pos x="186" y="37"/>
                  </a:cxn>
                  <a:cxn ang="0">
                    <a:pos x="181" y="29"/>
                  </a:cxn>
                  <a:cxn ang="0">
                    <a:pos x="173" y="25"/>
                  </a:cxn>
                  <a:cxn ang="0">
                    <a:pos x="159" y="22"/>
                  </a:cxn>
                  <a:cxn ang="0">
                    <a:pos x="146" y="25"/>
                  </a:cxn>
                  <a:cxn ang="0">
                    <a:pos x="135" y="29"/>
                  </a:cxn>
                  <a:cxn ang="0">
                    <a:pos x="127" y="38"/>
                  </a:cxn>
                  <a:cxn ang="0">
                    <a:pos x="122" y="49"/>
                  </a:cxn>
                  <a:cxn ang="0">
                    <a:pos x="120" y="62"/>
                  </a:cxn>
                  <a:cxn ang="0">
                    <a:pos x="120" y="157"/>
                  </a:cxn>
                  <a:cxn ang="0">
                    <a:pos x="95" y="157"/>
                  </a:cxn>
                  <a:cxn ang="0">
                    <a:pos x="95" y="56"/>
                  </a:cxn>
                  <a:cxn ang="0">
                    <a:pos x="94" y="45"/>
                  </a:cxn>
                  <a:cxn ang="0">
                    <a:pos x="92" y="35"/>
                  </a:cxn>
                  <a:cxn ang="0">
                    <a:pos x="86" y="29"/>
                  </a:cxn>
                  <a:cxn ang="0">
                    <a:pos x="77" y="25"/>
                  </a:cxn>
                  <a:cxn ang="0">
                    <a:pos x="67" y="22"/>
                  </a:cxn>
                  <a:cxn ang="0">
                    <a:pos x="52" y="25"/>
                  </a:cxn>
                  <a:cxn ang="0">
                    <a:pos x="42" y="30"/>
                  </a:cxn>
                  <a:cxn ang="0">
                    <a:pos x="35" y="38"/>
                  </a:cxn>
                  <a:cxn ang="0">
                    <a:pos x="29" y="46"/>
                  </a:cxn>
                  <a:cxn ang="0">
                    <a:pos x="26" y="55"/>
                  </a:cxn>
                  <a:cxn ang="0">
                    <a:pos x="25" y="62"/>
                  </a:cxn>
                  <a:cxn ang="0">
                    <a:pos x="25" y="157"/>
                  </a:cxn>
                  <a:cxn ang="0">
                    <a:pos x="0" y="157"/>
                  </a:cxn>
                  <a:cxn ang="0">
                    <a:pos x="0" y="4"/>
                  </a:cxn>
                  <a:cxn ang="0">
                    <a:pos x="24" y="4"/>
                  </a:cxn>
                  <a:cxn ang="0">
                    <a:pos x="24" y="27"/>
                  </a:cxn>
                  <a:cxn ang="0">
                    <a:pos x="24" y="27"/>
                  </a:cxn>
                  <a:cxn ang="0">
                    <a:pos x="34" y="15"/>
                  </a:cxn>
                  <a:cxn ang="0">
                    <a:pos x="46" y="7"/>
                  </a:cxn>
                  <a:cxn ang="0">
                    <a:pos x="59" y="2"/>
                  </a:cxn>
                  <a:cxn ang="0">
                    <a:pos x="74" y="0"/>
                  </a:cxn>
                </a:cxnLst>
                <a:rect l="0" t="0" r="r" b="b"/>
                <a:pathLst>
                  <a:path w="215" h="157">
                    <a:moveTo>
                      <a:pt x="74" y="0"/>
                    </a:moveTo>
                    <a:lnTo>
                      <a:pt x="87" y="2"/>
                    </a:lnTo>
                    <a:lnTo>
                      <a:pt x="99" y="6"/>
                    </a:lnTo>
                    <a:lnTo>
                      <a:pt x="109" y="15"/>
                    </a:lnTo>
                    <a:lnTo>
                      <a:pt x="116" y="27"/>
                    </a:lnTo>
                    <a:lnTo>
                      <a:pt x="124" y="16"/>
                    </a:lnTo>
                    <a:lnTo>
                      <a:pt x="136" y="7"/>
                    </a:lnTo>
                    <a:lnTo>
                      <a:pt x="150" y="2"/>
                    </a:lnTo>
                    <a:lnTo>
                      <a:pt x="164" y="0"/>
                    </a:lnTo>
                    <a:lnTo>
                      <a:pt x="178" y="2"/>
                    </a:lnTo>
                    <a:lnTo>
                      <a:pt x="190" y="5"/>
                    </a:lnTo>
                    <a:lnTo>
                      <a:pt x="201" y="10"/>
                    </a:lnTo>
                    <a:lnTo>
                      <a:pt x="209" y="19"/>
                    </a:lnTo>
                    <a:lnTo>
                      <a:pt x="213" y="30"/>
                    </a:lnTo>
                    <a:lnTo>
                      <a:pt x="215" y="44"/>
                    </a:lnTo>
                    <a:lnTo>
                      <a:pt x="215" y="157"/>
                    </a:lnTo>
                    <a:lnTo>
                      <a:pt x="190" y="157"/>
                    </a:lnTo>
                    <a:lnTo>
                      <a:pt x="190" y="56"/>
                    </a:lnTo>
                    <a:lnTo>
                      <a:pt x="189" y="45"/>
                    </a:lnTo>
                    <a:lnTo>
                      <a:pt x="186" y="37"/>
                    </a:lnTo>
                    <a:lnTo>
                      <a:pt x="181" y="29"/>
                    </a:lnTo>
                    <a:lnTo>
                      <a:pt x="173" y="25"/>
                    </a:lnTo>
                    <a:lnTo>
                      <a:pt x="159" y="22"/>
                    </a:lnTo>
                    <a:lnTo>
                      <a:pt x="146" y="25"/>
                    </a:lnTo>
                    <a:lnTo>
                      <a:pt x="135" y="29"/>
                    </a:lnTo>
                    <a:lnTo>
                      <a:pt x="127" y="38"/>
                    </a:lnTo>
                    <a:lnTo>
                      <a:pt x="122" y="49"/>
                    </a:lnTo>
                    <a:lnTo>
                      <a:pt x="120" y="62"/>
                    </a:lnTo>
                    <a:lnTo>
                      <a:pt x="120" y="157"/>
                    </a:lnTo>
                    <a:lnTo>
                      <a:pt x="95" y="157"/>
                    </a:lnTo>
                    <a:lnTo>
                      <a:pt x="95" y="56"/>
                    </a:lnTo>
                    <a:lnTo>
                      <a:pt x="94" y="45"/>
                    </a:lnTo>
                    <a:lnTo>
                      <a:pt x="92" y="35"/>
                    </a:lnTo>
                    <a:lnTo>
                      <a:pt x="86" y="29"/>
                    </a:lnTo>
                    <a:lnTo>
                      <a:pt x="77" y="25"/>
                    </a:lnTo>
                    <a:lnTo>
                      <a:pt x="67" y="22"/>
                    </a:lnTo>
                    <a:lnTo>
                      <a:pt x="52" y="25"/>
                    </a:lnTo>
                    <a:lnTo>
                      <a:pt x="42" y="30"/>
                    </a:lnTo>
                    <a:lnTo>
                      <a:pt x="35" y="38"/>
                    </a:lnTo>
                    <a:lnTo>
                      <a:pt x="29" y="46"/>
                    </a:lnTo>
                    <a:lnTo>
                      <a:pt x="26" y="55"/>
                    </a:lnTo>
                    <a:lnTo>
                      <a:pt x="25" y="62"/>
                    </a:lnTo>
                    <a:lnTo>
                      <a:pt x="25" y="157"/>
                    </a:lnTo>
                    <a:lnTo>
                      <a:pt x="0" y="157"/>
                    </a:lnTo>
                    <a:lnTo>
                      <a:pt x="0" y="4"/>
                    </a:lnTo>
                    <a:lnTo>
                      <a:pt x="24" y="4"/>
                    </a:lnTo>
                    <a:lnTo>
                      <a:pt x="24" y="27"/>
                    </a:lnTo>
                    <a:lnTo>
                      <a:pt x="24" y="27"/>
                    </a:lnTo>
                    <a:lnTo>
                      <a:pt x="34" y="15"/>
                    </a:lnTo>
                    <a:lnTo>
                      <a:pt x="46" y="7"/>
                    </a:lnTo>
                    <a:lnTo>
                      <a:pt x="59" y="2"/>
                    </a:lnTo>
                    <a:lnTo>
                      <a:pt x="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27"/>
              <p:cNvSpPr>
                <a:spLocks noEditPoints="1"/>
              </p:cNvSpPr>
              <p:nvPr/>
            </p:nvSpPr>
            <p:spPr bwMode="gray">
              <a:xfrm>
                <a:off x="6380163" y="4438651"/>
                <a:ext cx="223838" cy="254000"/>
              </a:xfrm>
              <a:custGeom>
                <a:avLst/>
                <a:gdLst/>
                <a:ahLst/>
                <a:cxnLst>
                  <a:cxn ang="0">
                    <a:pos x="70" y="22"/>
                  </a:cxn>
                  <a:cxn ang="0">
                    <a:pos x="55" y="25"/>
                  </a:cxn>
                  <a:cxn ang="0">
                    <a:pos x="43" y="31"/>
                  </a:cxn>
                  <a:cxn ang="0">
                    <a:pos x="35" y="41"/>
                  </a:cxn>
                  <a:cxn ang="0">
                    <a:pos x="28" y="52"/>
                  </a:cxn>
                  <a:cxn ang="0">
                    <a:pos x="26" y="66"/>
                  </a:cxn>
                  <a:cxn ang="0">
                    <a:pos x="113" y="66"/>
                  </a:cxn>
                  <a:cxn ang="0">
                    <a:pos x="111" y="52"/>
                  </a:cxn>
                  <a:cxn ang="0">
                    <a:pos x="105" y="40"/>
                  </a:cxn>
                  <a:cxn ang="0">
                    <a:pos x="96" y="31"/>
                  </a:cxn>
                  <a:cxn ang="0">
                    <a:pos x="84" y="25"/>
                  </a:cxn>
                  <a:cxn ang="0">
                    <a:pos x="70" y="22"/>
                  </a:cxn>
                  <a:cxn ang="0">
                    <a:pos x="71" y="0"/>
                  </a:cxn>
                  <a:cxn ang="0">
                    <a:pos x="89" y="3"/>
                  </a:cxn>
                  <a:cxn ang="0">
                    <a:pos x="105" y="9"/>
                  </a:cxn>
                  <a:cxn ang="0">
                    <a:pos x="118" y="18"/>
                  </a:cxn>
                  <a:cxn ang="0">
                    <a:pos x="126" y="30"/>
                  </a:cxn>
                  <a:cxn ang="0">
                    <a:pos x="133" y="44"/>
                  </a:cxn>
                  <a:cxn ang="0">
                    <a:pos x="137" y="58"/>
                  </a:cxn>
                  <a:cxn ang="0">
                    <a:pos x="139" y="74"/>
                  </a:cxn>
                  <a:cxn ang="0">
                    <a:pos x="141" y="88"/>
                  </a:cxn>
                  <a:cxn ang="0">
                    <a:pos x="26" y="88"/>
                  </a:cxn>
                  <a:cxn ang="0">
                    <a:pos x="27" y="101"/>
                  </a:cxn>
                  <a:cxn ang="0">
                    <a:pos x="30" y="113"/>
                  </a:cxn>
                  <a:cxn ang="0">
                    <a:pos x="37" y="123"/>
                  </a:cxn>
                  <a:cxn ang="0">
                    <a:pos x="46" y="130"/>
                  </a:cxn>
                  <a:cxn ang="0">
                    <a:pos x="59" y="136"/>
                  </a:cxn>
                  <a:cxn ang="0">
                    <a:pos x="74" y="138"/>
                  </a:cxn>
                  <a:cxn ang="0">
                    <a:pos x="88" y="136"/>
                  </a:cxn>
                  <a:cxn ang="0">
                    <a:pos x="99" y="130"/>
                  </a:cxn>
                  <a:cxn ang="0">
                    <a:pos x="108" y="122"/>
                  </a:cxn>
                  <a:cxn ang="0">
                    <a:pos x="113" y="109"/>
                  </a:cxn>
                  <a:cxn ang="0">
                    <a:pos x="138" y="109"/>
                  </a:cxn>
                  <a:cxn ang="0">
                    <a:pos x="132" y="126"/>
                  </a:cxn>
                  <a:cxn ang="0">
                    <a:pos x="122" y="141"/>
                  </a:cxn>
                  <a:cxn ang="0">
                    <a:pos x="109" y="151"/>
                  </a:cxn>
                  <a:cxn ang="0">
                    <a:pos x="91" y="158"/>
                  </a:cxn>
                  <a:cxn ang="0">
                    <a:pos x="73" y="160"/>
                  </a:cxn>
                  <a:cxn ang="0">
                    <a:pos x="53" y="158"/>
                  </a:cxn>
                  <a:cxn ang="0">
                    <a:pos x="37" y="152"/>
                  </a:cxn>
                  <a:cxn ang="0">
                    <a:pos x="24" y="144"/>
                  </a:cxn>
                  <a:cxn ang="0">
                    <a:pos x="14" y="132"/>
                  </a:cxn>
                  <a:cxn ang="0">
                    <a:pos x="6" y="116"/>
                  </a:cxn>
                  <a:cxn ang="0">
                    <a:pos x="1" y="99"/>
                  </a:cxn>
                  <a:cxn ang="0">
                    <a:pos x="0" y="80"/>
                  </a:cxn>
                  <a:cxn ang="0">
                    <a:pos x="2" y="58"/>
                  </a:cxn>
                  <a:cxn ang="0">
                    <a:pos x="8" y="39"/>
                  </a:cxn>
                  <a:cxn ang="0">
                    <a:pos x="19" y="23"/>
                  </a:cxn>
                  <a:cxn ang="0">
                    <a:pos x="33" y="10"/>
                  </a:cxn>
                  <a:cxn ang="0">
                    <a:pos x="51" y="3"/>
                  </a:cxn>
                  <a:cxn ang="0">
                    <a:pos x="71" y="0"/>
                  </a:cxn>
                </a:cxnLst>
                <a:rect l="0" t="0" r="r" b="b"/>
                <a:pathLst>
                  <a:path w="141" h="160">
                    <a:moveTo>
                      <a:pt x="70" y="22"/>
                    </a:moveTo>
                    <a:lnTo>
                      <a:pt x="55" y="25"/>
                    </a:lnTo>
                    <a:lnTo>
                      <a:pt x="43" y="31"/>
                    </a:lnTo>
                    <a:lnTo>
                      <a:pt x="35" y="41"/>
                    </a:lnTo>
                    <a:lnTo>
                      <a:pt x="28" y="52"/>
                    </a:lnTo>
                    <a:lnTo>
                      <a:pt x="26" y="66"/>
                    </a:lnTo>
                    <a:lnTo>
                      <a:pt x="113" y="66"/>
                    </a:lnTo>
                    <a:lnTo>
                      <a:pt x="111" y="52"/>
                    </a:lnTo>
                    <a:lnTo>
                      <a:pt x="105" y="40"/>
                    </a:lnTo>
                    <a:lnTo>
                      <a:pt x="96" y="31"/>
                    </a:lnTo>
                    <a:lnTo>
                      <a:pt x="84" y="25"/>
                    </a:lnTo>
                    <a:lnTo>
                      <a:pt x="70" y="22"/>
                    </a:lnTo>
                    <a:close/>
                    <a:moveTo>
                      <a:pt x="71" y="0"/>
                    </a:moveTo>
                    <a:lnTo>
                      <a:pt x="89" y="3"/>
                    </a:lnTo>
                    <a:lnTo>
                      <a:pt x="105" y="9"/>
                    </a:lnTo>
                    <a:lnTo>
                      <a:pt x="118" y="18"/>
                    </a:lnTo>
                    <a:lnTo>
                      <a:pt x="126" y="30"/>
                    </a:lnTo>
                    <a:lnTo>
                      <a:pt x="133" y="44"/>
                    </a:lnTo>
                    <a:lnTo>
                      <a:pt x="137" y="58"/>
                    </a:lnTo>
                    <a:lnTo>
                      <a:pt x="139" y="74"/>
                    </a:lnTo>
                    <a:lnTo>
                      <a:pt x="141" y="88"/>
                    </a:lnTo>
                    <a:lnTo>
                      <a:pt x="26" y="88"/>
                    </a:lnTo>
                    <a:lnTo>
                      <a:pt x="27" y="101"/>
                    </a:lnTo>
                    <a:lnTo>
                      <a:pt x="30" y="113"/>
                    </a:lnTo>
                    <a:lnTo>
                      <a:pt x="37" y="123"/>
                    </a:lnTo>
                    <a:lnTo>
                      <a:pt x="46" y="130"/>
                    </a:lnTo>
                    <a:lnTo>
                      <a:pt x="59" y="136"/>
                    </a:lnTo>
                    <a:lnTo>
                      <a:pt x="74" y="138"/>
                    </a:lnTo>
                    <a:lnTo>
                      <a:pt x="88" y="136"/>
                    </a:lnTo>
                    <a:lnTo>
                      <a:pt x="99" y="130"/>
                    </a:lnTo>
                    <a:lnTo>
                      <a:pt x="108" y="122"/>
                    </a:lnTo>
                    <a:lnTo>
                      <a:pt x="113" y="109"/>
                    </a:lnTo>
                    <a:lnTo>
                      <a:pt x="138" y="109"/>
                    </a:lnTo>
                    <a:lnTo>
                      <a:pt x="132" y="126"/>
                    </a:lnTo>
                    <a:lnTo>
                      <a:pt x="122" y="141"/>
                    </a:lnTo>
                    <a:lnTo>
                      <a:pt x="109" y="151"/>
                    </a:lnTo>
                    <a:lnTo>
                      <a:pt x="91" y="158"/>
                    </a:lnTo>
                    <a:lnTo>
                      <a:pt x="73" y="160"/>
                    </a:lnTo>
                    <a:lnTo>
                      <a:pt x="53" y="158"/>
                    </a:lnTo>
                    <a:lnTo>
                      <a:pt x="37" y="152"/>
                    </a:lnTo>
                    <a:lnTo>
                      <a:pt x="24" y="144"/>
                    </a:lnTo>
                    <a:lnTo>
                      <a:pt x="14" y="132"/>
                    </a:lnTo>
                    <a:lnTo>
                      <a:pt x="6" y="116"/>
                    </a:lnTo>
                    <a:lnTo>
                      <a:pt x="1" y="99"/>
                    </a:lnTo>
                    <a:lnTo>
                      <a:pt x="0" y="80"/>
                    </a:lnTo>
                    <a:lnTo>
                      <a:pt x="2" y="58"/>
                    </a:lnTo>
                    <a:lnTo>
                      <a:pt x="8" y="39"/>
                    </a:lnTo>
                    <a:lnTo>
                      <a:pt x="19" y="23"/>
                    </a:lnTo>
                    <a:lnTo>
                      <a:pt x="33" y="10"/>
                    </a:lnTo>
                    <a:lnTo>
                      <a:pt x="51" y="3"/>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28"/>
              <p:cNvSpPr>
                <a:spLocks/>
              </p:cNvSpPr>
              <p:nvPr/>
            </p:nvSpPr>
            <p:spPr bwMode="gray">
              <a:xfrm>
                <a:off x="6645276" y="4438651"/>
                <a:ext cx="198438" cy="249238"/>
              </a:xfrm>
              <a:custGeom>
                <a:avLst/>
                <a:gdLst/>
                <a:ahLst/>
                <a:cxnLst>
                  <a:cxn ang="0">
                    <a:pos x="73" y="0"/>
                  </a:cxn>
                  <a:cxn ang="0">
                    <a:pos x="92" y="3"/>
                  </a:cxn>
                  <a:cxn ang="0">
                    <a:pos x="105" y="7"/>
                  </a:cxn>
                  <a:cxn ang="0">
                    <a:pos x="115" y="16"/>
                  </a:cxn>
                  <a:cxn ang="0">
                    <a:pos x="121" y="27"/>
                  </a:cxn>
                  <a:cxn ang="0">
                    <a:pos x="124" y="41"/>
                  </a:cxn>
                  <a:cxn ang="0">
                    <a:pos x="125" y="56"/>
                  </a:cxn>
                  <a:cxn ang="0">
                    <a:pos x="125" y="157"/>
                  </a:cxn>
                  <a:cxn ang="0">
                    <a:pos x="100" y="157"/>
                  </a:cxn>
                  <a:cxn ang="0">
                    <a:pos x="100" y="53"/>
                  </a:cxn>
                  <a:cxn ang="0">
                    <a:pos x="98" y="41"/>
                  </a:cxn>
                  <a:cxn ang="0">
                    <a:pos x="93" y="31"/>
                  </a:cxn>
                  <a:cxn ang="0">
                    <a:pos x="83" y="25"/>
                  </a:cxn>
                  <a:cxn ang="0">
                    <a:pos x="70" y="22"/>
                  </a:cxn>
                  <a:cxn ang="0">
                    <a:pos x="53" y="25"/>
                  </a:cxn>
                  <a:cxn ang="0">
                    <a:pos x="40" y="31"/>
                  </a:cxn>
                  <a:cxn ang="0">
                    <a:pos x="31" y="42"/>
                  </a:cxn>
                  <a:cxn ang="0">
                    <a:pos x="26" y="55"/>
                  </a:cxn>
                  <a:cxn ang="0">
                    <a:pos x="25" y="70"/>
                  </a:cxn>
                  <a:cxn ang="0">
                    <a:pos x="25" y="157"/>
                  </a:cxn>
                  <a:cxn ang="0">
                    <a:pos x="0" y="157"/>
                  </a:cxn>
                  <a:cxn ang="0">
                    <a:pos x="0" y="4"/>
                  </a:cxn>
                  <a:cxn ang="0">
                    <a:pos x="23" y="4"/>
                  </a:cxn>
                  <a:cxn ang="0">
                    <a:pos x="23" y="28"/>
                  </a:cxn>
                  <a:cxn ang="0">
                    <a:pos x="24" y="28"/>
                  </a:cxn>
                  <a:cxn ang="0">
                    <a:pos x="33" y="16"/>
                  </a:cxn>
                  <a:cxn ang="0">
                    <a:pos x="45" y="7"/>
                  </a:cxn>
                  <a:cxn ang="0">
                    <a:pos x="58" y="2"/>
                  </a:cxn>
                  <a:cxn ang="0">
                    <a:pos x="73" y="0"/>
                  </a:cxn>
                </a:cxnLst>
                <a:rect l="0" t="0" r="r" b="b"/>
                <a:pathLst>
                  <a:path w="125" h="157">
                    <a:moveTo>
                      <a:pt x="73" y="0"/>
                    </a:moveTo>
                    <a:lnTo>
                      <a:pt x="92" y="3"/>
                    </a:lnTo>
                    <a:lnTo>
                      <a:pt x="105" y="7"/>
                    </a:lnTo>
                    <a:lnTo>
                      <a:pt x="115" y="16"/>
                    </a:lnTo>
                    <a:lnTo>
                      <a:pt x="121" y="27"/>
                    </a:lnTo>
                    <a:lnTo>
                      <a:pt x="124" y="41"/>
                    </a:lnTo>
                    <a:lnTo>
                      <a:pt x="125" y="56"/>
                    </a:lnTo>
                    <a:lnTo>
                      <a:pt x="125" y="157"/>
                    </a:lnTo>
                    <a:lnTo>
                      <a:pt x="100" y="157"/>
                    </a:lnTo>
                    <a:lnTo>
                      <a:pt x="100" y="53"/>
                    </a:lnTo>
                    <a:lnTo>
                      <a:pt x="98" y="41"/>
                    </a:lnTo>
                    <a:lnTo>
                      <a:pt x="93" y="31"/>
                    </a:lnTo>
                    <a:lnTo>
                      <a:pt x="83" y="25"/>
                    </a:lnTo>
                    <a:lnTo>
                      <a:pt x="70" y="22"/>
                    </a:lnTo>
                    <a:lnTo>
                      <a:pt x="53" y="25"/>
                    </a:lnTo>
                    <a:lnTo>
                      <a:pt x="40" y="31"/>
                    </a:lnTo>
                    <a:lnTo>
                      <a:pt x="31" y="42"/>
                    </a:lnTo>
                    <a:lnTo>
                      <a:pt x="26" y="55"/>
                    </a:lnTo>
                    <a:lnTo>
                      <a:pt x="25" y="70"/>
                    </a:lnTo>
                    <a:lnTo>
                      <a:pt x="25" y="157"/>
                    </a:lnTo>
                    <a:lnTo>
                      <a:pt x="0" y="157"/>
                    </a:lnTo>
                    <a:lnTo>
                      <a:pt x="0" y="4"/>
                    </a:lnTo>
                    <a:lnTo>
                      <a:pt x="23" y="4"/>
                    </a:lnTo>
                    <a:lnTo>
                      <a:pt x="23" y="28"/>
                    </a:lnTo>
                    <a:lnTo>
                      <a:pt x="24" y="28"/>
                    </a:lnTo>
                    <a:lnTo>
                      <a:pt x="33" y="16"/>
                    </a:lnTo>
                    <a:lnTo>
                      <a:pt x="45" y="7"/>
                    </a:lnTo>
                    <a:lnTo>
                      <a:pt x="58" y="2"/>
                    </a:lnTo>
                    <a:lnTo>
                      <a:pt x="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29"/>
              <p:cNvSpPr>
                <a:spLocks/>
              </p:cNvSpPr>
              <p:nvPr/>
            </p:nvSpPr>
            <p:spPr bwMode="gray">
              <a:xfrm>
                <a:off x="6878638" y="4371976"/>
                <a:ext cx="130175" cy="315913"/>
              </a:xfrm>
              <a:custGeom>
                <a:avLst/>
                <a:gdLst/>
                <a:ahLst/>
                <a:cxnLst>
                  <a:cxn ang="0">
                    <a:pos x="27" y="0"/>
                  </a:cxn>
                  <a:cxn ang="0">
                    <a:pos x="52" y="0"/>
                  </a:cxn>
                  <a:cxn ang="0">
                    <a:pos x="52" y="46"/>
                  </a:cxn>
                  <a:cxn ang="0">
                    <a:pos x="82" y="46"/>
                  </a:cxn>
                  <a:cxn ang="0">
                    <a:pos x="82" y="68"/>
                  </a:cxn>
                  <a:cxn ang="0">
                    <a:pos x="52" y="68"/>
                  </a:cxn>
                  <a:cxn ang="0">
                    <a:pos x="52" y="163"/>
                  </a:cxn>
                  <a:cxn ang="0">
                    <a:pos x="53" y="170"/>
                  </a:cxn>
                  <a:cxn ang="0">
                    <a:pos x="55" y="175"/>
                  </a:cxn>
                  <a:cxn ang="0">
                    <a:pos x="62" y="176"/>
                  </a:cxn>
                  <a:cxn ang="0">
                    <a:pos x="70" y="177"/>
                  </a:cxn>
                  <a:cxn ang="0">
                    <a:pos x="82" y="177"/>
                  </a:cxn>
                  <a:cxn ang="0">
                    <a:pos x="82" y="199"/>
                  </a:cxn>
                  <a:cxn ang="0">
                    <a:pos x="63" y="199"/>
                  </a:cxn>
                  <a:cxn ang="0">
                    <a:pos x="50" y="198"/>
                  </a:cxn>
                  <a:cxn ang="0">
                    <a:pos x="39" y="195"/>
                  </a:cxn>
                  <a:cxn ang="0">
                    <a:pos x="32" y="189"/>
                  </a:cxn>
                  <a:cxn ang="0">
                    <a:pos x="28" y="180"/>
                  </a:cxn>
                  <a:cxn ang="0">
                    <a:pos x="27" y="165"/>
                  </a:cxn>
                  <a:cxn ang="0">
                    <a:pos x="27" y="68"/>
                  </a:cxn>
                  <a:cxn ang="0">
                    <a:pos x="0" y="68"/>
                  </a:cxn>
                  <a:cxn ang="0">
                    <a:pos x="0" y="46"/>
                  </a:cxn>
                  <a:cxn ang="0">
                    <a:pos x="27" y="46"/>
                  </a:cxn>
                  <a:cxn ang="0">
                    <a:pos x="27" y="0"/>
                  </a:cxn>
                </a:cxnLst>
                <a:rect l="0" t="0" r="r" b="b"/>
                <a:pathLst>
                  <a:path w="82" h="199">
                    <a:moveTo>
                      <a:pt x="27" y="0"/>
                    </a:moveTo>
                    <a:lnTo>
                      <a:pt x="52" y="0"/>
                    </a:lnTo>
                    <a:lnTo>
                      <a:pt x="52" y="46"/>
                    </a:lnTo>
                    <a:lnTo>
                      <a:pt x="82" y="46"/>
                    </a:lnTo>
                    <a:lnTo>
                      <a:pt x="82" y="68"/>
                    </a:lnTo>
                    <a:lnTo>
                      <a:pt x="52" y="68"/>
                    </a:lnTo>
                    <a:lnTo>
                      <a:pt x="52" y="163"/>
                    </a:lnTo>
                    <a:lnTo>
                      <a:pt x="53" y="170"/>
                    </a:lnTo>
                    <a:lnTo>
                      <a:pt x="55" y="175"/>
                    </a:lnTo>
                    <a:lnTo>
                      <a:pt x="62" y="176"/>
                    </a:lnTo>
                    <a:lnTo>
                      <a:pt x="70" y="177"/>
                    </a:lnTo>
                    <a:lnTo>
                      <a:pt x="82" y="177"/>
                    </a:lnTo>
                    <a:lnTo>
                      <a:pt x="82" y="199"/>
                    </a:lnTo>
                    <a:lnTo>
                      <a:pt x="63" y="199"/>
                    </a:lnTo>
                    <a:lnTo>
                      <a:pt x="50" y="198"/>
                    </a:lnTo>
                    <a:lnTo>
                      <a:pt x="39" y="195"/>
                    </a:lnTo>
                    <a:lnTo>
                      <a:pt x="32" y="189"/>
                    </a:lnTo>
                    <a:lnTo>
                      <a:pt x="28" y="180"/>
                    </a:lnTo>
                    <a:lnTo>
                      <a:pt x="27" y="165"/>
                    </a:lnTo>
                    <a:lnTo>
                      <a:pt x="27" y="68"/>
                    </a:lnTo>
                    <a:lnTo>
                      <a:pt x="0" y="68"/>
                    </a:lnTo>
                    <a:lnTo>
                      <a:pt x="0" y="46"/>
                    </a:lnTo>
                    <a:lnTo>
                      <a:pt x="27" y="46"/>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30"/>
              <p:cNvSpPr>
                <a:spLocks/>
              </p:cNvSpPr>
              <p:nvPr/>
            </p:nvSpPr>
            <p:spPr bwMode="gray">
              <a:xfrm>
                <a:off x="7056438" y="4364038"/>
                <a:ext cx="177800" cy="179388"/>
              </a:xfrm>
              <a:custGeom>
                <a:avLst/>
                <a:gdLst/>
                <a:ahLst/>
                <a:cxnLst>
                  <a:cxn ang="0">
                    <a:pos x="0" y="0"/>
                  </a:cxn>
                  <a:cxn ang="0">
                    <a:pos x="21" y="0"/>
                  </a:cxn>
                  <a:cxn ang="0">
                    <a:pos x="56" y="96"/>
                  </a:cxn>
                  <a:cxn ang="0">
                    <a:pos x="92" y="0"/>
                  </a:cxn>
                  <a:cxn ang="0">
                    <a:pos x="112" y="0"/>
                  </a:cxn>
                  <a:cxn ang="0">
                    <a:pos x="112" y="113"/>
                  </a:cxn>
                  <a:cxn ang="0">
                    <a:pos x="98" y="113"/>
                  </a:cxn>
                  <a:cxn ang="0">
                    <a:pos x="98" y="19"/>
                  </a:cxn>
                  <a:cxn ang="0">
                    <a:pos x="98" y="19"/>
                  </a:cxn>
                  <a:cxn ang="0">
                    <a:pos x="62" y="113"/>
                  </a:cxn>
                  <a:cxn ang="0">
                    <a:pos x="50" y="113"/>
                  </a:cxn>
                  <a:cxn ang="0">
                    <a:pos x="14" y="19"/>
                  </a:cxn>
                  <a:cxn ang="0">
                    <a:pos x="14" y="19"/>
                  </a:cxn>
                  <a:cxn ang="0">
                    <a:pos x="14" y="113"/>
                  </a:cxn>
                  <a:cxn ang="0">
                    <a:pos x="0" y="113"/>
                  </a:cxn>
                  <a:cxn ang="0">
                    <a:pos x="0" y="0"/>
                  </a:cxn>
                </a:cxnLst>
                <a:rect l="0" t="0" r="r" b="b"/>
                <a:pathLst>
                  <a:path w="112" h="113">
                    <a:moveTo>
                      <a:pt x="0" y="0"/>
                    </a:moveTo>
                    <a:lnTo>
                      <a:pt x="21" y="0"/>
                    </a:lnTo>
                    <a:lnTo>
                      <a:pt x="56" y="96"/>
                    </a:lnTo>
                    <a:lnTo>
                      <a:pt x="92" y="0"/>
                    </a:lnTo>
                    <a:lnTo>
                      <a:pt x="112" y="0"/>
                    </a:lnTo>
                    <a:lnTo>
                      <a:pt x="112" y="113"/>
                    </a:lnTo>
                    <a:lnTo>
                      <a:pt x="98" y="113"/>
                    </a:lnTo>
                    <a:lnTo>
                      <a:pt x="98" y="19"/>
                    </a:lnTo>
                    <a:lnTo>
                      <a:pt x="98" y="19"/>
                    </a:lnTo>
                    <a:lnTo>
                      <a:pt x="62" y="113"/>
                    </a:lnTo>
                    <a:lnTo>
                      <a:pt x="50" y="113"/>
                    </a:lnTo>
                    <a:lnTo>
                      <a:pt x="14" y="19"/>
                    </a:lnTo>
                    <a:lnTo>
                      <a:pt x="14" y="19"/>
                    </a:lnTo>
                    <a:lnTo>
                      <a:pt x="14" y="113"/>
                    </a:lnTo>
                    <a:lnTo>
                      <a:pt x="0" y="11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31"/>
              <p:cNvSpPr>
                <a:spLocks noEditPoints="1"/>
              </p:cNvSpPr>
              <p:nvPr/>
            </p:nvSpPr>
            <p:spPr bwMode="gray">
              <a:xfrm>
                <a:off x="7273926" y="4364038"/>
                <a:ext cx="147638" cy="179388"/>
              </a:xfrm>
              <a:custGeom>
                <a:avLst/>
                <a:gdLst/>
                <a:ahLst/>
                <a:cxnLst>
                  <a:cxn ang="0">
                    <a:pos x="16" y="13"/>
                  </a:cxn>
                  <a:cxn ang="0">
                    <a:pos x="16" y="101"/>
                  </a:cxn>
                  <a:cxn ang="0">
                    <a:pos x="41" y="101"/>
                  </a:cxn>
                  <a:cxn ang="0">
                    <a:pos x="46" y="100"/>
                  </a:cxn>
                  <a:cxn ang="0">
                    <a:pos x="53" y="99"/>
                  </a:cxn>
                  <a:cxn ang="0">
                    <a:pos x="59" y="97"/>
                  </a:cxn>
                  <a:cxn ang="0">
                    <a:pos x="67" y="91"/>
                  </a:cxn>
                  <a:cxn ang="0">
                    <a:pos x="73" y="84"/>
                  </a:cxn>
                  <a:cxn ang="0">
                    <a:pos x="77" y="72"/>
                  </a:cxn>
                  <a:cxn ang="0">
                    <a:pos x="78" y="56"/>
                  </a:cxn>
                  <a:cxn ang="0">
                    <a:pos x="77" y="41"/>
                  </a:cxn>
                  <a:cxn ang="0">
                    <a:pos x="74" y="29"/>
                  </a:cxn>
                  <a:cxn ang="0">
                    <a:pos x="66" y="20"/>
                  </a:cxn>
                  <a:cxn ang="0">
                    <a:pos x="55" y="15"/>
                  </a:cxn>
                  <a:cxn ang="0">
                    <a:pos x="41" y="13"/>
                  </a:cxn>
                  <a:cxn ang="0">
                    <a:pos x="16" y="13"/>
                  </a:cxn>
                  <a:cxn ang="0">
                    <a:pos x="0" y="0"/>
                  </a:cxn>
                  <a:cxn ang="0">
                    <a:pos x="39" y="0"/>
                  </a:cxn>
                  <a:cxn ang="0">
                    <a:pos x="55" y="2"/>
                  </a:cxn>
                  <a:cxn ang="0">
                    <a:pos x="69" y="6"/>
                  </a:cxn>
                  <a:cxn ang="0">
                    <a:pos x="79" y="14"/>
                  </a:cxn>
                  <a:cxn ang="0">
                    <a:pos x="87" y="23"/>
                  </a:cxn>
                  <a:cxn ang="0">
                    <a:pos x="92" y="38"/>
                  </a:cxn>
                  <a:cxn ang="0">
                    <a:pos x="93" y="54"/>
                  </a:cxn>
                  <a:cxn ang="0">
                    <a:pos x="92" y="72"/>
                  </a:cxn>
                  <a:cxn ang="0">
                    <a:pos x="88" y="86"/>
                  </a:cxn>
                  <a:cxn ang="0">
                    <a:pos x="80" y="98"/>
                  </a:cxn>
                  <a:cxn ang="0">
                    <a:pos x="70" y="106"/>
                  </a:cxn>
                  <a:cxn ang="0">
                    <a:pos x="56" y="112"/>
                  </a:cxn>
                  <a:cxn ang="0">
                    <a:pos x="39" y="113"/>
                  </a:cxn>
                  <a:cxn ang="0">
                    <a:pos x="0" y="113"/>
                  </a:cxn>
                  <a:cxn ang="0">
                    <a:pos x="0" y="0"/>
                  </a:cxn>
                </a:cxnLst>
                <a:rect l="0" t="0" r="r" b="b"/>
                <a:pathLst>
                  <a:path w="93" h="113">
                    <a:moveTo>
                      <a:pt x="16" y="13"/>
                    </a:moveTo>
                    <a:lnTo>
                      <a:pt x="16" y="101"/>
                    </a:lnTo>
                    <a:lnTo>
                      <a:pt x="41" y="101"/>
                    </a:lnTo>
                    <a:lnTo>
                      <a:pt x="46" y="100"/>
                    </a:lnTo>
                    <a:lnTo>
                      <a:pt x="53" y="99"/>
                    </a:lnTo>
                    <a:lnTo>
                      <a:pt x="59" y="97"/>
                    </a:lnTo>
                    <a:lnTo>
                      <a:pt x="67" y="91"/>
                    </a:lnTo>
                    <a:lnTo>
                      <a:pt x="73" y="84"/>
                    </a:lnTo>
                    <a:lnTo>
                      <a:pt x="77" y="72"/>
                    </a:lnTo>
                    <a:lnTo>
                      <a:pt x="78" y="56"/>
                    </a:lnTo>
                    <a:lnTo>
                      <a:pt x="77" y="41"/>
                    </a:lnTo>
                    <a:lnTo>
                      <a:pt x="74" y="29"/>
                    </a:lnTo>
                    <a:lnTo>
                      <a:pt x="66" y="20"/>
                    </a:lnTo>
                    <a:lnTo>
                      <a:pt x="55" y="15"/>
                    </a:lnTo>
                    <a:lnTo>
                      <a:pt x="41" y="13"/>
                    </a:lnTo>
                    <a:lnTo>
                      <a:pt x="16" y="13"/>
                    </a:lnTo>
                    <a:close/>
                    <a:moveTo>
                      <a:pt x="0" y="0"/>
                    </a:moveTo>
                    <a:lnTo>
                      <a:pt x="39" y="0"/>
                    </a:lnTo>
                    <a:lnTo>
                      <a:pt x="55" y="2"/>
                    </a:lnTo>
                    <a:lnTo>
                      <a:pt x="69" y="6"/>
                    </a:lnTo>
                    <a:lnTo>
                      <a:pt x="79" y="14"/>
                    </a:lnTo>
                    <a:lnTo>
                      <a:pt x="87" y="23"/>
                    </a:lnTo>
                    <a:lnTo>
                      <a:pt x="92" y="38"/>
                    </a:lnTo>
                    <a:lnTo>
                      <a:pt x="93" y="54"/>
                    </a:lnTo>
                    <a:lnTo>
                      <a:pt x="92" y="72"/>
                    </a:lnTo>
                    <a:lnTo>
                      <a:pt x="88" y="86"/>
                    </a:lnTo>
                    <a:lnTo>
                      <a:pt x="80" y="98"/>
                    </a:lnTo>
                    <a:lnTo>
                      <a:pt x="70" y="106"/>
                    </a:lnTo>
                    <a:lnTo>
                      <a:pt x="56" y="112"/>
                    </a:lnTo>
                    <a:lnTo>
                      <a:pt x="39" y="113"/>
                    </a:lnTo>
                    <a:lnTo>
                      <a:pt x="0" y="11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page for sales presentations">
    <p:spTree>
      <p:nvGrpSpPr>
        <p:cNvPr id="1" name=""/>
        <p:cNvGrpSpPr/>
        <p:nvPr/>
      </p:nvGrpSpPr>
      <p:grpSpPr>
        <a:xfrm>
          <a:off x="0" y="0"/>
          <a:ext cx="0" cy="0"/>
          <a:chOff x="0" y="0"/>
          <a:chExt cx="0" cy="0"/>
        </a:xfrm>
      </p:grpSpPr>
      <p:pic>
        <p:nvPicPr>
          <p:cNvPr id="36" name="Picture 35" descr="&lt;IGNORE&gt;"/>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58087" y="1228993"/>
            <a:ext cx="6252276" cy="461665"/>
          </a:xfrm>
        </p:spPr>
        <p:txBody>
          <a:bodyPr wrap="square" lIns="0" tIns="0" rIns="0" bIns="0">
            <a:normAutofit/>
          </a:bodyPr>
          <a:lstStyle>
            <a:lvl1pPr algn="l">
              <a:defRPr sz="3000" baseline="0">
                <a:solidFill>
                  <a:schemeClr val="tx2"/>
                </a:solidFill>
              </a:defRPr>
            </a:lvl1pPr>
          </a:lstStyle>
          <a:p>
            <a:r>
              <a:rPr lang="en-GB" noProof="0" smtClean="0"/>
              <a:t>Thank you</a:t>
            </a:r>
            <a:endParaRPr lang="en-GB" noProof="0" dirty="0"/>
          </a:p>
        </p:txBody>
      </p:sp>
      <p:sp>
        <p:nvSpPr>
          <p:cNvPr id="5" name="Subtitle 2"/>
          <p:cNvSpPr>
            <a:spLocks noGrp="1"/>
          </p:cNvSpPr>
          <p:nvPr>
            <p:ph type="subTitle" idx="1"/>
          </p:nvPr>
        </p:nvSpPr>
        <p:spPr>
          <a:xfrm>
            <a:off x="447675" y="2063327"/>
            <a:ext cx="6262688" cy="702365"/>
          </a:xfrm>
          <a:prstGeom prst="rect">
            <a:avLst/>
          </a:prstGeom>
        </p:spPr>
        <p:txBody>
          <a:bodyPr lIns="0" tIns="0" rIns="0" bIns="0" anchor="t" anchorCtr="0">
            <a:normAutofit/>
          </a:bodyPr>
          <a:lstStyle>
            <a:lvl1pPr marL="0" indent="0" algn="l">
              <a:buNone/>
              <a:defRPr sz="16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smtClean="0"/>
              <a:t>Click to edit Master subtitle style</a:t>
            </a:r>
            <a:endParaRPr lang="en-GB" noProof="0" dirty="0"/>
          </a:p>
        </p:txBody>
      </p:sp>
      <p:grpSp>
        <p:nvGrpSpPr>
          <p:cNvPr id="37" name="Group 36"/>
          <p:cNvGrpSpPr/>
          <p:nvPr userDrawn="1"/>
        </p:nvGrpSpPr>
        <p:grpSpPr bwMode="gray">
          <a:xfrm>
            <a:off x="7006683" y="5825905"/>
            <a:ext cx="1816346" cy="860719"/>
            <a:chOff x="2151172" y="185738"/>
            <a:chExt cx="5711826" cy="2706688"/>
          </a:xfrm>
        </p:grpSpPr>
        <p:grpSp>
          <p:nvGrpSpPr>
            <p:cNvPr id="38" name="Group 75"/>
            <p:cNvGrpSpPr/>
            <p:nvPr userDrawn="1"/>
          </p:nvGrpSpPr>
          <p:grpSpPr bwMode="gray">
            <a:xfrm>
              <a:off x="3776772" y="185738"/>
              <a:ext cx="3673475" cy="1709738"/>
              <a:chOff x="3776772" y="185738"/>
              <a:chExt cx="3673475" cy="1709738"/>
            </a:xfrm>
          </p:grpSpPr>
          <p:sp>
            <p:nvSpPr>
              <p:cNvPr id="63" name="Freeform 6"/>
              <p:cNvSpPr>
                <a:spLocks/>
              </p:cNvSpPr>
              <p:nvPr userDrawn="1"/>
            </p:nvSpPr>
            <p:spPr bwMode="gray">
              <a:xfrm>
                <a:off x="3776772" y="185738"/>
                <a:ext cx="1435100" cy="1709738"/>
              </a:xfrm>
              <a:custGeom>
                <a:avLst/>
                <a:gdLst/>
                <a:ahLst/>
                <a:cxnLst>
                  <a:cxn ang="0">
                    <a:pos x="612" y="3"/>
                  </a:cxn>
                  <a:cxn ang="0">
                    <a:pos x="717" y="18"/>
                  </a:cxn>
                  <a:cxn ang="0">
                    <a:pos x="817" y="45"/>
                  </a:cxn>
                  <a:cxn ang="0">
                    <a:pos x="904" y="80"/>
                  </a:cxn>
                  <a:cxn ang="0">
                    <a:pos x="848" y="289"/>
                  </a:cxn>
                  <a:cxn ang="0">
                    <a:pos x="736" y="239"/>
                  </a:cxn>
                  <a:cxn ang="0">
                    <a:pos x="627" y="211"/>
                  </a:cxn>
                  <a:cxn ang="0">
                    <a:pos x="528" y="211"/>
                  </a:cxn>
                  <a:cxn ang="0">
                    <a:pos x="442" y="232"/>
                  </a:cxn>
                  <a:cxn ang="0">
                    <a:pos x="370" y="271"/>
                  </a:cxn>
                  <a:cxn ang="0">
                    <a:pos x="312" y="326"/>
                  </a:cxn>
                  <a:cxn ang="0">
                    <a:pos x="270" y="391"/>
                  </a:cxn>
                  <a:cxn ang="0">
                    <a:pos x="244" y="463"/>
                  </a:cxn>
                  <a:cxn ang="0">
                    <a:pos x="235" y="539"/>
                  </a:cxn>
                  <a:cxn ang="0">
                    <a:pos x="246" y="625"/>
                  </a:cxn>
                  <a:cxn ang="0">
                    <a:pos x="277" y="702"/>
                  </a:cxn>
                  <a:cxn ang="0">
                    <a:pos x="324" y="765"/>
                  </a:cxn>
                  <a:cxn ang="0">
                    <a:pos x="386" y="814"/>
                  </a:cxn>
                  <a:cxn ang="0">
                    <a:pos x="458" y="848"/>
                  </a:cxn>
                  <a:cxn ang="0">
                    <a:pos x="535" y="867"/>
                  </a:cxn>
                  <a:cxn ang="0">
                    <a:pos x="627" y="866"/>
                  </a:cxn>
                  <a:cxn ang="0">
                    <a:pos x="724" y="842"/>
                  </a:cxn>
                  <a:cxn ang="0">
                    <a:pos x="817" y="797"/>
                  </a:cxn>
                  <a:cxn ang="0">
                    <a:pos x="902" y="733"/>
                  </a:cxn>
                  <a:cxn ang="0">
                    <a:pos x="858" y="1005"/>
                  </a:cxn>
                  <a:cxn ang="0">
                    <a:pos x="759" y="1044"/>
                  </a:cxn>
                  <a:cxn ang="0">
                    <a:pos x="657" y="1068"/>
                  </a:cxn>
                  <a:cxn ang="0">
                    <a:pos x="559" y="1077"/>
                  </a:cxn>
                  <a:cxn ang="0">
                    <a:pos x="441" y="1065"/>
                  </a:cxn>
                  <a:cxn ang="0">
                    <a:pos x="330" y="1029"/>
                  </a:cxn>
                  <a:cxn ang="0">
                    <a:pos x="230" y="972"/>
                  </a:cxn>
                  <a:cxn ang="0">
                    <a:pos x="145" y="896"/>
                  </a:cxn>
                  <a:cxn ang="0">
                    <a:pos x="77" y="808"/>
                  </a:cxn>
                  <a:cxn ang="0">
                    <a:pos x="28" y="706"/>
                  </a:cxn>
                  <a:cxn ang="0">
                    <a:pos x="3" y="596"/>
                  </a:cxn>
                  <a:cxn ang="0">
                    <a:pos x="2" y="482"/>
                  </a:cxn>
                  <a:cxn ang="0">
                    <a:pos x="25" y="375"/>
                  </a:cxn>
                  <a:cxn ang="0">
                    <a:pos x="69" y="278"/>
                  </a:cxn>
                  <a:cxn ang="0">
                    <a:pos x="130" y="192"/>
                  </a:cxn>
                  <a:cxn ang="0">
                    <a:pos x="206" y="120"/>
                  </a:cxn>
                  <a:cxn ang="0">
                    <a:pos x="296" y="64"/>
                  </a:cxn>
                  <a:cxn ang="0">
                    <a:pos x="397" y="23"/>
                  </a:cxn>
                  <a:cxn ang="0">
                    <a:pos x="505" y="3"/>
                  </a:cxn>
                </a:cxnLst>
                <a:rect l="0" t="0" r="r" b="b"/>
                <a:pathLst>
                  <a:path w="904" h="1077">
                    <a:moveTo>
                      <a:pt x="562" y="0"/>
                    </a:moveTo>
                    <a:lnTo>
                      <a:pt x="612" y="3"/>
                    </a:lnTo>
                    <a:lnTo>
                      <a:pt x="664" y="8"/>
                    </a:lnTo>
                    <a:lnTo>
                      <a:pt x="717" y="18"/>
                    </a:lnTo>
                    <a:lnTo>
                      <a:pt x="768" y="30"/>
                    </a:lnTo>
                    <a:lnTo>
                      <a:pt x="817" y="45"/>
                    </a:lnTo>
                    <a:lnTo>
                      <a:pt x="863" y="62"/>
                    </a:lnTo>
                    <a:lnTo>
                      <a:pt x="904" y="80"/>
                    </a:lnTo>
                    <a:lnTo>
                      <a:pt x="904" y="324"/>
                    </a:lnTo>
                    <a:lnTo>
                      <a:pt x="848" y="289"/>
                    </a:lnTo>
                    <a:lnTo>
                      <a:pt x="792" y="261"/>
                    </a:lnTo>
                    <a:lnTo>
                      <a:pt x="736" y="239"/>
                    </a:lnTo>
                    <a:lnTo>
                      <a:pt x="681" y="221"/>
                    </a:lnTo>
                    <a:lnTo>
                      <a:pt x="627" y="211"/>
                    </a:lnTo>
                    <a:lnTo>
                      <a:pt x="575" y="208"/>
                    </a:lnTo>
                    <a:lnTo>
                      <a:pt x="528" y="211"/>
                    </a:lnTo>
                    <a:lnTo>
                      <a:pt x="484" y="219"/>
                    </a:lnTo>
                    <a:lnTo>
                      <a:pt x="442" y="232"/>
                    </a:lnTo>
                    <a:lnTo>
                      <a:pt x="405" y="250"/>
                    </a:lnTo>
                    <a:lnTo>
                      <a:pt x="370" y="271"/>
                    </a:lnTo>
                    <a:lnTo>
                      <a:pt x="340" y="298"/>
                    </a:lnTo>
                    <a:lnTo>
                      <a:pt x="312" y="326"/>
                    </a:lnTo>
                    <a:lnTo>
                      <a:pt x="289" y="357"/>
                    </a:lnTo>
                    <a:lnTo>
                      <a:pt x="270" y="391"/>
                    </a:lnTo>
                    <a:lnTo>
                      <a:pt x="256" y="427"/>
                    </a:lnTo>
                    <a:lnTo>
                      <a:pt x="244" y="463"/>
                    </a:lnTo>
                    <a:lnTo>
                      <a:pt x="237" y="501"/>
                    </a:lnTo>
                    <a:lnTo>
                      <a:pt x="235" y="539"/>
                    </a:lnTo>
                    <a:lnTo>
                      <a:pt x="238" y="584"/>
                    </a:lnTo>
                    <a:lnTo>
                      <a:pt x="246" y="625"/>
                    </a:lnTo>
                    <a:lnTo>
                      <a:pt x="259" y="666"/>
                    </a:lnTo>
                    <a:lnTo>
                      <a:pt x="277" y="702"/>
                    </a:lnTo>
                    <a:lnTo>
                      <a:pt x="299" y="736"/>
                    </a:lnTo>
                    <a:lnTo>
                      <a:pt x="324" y="765"/>
                    </a:lnTo>
                    <a:lnTo>
                      <a:pt x="354" y="792"/>
                    </a:lnTo>
                    <a:lnTo>
                      <a:pt x="386" y="814"/>
                    </a:lnTo>
                    <a:lnTo>
                      <a:pt x="421" y="834"/>
                    </a:lnTo>
                    <a:lnTo>
                      <a:pt x="458" y="848"/>
                    </a:lnTo>
                    <a:lnTo>
                      <a:pt x="496" y="860"/>
                    </a:lnTo>
                    <a:lnTo>
                      <a:pt x="535" y="867"/>
                    </a:lnTo>
                    <a:lnTo>
                      <a:pt x="577" y="869"/>
                    </a:lnTo>
                    <a:lnTo>
                      <a:pt x="627" y="866"/>
                    </a:lnTo>
                    <a:lnTo>
                      <a:pt x="676" y="857"/>
                    </a:lnTo>
                    <a:lnTo>
                      <a:pt x="724" y="842"/>
                    </a:lnTo>
                    <a:lnTo>
                      <a:pt x="771" y="822"/>
                    </a:lnTo>
                    <a:lnTo>
                      <a:pt x="817" y="797"/>
                    </a:lnTo>
                    <a:lnTo>
                      <a:pt x="861" y="766"/>
                    </a:lnTo>
                    <a:lnTo>
                      <a:pt x="902" y="733"/>
                    </a:lnTo>
                    <a:lnTo>
                      <a:pt x="902" y="981"/>
                    </a:lnTo>
                    <a:lnTo>
                      <a:pt x="858" y="1005"/>
                    </a:lnTo>
                    <a:lnTo>
                      <a:pt x="810" y="1025"/>
                    </a:lnTo>
                    <a:lnTo>
                      <a:pt x="759" y="1044"/>
                    </a:lnTo>
                    <a:lnTo>
                      <a:pt x="708" y="1058"/>
                    </a:lnTo>
                    <a:lnTo>
                      <a:pt x="657" y="1068"/>
                    </a:lnTo>
                    <a:lnTo>
                      <a:pt x="606" y="1075"/>
                    </a:lnTo>
                    <a:lnTo>
                      <a:pt x="559" y="1077"/>
                    </a:lnTo>
                    <a:lnTo>
                      <a:pt x="499" y="1073"/>
                    </a:lnTo>
                    <a:lnTo>
                      <a:pt x="441" y="1065"/>
                    </a:lnTo>
                    <a:lnTo>
                      <a:pt x="385" y="1049"/>
                    </a:lnTo>
                    <a:lnTo>
                      <a:pt x="330" y="1029"/>
                    </a:lnTo>
                    <a:lnTo>
                      <a:pt x="279" y="1002"/>
                    </a:lnTo>
                    <a:lnTo>
                      <a:pt x="230" y="972"/>
                    </a:lnTo>
                    <a:lnTo>
                      <a:pt x="187" y="936"/>
                    </a:lnTo>
                    <a:lnTo>
                      <a:pt x="145" y="896"/>
                    </a:lnTo>
                    <a:lnTo>
                      <a:pt x="109" y="854"/>
                    </a:lnTo>
                    <a:lnTo>
                      <a:pt x="77" y="808"/>
                    </a:lnTo>
                    <a:lnTo>
                      <a:pt x="50" y="759"/>
                    </a:lnTo>
                    <a:lnTo>
                      <a:pt x="28" y="706"/>
                    </a:lnTo>
                    <a:lnTo>
                      <a:pt x="13" y="653"/>
                    </a:lnTo>
                    <a:lnTo>
                      <a:pt x="3" y="596"/>
                    </a:lnTo>
                    <a:lnTo>
                      <a:pt x="0" y="539"/>
                    </a:lnTo>
                    <a:lnTo>
                      <a:pt x="2" y="482"/>
                    </a:lnTo>
                    <a:lnTo>
                      <a:pt x="11" y="428"/>
                    </a:lnTo>
                    <a:lnTo>
                      <a:pt x="25" y="375"/>
                    </a:lnTo>
                    <a:lnTo>
                      <a:pt x="45" y="325"/>
                    </a:lnTo>
                    <a:lnTo>
                      <a:pt x="69" y="278"/>
                    </a:lnTo>
                    <a:lnTo>
                      <a:pt x="97" y="233"/>
                    </a:lnTo>
                    <a:lnTo>
                      <a:pt x="130" y="192"/>
                    </a:lnTo>
                    <a:lnTo>
                      <a:pt x="166" y="155"/>
                    </a:lnTo>
                    <a:lnTo>
                      <a:pt x="206" y="120"/>
                    </a:lnTo>
                    <a:lnTo>
                      <a:pt x="250" y="90"/>
                    </a:lnTo>
                    <a:lnTo>
                      <a:pt x="296" y="64"/>
                    </a:lnTo>
                    <a:lnTo>
                      <a:pt x="345" y="41"/>
                    </a:lnTo>
                    <a:lnTo>
                      <a:pt x="397" y="23"/>
                    </a:lnTo>
                    <a:lnTo>
                      <a:pt x="449" y="11"/>
                    </a:lnTo>
                    <a:lnTo>
                      <a:pt x="505" y="3"/>
                    </a:lnTo>
                    <a:lnTo>
                      <a:pt x="562" y="0"/>
                    </a:lnTo>
                    <a:close/>
                  </a:path>
                </a:pathLst>
              </a:custGeom>
              <a:solidFill>
                <a:srgbClr val="E3193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4" name="Freeform 7"/>
              <p:cNvSpPr>
                <a:spLocks/>
              </p:cNvSpPr>
              <p:nvPr userDrawn="1"/>
            </p:nvSpPr>
            <p:spPr bwMode="gray">
              <a:xfrm>
                <a:off x="5342047" y="185738"/>
                <a:ext cx="1484313" cy="1709738"/>
              </a:xfrm>
              <a:custGeom>
                <a:avLst/>
                <a:gdLst/>
                <a:ahLst/>
                <a:cxnLst>
                  <a:cxn ang="0">
                    <a:pos x="629" y="3"/>
                  </a:cxn>
                  <a:cxn ang="0">
                    <a:pos x="737" y="16"/>
                  </a:cxn>
                  <a:cxn ang="0">
                    <a:pos x="841" y="40"/>
                  </a:cxn>
                  <a:cxn ang="0">
                    <a:pos x="928" y="73"/>
                  </a:cxn>
                  <a:cxn ang="0">
                    <a:pos x="884" y="290"/>
                  </a:cxn>
                  <a:cxn ang="0">
                    <a:pos x="785" y="248"/>
                  </a:cxn>
                  <a:cxn ang="0">
                    <a:pos x="684" y="219"/>
                  </a:cxn>
                  <a:cxn ang="0">
                    <a:pos x="582" y="208"/>
                  </a:cxn>
                  <a:cxn ang="0">
                    <a:pos x="490" y="219"/>
                  </a:cxn>
                  <a:cxn ang="0">
                    <a:pos x="410" y="250"/>
                  </a:cxn>
                  <a:cxn ang="0">
                    <a:pos x="344" y="298"/>
                  </a:cxn>
                  <a:cxn ang="0">
                    <a:pos x="292" y="357"/>
                  </a:cxn>
                  <a:cxn ang="0">
                    <a:pos x="256" y="427"/>
                  </a:cxn>
                  <a:cxn ang="0">
                    <a:pos x="238" y="501"/>
                  </a:cxn>
                  <a:cxn ang="0">
                    <a:pos x="238" y="583"/>
                  </a:cxn>
                  <a:cxn ang="0">
                    <a:pos x="259" y="665"/>
                  </a:cxn>
                  <a:cxn ang="0">
                    <a:pos x="299" y="736"/>
                  </a:cxn>
                  <a:cxn ang="0">
                    <a:pos x="355" y="794"/>
                  </a:cxn>
                  <a:cxn ang="0">
                    <a:pos x="422" y="839"/>
                  </a:cxn>
                  <a:cxn ang="0">
                    <a:pos x="501" y="866"/>
                  </a:cxn>
                  <a:cxn ang="0">
                    <a:pos x="585" y="876"/>
                  </a:cxn>
                  <a:cxn ang="0">
                    <a:pos x="633" y="873"/>
                  </a:cxn>
                  <a:cxn ang="0">
                    <a:pos x="685" y="864"/>
                  </a:cxn>
                  <a:cxn ang="0">
                    <a:pos x="713" y="660"/>
                  </a:cxn>
                  <a:cxn ang="0">
                    <a:pos x="540" y="456"/>
                  </a:cxn>
                  <a:cxn ang="0">
                    <a:pos x="935" y="1000"/>
                  </a:cxn>
                  <a:cxn ang="0">
                    <a:pos x="818" y="1043"/>
                  </a:cxn>
                  <a:cxn ang="0">
                    <a:pos x="693" y="1068"/>
                  </a:cxn>
                  <a:cxn ang="0">
                    <a:pos x="564" y="1077"/>
                  </a:cxn>
                  <a:cxn ang="0">
                    <a:pos x="444" y="1065"/>
                  </a:cxn>
                  <a:cxn ang="0">
                    <a:pos x="333" y="1030"/>
                  </a:cxn>
                  <a:cxn ang="0">
                    <a:pos x="233" y="974"/>
                  </a:cxn>
                  <a:cxn ang="0">
                    <a:pos x="147" y="901"/>
                  </a:cxn>
                  <a:cxn ang="0">
                    <a:pos x="78" y="811"/>
                  </a:cxn>
                  <a:cxn ang="0">
                    <a:pos x="29" y="710"/>
                  </a:cxn>
                  <a:cxn ang="0">
                    <a:pos x="3" y="598"/>
                  </a:cxn>
                  <a:cxn ang="0">
                    <a:pos x="3" y="479"/>
                  </a:cxn>
                  <a:cxn ang="0">
                    <a:pos x="29" y="367"/>
                  </a:cxn>
                  <a:cxn ang="0">
                    <a:pos x="78" y="265"/>
                  </a:cxn>
                  <a:cxn ang="0">
                    <a:pos x="148" y="176"/>
                  </a:cxn>
                  <a:cxn ang="0">
                    <a:pos x="236" y="103"/>
                  </a:cxn>
                  <a:cxn ang="0">
                    <a:pos x="338" y="47"/>
                  </a:cxn>
                  <a:cxn ang="0">
                    <a:pos x="453" y="12"/>
                  </a:cxn>
                  <a:cxn ang="0">
                    <a:pos x="578" y="0"/>
                  </a:cxn>
                </a:cxnLst>
                <a:rect l="0" t="0" r="r" b="b"/>
                <a:pathLst>
                  <a:path w="935" h="1077">
                    <a:moveTo>
                      <a:pt x="578" y="0"/>
                    </a:moveTo>
                    <a:lnTo>
                      <a:pt x="629" y="3"/>
                    </a:lnTo>
                    <a:lnTo>
                      <a:pt x="682" y="7"/>
                    </a:lnTo>
                    <a:lnTo>
                      <a:pt x="737" y="16"/>
                    </a:lnTo>
                    <a:lnTo>
                      <a:pt x="790" y="27"/>
                    </a:lnTo>
                    <a:lnTo>
                      <a:pt x="841" y="40"/>
                    </a:lnTo>
                    <a:lnTo>
                      <a:pt x="887" y="56"/>
                    </a:lnTo>
                    <a:lnTo>
                      <a:pt x="928" y="73"/>
                    </a:lnTo>
                    <a:lnTo>
                      <a:pt x="928" y="314"/>
                    </a:lnTo>
                    <a:lnTo>
                      <a:pt x="884" y="290"/>
                    </a:lnTo>
                    <a:lnTo>
                      <a:pt x="835" y="268"/>
                    </a:lnTo>
                    <a:lnTo>
                      <a:pt x="785" y="248"/>
                    </a:lnTo>
                    <a:lnTo>
                      <a:pt x="735" y="231"/>
                    </a:lnTo>
                    <a:lnTo>
                      <a:pt x="684" y="219"/>
                    </a:lnTo>
                    <a:lnTo>
                      <a:pt x="632" y="211"/>
                    </a:lnTo>
                    <a:lnTo>
                      <a:pt x="582" y="208"/>
                    </a:lnTo>
                    <a:lnTo>
                      <a:pt x="535" y="211"/>
                    </a:lnTo>
                    <a:lnTo>
                      <a:pt x="490" y="219"/>
                    </a:lnTo>
                    <a:lnTo>
                      <a:pt x="449" y="232"/>
                    </a:lnTo>
                    <a:lnTo>
                      <a:pt x="410" y="250"/>
                    </a:lnTo>
                    <a:lnTo>
                      <a:pt x="375" y="271"/>
                    </a:lnTo>
                    <a:lnTo>
                      <a:pt x="344" y="298"/>
                    </a:lnTo>
                    <a:lnTo>
                      <a:pt x="316" y="326"/>
                    </a:lnTo>
                    <a:lnTo>
                      <a:pt x="292" y="357"/>
                    </a:lnTo>
                    <a:lnTo>
                      <a:pt x="272" y="391"/>
                    </a:lnTo>
                    <a:lnTo>
                      <a:pt x="256" y="427"/>
                    </a:lnTo>
                    <a:lnTo>
                      <a:pt x="244" y="463"/>
                    </a:lnTo>
                    <a:lnTo>
                      <a:pt x="238" y="501"/>
                    </a:lnTo>
                    <a:lnTo>
                      <a:pt x="234" y="539"/>
                    </a:lnTo>
                    <a:lnTo>
                      <a:pt x="238" y="583"/>
                    </a:lnTo>
                    <a:lnTo>
                      <a:pt x="245" y="624"/>
                    </a:lnTo>
                    <a:lnTo>
                      <a:pt x="259" y="665"/>
                    </a:lnTo>
                    <a:lnTo>
                      <a:pt x="277" y="701"/>
                    </a:lnTo>
                    <a:lnTo>
                      <a:pt x="299" y="736"/>
                    </a:lnTo>
                    <a:lnTo>
                      <a:pt x="325" y="766"/>
                    </a:lnTo>
                    <a:lnTo>
                      <a:pt x="355" y="794"/>
                    </a:lnTo>
                    <a:lnTo>
                      <a:pt x="387" y="818"/>
                    </a:lnTo>
                    <a:lnTo>
                      <a:pt x="422" y="839"/>
                    </a:lnTo>
                    <a:lnTo>
                      <a:pt x="461" y="854"/>
                    </a:lnTo>
                    <a:lnTo>
                      <a:pt x="501" y="866"/>
                    </a:lnTo>
                    <a:lnTo>
                      <a:pt x="543" y="873"/>
                    </a:lnTo>
                    <a:lnTo>
                      <a:pt x="585" y="876"/>
                    </a:lnTo>
                    <a:lnTo>
                      <a:pt x="609" y="876"/>
                    </a:lnTo>
                    <a:lnTo>
                      <a:pt x="633" y="873"/>
                    </a:lnTo>
                    <a:lnTo>
                      <a:pt x="658" y="869"/>
                    </a:lnTo>
                    <a:lnTo>
                      <a:pt x="685" y="864"/>
                    </a:lnTo>
                    <a:lnTo>
                      <a:pt x="713" y="854"/>
                    </a:lnTo>
                    <a:lnTo>
                      <a:pt x="713" y="660"/>
                    </a:lnTo>
                    <a:lnTo>
                      <a:pt x="540" y="660"/>
                    </a:lnTo>
                    <a:lnTo>
                      <a:pt x="540" y="456"/>
                    </a:lnTo>
                    <a:lnTo>
                      <a:pt x="935" y="456"/>
                    </a:lnTo>
                    <a:lnTo>
                      <a:pt x="935" y="1000"/>
                    </a:lnTo>
                    <a:lnTo>
                      <a:pt x="877" y="1023"/>
                    </a:lnTo>
                    <a:lnTo>
                      <a:pt x="818" y="1043"/>
                    </a:lnTo>
                    <a:lnTo>
                      <a:pt x="757" y="1058"/>
                    </a:lnTo>
                    <a:lnTo>
                      <a:pt x="693" y="1068"/>
                    </a:lnTo>
                    <a:lnTo>
                      <a:pt x="630" y="1075"/>
                    </a:lnTo>
                    <a:lnTo>
                      <a:pt x="564" y="1077"/>
                    </a:lnTo>
                    <a:lnTo>
                      <a:pt x="503" y="1075"/>
                    </a:lnTo>
                    <a:lnTo>
                      <a:pt x="444" y="1065"/>
                    </a:lnTo>
                    <a:lnTo>
                      <a:pt x="387" y="1049"/>
                    </a:lnTo>
                    <a:lnTo>
                      <a:pt x="333" y="1030"/>
                    </a:lnTo>
                    <a:lnTo>
                      <a:pt x="281" y="1005"/>
                    </a:lnTo>
                    <a:lnTo>
                      <a:pt x="233" y="974"/>
                    </a:lnTo>
                    <a:lnTo>
                      <a:pt x="189" y="939"/>
                    </a:lnTo>
                    <a:lnTo>
                      <a:pt x="147" y="901"/>
                    </a:lnTo>
                    <a:lnTo>
                      <a:pt x="110" y="858"/>
                    </a:lnTo>
                    <a:lnTo>
                      <a:pt x="78" y="811"/>
                    </a:lnTo>
                    <a:lnTo>
                      <a:pt x="51" y="762"/>
                    </a:lnTo>
                    <a:lnTo>
                      <a:pt x="29" y="710"/>
                    </a:lnTo>
                    <a:lnTo>
                      <a:pt x="13" y="655"/>
                    </a:lnTo>
                    <a:lnTo>
                      <a:pt x="3" y="598"/>
                    </a:lnTo>
                    <a:lnTo>
                      <a:pt x="0" y="539"/>
                    </a:lnTo>
                    <a:lnTo>
                      <a:pt x="3" y="479"/>
                    </a:lnTo>
                    <a:lnTo>
                      <a:pt x="13" y="421"/>
                    </a:lnTo>
                    <a:lnTo>
                      <a:pt x="29" y="367"/>
                    </a:lnTo>
                    <a:lnTo>
                      <a:pt x="51" y="314"/>
                    </a:lnTo>
                    <a:lnTo>
                      <a:pt x="78" y="265"/>
                    </a:lnTo>
                    <a:lnTo>
                      <a:pt x="111" y="218"/>
                    </a:lnTo>
                    <a:lnTo>
                      <a:pt x="148" y="176"/>
                    </a:lnTo>
                    <a:lnTo>
                      <a:pt x="190" y="137"/>
                    </a:lnTo>
                    <a:lnTo>
                      <a:pt x="236" y="103"/>
                    </a:lnTo>
                    <a:lnTo>
                      <a:pt x="285" y="73"/>
                    </a:lnTo>
                    <a:lnTo>
                      <a:pt x="338" y="47"/>
                    </a:lnTo>
                    <a:lnTo>
                      <a:pt x="394" y="28"/>
                    </a:lnTo>
                    <a:lnTo>
                      <a:pt x="453" y="12"/>
                    </a:lnTo>
                    <a:lnTo>
                      <a:pt x="514" y="4"/>
                    </a:lnTo>
                    <a:lnTo>
                      <a:pt x="578" y="0"/>
                    </a:lnTo>
                    <a:close/>
                  </a:path>
                </a:pathLst>
              </a:custGeom>
              <a:solidFill>
                <a:srgbClr val="E3193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5" name="Rectangle 8"/>
              <p:cNvSpPr>
                <a:spLocks noChangeArrowheads="1"/>
              </p:cNvSpPr>
              <p:nvPr userDrawn="1"/>
            </p:nvSpPr>
            <p:spPr bwMode="gray">
              <a:xfrm>
                <a:off x="7097822" y="220663"/>
                <a:ext cx="352425" cy="1641475"/>
              </a:xfrm>
              <a:prstGeom prst="rect">
                <a:avLst/>
              </a:prstGeom>
              <a:solidFill>
                <a:srgbClr val="E3193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39" name="Group 51"/>
            <p:cNvGrpSpPr/>
            <p:nvPr userDrawn="1"/>
          </p:nvGrpSpPr>
          <p:grpSpPr bwMode="gray">
            <a:xfrm>
              <a:off x="2151172" y="2455863"/>
              <a:ext cx="5711826" cy="436563"/>
              <a:chOff x="1709738" y="4349751"/>
              <a:chExt cx="5711826" cy="436563"/>
            </a:xfrm>
            <a:solidFill>
              <a:srgbClr val="666666"/>
            </a:solidFill>
          </p:grpSpPr>
          <p:sp>
            <p:nvSpPr>
              <p:cNvPr id="40" name="Freeform 9"/>
              <p:cNvSpPr>
                <a:spLocks/>
              </p:cNvSpPr>
              <p:nvPr/>
            </p:nvSpPr>
            <p:spPr bwMode="gray">
              <a:xfrm>
                <a:off x="1709738" y="4352926"/>
                <a:ext cx="222250" cy="334963"/>
              </a:xfrm>
              <a:custGeom>
                <a:avLst/>
                <a:gdLst/>
                <a:ahLst/>
                <a:cxnLst>
                  <a:cxn ang="0">
                    <a:pos x="0" y="0"/>
                  </a:cxn>
                  <a:cxn ang="0">
                    <a:pos x="28" y="0"/>
                  </a:cxn>
                  <a:cxn ang="0">
                    <a:pos x="28" y="187"/>
                  </a:cxn>
                  <a:cxn ang="0">
                    <a:pos x="140" y="187"/>
                  </a:cxn>
                  <a:cxn ang="0">
                    <a:pos x="140" y="211"/>
                  </a:cxn>
                  <a:cxn ang="0">
                    <a:pos x="0" y="211"/>
                  </a:cxn>
                  <a:cxn ang="0">
                    <a:pos x="0" y="0"/>
                  </a:cxn>
                </a:cxnLst>
                <a:rect l="0" t="0" r="r" b="b"/>
                <a:pathLst>
                  <a:path w="140" h="211">
                    <a:moveTo>
                      <a:pt x="0" y="0"/>
                    </a:moveTo>
                    <a:lnTo>
                      <a:pt x="28" y="0"/>
                    </a:lnTo>
                    <a:lnTo>
                      <a:pt x="28" y="187"/>
                    </a:lnTo>
                    <a:lnTo>
                      <a:pt x="140" y="187"/>
                    </a:lnTo>
                    <a:lnTo>
                      <a:pt x="140" y="211"/>
                    </a:lnTo>
                    <a:lnTo>
                      <a:pt x="0" y="21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10"/>
              <p:cNvSpPr>
                <a:spLocks noEditPoints="1"/>
              </p:cNvSpPr>
              <p:nvPr/>
            </p:nvSpPr>
            <p:spPr bwMode="gray">
              <a:xfrm>
                <a:off x="1951038" y="4438651"/>
                <a:ext cx="228600" cy="254000"/>
              </a:xfrm>
              <a:custGeom>
                <a:avLst/>
                <a:gdLst/>
                <a:ahLst/>
                <a:cxnLst>
                  <a:cxn ang="0">
                    <a:pos x="94" y="82"/>
                  </a:cxn>
                  <a:cxn ang="0">
                    <a:pos x="70" y="87"/>
                  </a:cxn>
                  <a:cxn ang="0">
                    <a:pos x="48" y="90"/>
                  </a:cxn>
                  <a:cxn ang="0">
                    <a:pos x="33" y="99"/>
                  </a:cxn>
                  <a:cxn ang="0">
                    <a:pos x="27" y="115"/>
                  </a:cxn>
                  <a:cxn ang="0">
                    <a:pos x="33" y="130"/>
                  </a:cxn>
                  <a:cxn ang="0">
                    <a:pos x="47" y="137"/>
                  </a:cxn>
                  <a:cxn ang="0">
                    <a:pos x="71" y="137"/>
                  </a:cxn>
                  <a:cxn ang="0">
                    <a:pos x="92" y="126"/>
                  </a:cxn>
                  <a:cxn ang="0">
                    <a:pos x="102" y="111"/>
                  </a:cxn>
                  <a:cxn ang="0">
                    <a:pos x="103" y="78"/>
                  </a:cxn>
                  <a:cxn ang="0">
                    <a:pos x="83" y="0"/>
                  </a:cxn>
                  <a:cxn ang="0">
                    <a:pos x="105" y="6"/>
                  </a:cxn>
                  <a:cxn ang="0">
                    <a:pos x="121" y="18"/>
                  </a:cxn>
                  <a:cxn ang="0">
                    <a:pos x="128" y="42"/>
                  </a:cxn>
                  <a:cxn ang="0">
                    <a:pos x="128" y="126"/>
                  </a:cxn>
                  <a:cxn ang="0">
                    <a:pos x="129" y="133"/>
                  </a:cxn>
                  <a:cxn ang="0">
                    <a:pos x="131" y="137"/>
                  </a:cxn>
                  <a:cxn ang="0">
                    <a:pos x="136" y="138"/>
                  </a:cxn>
                  <a:cxn ang="0">
                    <a:pos x="141" y="137"/>
                  </a:cxn>
                  <a:cxn ang="0">
                    <a:pos x="144" y="157"/>
                  </a:cxn>
                  <a:cxn ang="0">
                    <a:pos x="126" y="160"/>
                  </a:cxn>
                  <a:cxn ang="0">
                    <a:pos x="110" y="155"/>
                  </a:cxn>
                  <a:cxn ang="0">
                    <a:pos x="105" y="137"/>
                  </a:cxn>
                  <a:cxn ang="0">
                    <a:pos x="81" y="155"/>
                  </a:cxn>
                  <a:cxn ang="0">
                    <a:pos x="50" y="160"/>
                  </a:cxn>
                  <a:cxn ang="0">
                    <a:pos x="25" y="156"/>
                  </a:cxn>
                  <a:cxn ang="0">
                    <a:pos x="8" y="143"/>
                  </a:cxn>
                  <a:cxn ang="0">
                    <a:pos x="0" y="117"/>
                  </a:cxn>
                  <a:cxn ang="0">
                    <a:pos x="5" y="93"/>
                  </a:cxn>
                  <a:cxn ang="0">
                    <a:pos x="21" y="80"/>
                  </a:cxn>
                  <a:cxn ang="0">
                    <a:pos x="40" y="73"/>
                  </a:cxn>
                  <a:cxn ang="0">
                    <a:pos x="65" y="68"/>
                  </a:cxn>
                  <a:cxn ang="0">
                    <a:pos x="88" y="64"/>
                  </a:cxn>
                  <a:cxn ang="0">
                    <a:pos x="102" y="56"/>
                  </a:cxn>
                  <a:cxn ang="0">
                    <a:pos x="102" y="37"/>
                  </a:cxn>
                  <a:cxn ang="0">
                    <a:pos x="88" y="26"/>
                  </a:cxn>
                  <a:cxn ang="0">
                    <a:pos x="70" y="22"/>
                  </a:cxn>
                  <a:cxn ang="0">
                    <a:pos x="47" y="27"/>
                  </a:cxn>
                  <a:cxn ang="0">
                    <a:pos x="34" y="40"/>
                  </a:cxn>
                  <a:cxn ang="0">
                    <a:pos x="6" y="52"/>
                  </a:cxn>
                  <a:cxn ang="0">
                    <a:pos x="16" y="21"/>
                  </a:cxn>
                  <a:cxn ang="0">
                    <a:pos x="39" y="5"/>
                  </a:cxn>
                  <a:cxn ang="0">
                    <a:pos x="71" y="0"/>
                  </a:cxn>
                </a:cxnLst>
                <a:rect l="0" t="0" r="r" b="b"/>
                <a:pathLst>
                  <a:path w="144" h="160">
                    <a:moveTo>
                      <a:pt x="103" y="78"/>
                    </a:moveTo>
                    <a:lnTo>
                      <a:pt x="94" y="82"/>
                    </a:lnTo>
                    <a:lnTo>
                      <a:pt x="83" y="85"/>
                    </a:lnTo>
                    <a:lnTo>
                      <a:pt x="70" y="87"/>
                    </a:lnTo>
                    <a:lnTo>
                      <a:pt x="58" y="88"/>
                    </a:lnTo>
                    <a:lnTo>
                      <a:pt x="48" y="90"/>
                    </a:lnTo>
                    <a:lnTo>
                      <a:pt x="39" y="93"/>
                    </a:lnTo>
                    <a:lnTo>
                      <a:pt x="33" y="99"/>
                    </a:lnTo>
                    <a:lnTo>
                      <a:pt x="28" y="106"/>
                    </a:lnTo>
                    <a:lnTo>
                      <a:pt x="27" y="115"/>
                    </a:lnTo>
                    <a:lnTo>
                      <a:pt x="28" y="124"/>
                    </a:lnTo>
                    <a:lnTo>
                      <a:pt x="33" y="130"/>
                    </a:lnTo>
                    <a:lnTo>
                      <a:pt x="39" y="135"/>
                    </a:lnTo>
                    <a:lnTo>
                      <a:pt x="47" y="137"/>
                    </a:lnTo>
                    <a:lnTo>
                      <a:pt x="57" y="138"/>
                    </a:lnTo>
                    <a:lnTo>
                      <a:pt x="71" y="137"/>
                    </a:lnTo>
                    <a:lnTo>
                      <a:pt x="83" y="133"/>
                    </a:lnTo>
                    <a:lnTo>
                      <a:pt x="92" y="126"/>
                    </a:lnTo>
                    <a:lnTo>
                      <a:pt x="98" y="118"/>
                    </a:lnTo>
                    <a:lnTo>
                      <a:pt x="102" y="111"/>
                    </a:lnTo>
                    <a:lnTo>
                      <a:pt x="103" y="103"/>
                    </a:lnTo>
                    <a:lnTo>
                      <a:pt x="103" y="78"/>
                    </a:lnTo>
                    <a:close/>
                    <a:moveTo>
                      <a:pt x="71" y="0"/>
                    </a:moveTo>
                    <a:lnTo>
                      <a:pt x="83" y="0"/>
                    </a:lnTo>
                    <a:lnTo>
                      <a:pt x="94" y="3"/>
                    </a:lnTo>
                    <a:lnTo>
                      <a:pt x="105" y="6"/>
                    </a:lnTo>
                    <a:lnTo>
                      <a:pt x="115" y="10"/>
                    </a:lnTo>
                    <a:lnTo>
                      <a:pt x="121" y="18"/>
                    </a:lnTo>
                    <a:lnTo>
                      <a:pt x="127" y="29"/>
                    </a:lnTo>
                    <a:lnTo>
                      <a:pt x="128" y="42"/>
                    </a:lnTo>
                    <a:lnTo>
                      <a:pt x="128" y="121"/>
                    </a:lnTo>
                    <a:lnTo>
                      <a:pt x="128" y="126"/>
                    </a:lnTo>
                    <a:lnTo>
                      <a:pt x="129" y="129"/>
                    </a:lnTo>
                    <a:lnTo>
                      <a:pt x="129" y="133"/>
                    </a:lnTo>
                    <a:lnTo>
                      <a:pt x="130" y="135"/>
                    </a:lnTo>
                    <a:lnTo>
                      <a:pt x="131" y="137"/>
                    </a:lnTo>
                    <a:lnTo>
                      <a:pt x="133" y="138"/>
                    </a:lnTo>
                    <a:lnTo>
                      <a:pt x="136" y="138"/>
                    </a:lnTo>
                    <a:lnTo>
                      <a:pt x="139" y="138"/>
                    </a:lnTo>
                    <a:lnTo>
                      <a:pt x="141" y="137"/>
                    </a:lnTo>
                    <a:lnTo>
                      <a:pt x="144" y="137"/>
                    </a:lnTo>
                    <a:lnTo>
                      <a:pt x="144" y="157"/>
                    </a:lnTo>
                    <a:lnTo>
                      <a:pt x="136" y="159"/>
                    </a:lnTo>
                    <a:lnTo>
                      <a:pt x="126" y="160"/>
                    </a:lnTo>
                    <a:lnTo>
                      <a:pt x="117" y="159"/>
                    </a:lnTo>
                    <a:lnTo>
                      <a:pt x="110" y="155"/>
                    </a:lnTo>
                    <a:lnTo>
                      <a:pt x="106" y="147"/>
                    </a:lnTo>
                    <a:lnTo>
                      <a:pt x="105" y="137"/>
                    </a:lnTo>
                    <a:lnTo>
                      <a:pt x="93" y="147"/>
                    </a:lnTo>
                    <a:lnTo>
                      <a:pt x="81" y="155"/>
                    </a:lnTo>
                    <a:lnTo>
                      <a:pt x="67" y="159"/>
                    </a:lnTo>
                    <a:lnTo>
                      <a:pt x="50" y="160"/>
                    </a:lnTo>
                    <a:lnTo>
                      <a:pt x="37" y="159"/>
                    </a:lnTo>
                    <a:lnTo>
                      <a:pt x="25" y="156"/>
                    </a:lnTo>
                    <a:lnTo>
                      <a:pt x="15" y="150"/>
                    </a:lnTo>
                    <a:lnTo>
                      <a:pt x="8" y="143"/>
                    </a:lnTo>
                    <a:lnTo>
                      <a:pt x="2" y="132"/>
                    </a:lnTo>
                    <a:lnTo>
                      <a:pt x="0" y="117"/>
                    </a:lnTo>
                    <a:lnTo>
                      <a:pt x="2" y="104"/>
                    </a:lnTo>
                    <a:lnTo>
                      <a:pt x="5" y="93"/>
                    </a:lnTo>
                    <a:lnTo>
                      <a:pt x="12" y="86"/>
                    </a:lnTo>
                    <a:lnTo>
                      <a:pt x="21" y="80"/>
                    </a:lnTo>
                    <a:lnTo>
                      <a:pt x="30" y="76"/>
                    </a:lnTo>
                    <a:lnTo>
                      <a:pt x="40" y="73"/>
                    </a:lnTo>
                    <a:lnTo>
                      <a:pt x="52" y="70"/>
                    </a:lnTo>
                    <a:lnTo>
                      <a:pt x="65" y="68"/>
                    </a:lnTo>
                    <a:lnTo>
                      <a:pt x="77" y="66"/>
                    </a:lnTo>
                    <a:lnTo>
                      <a:pt x="88" y="64"/>
                    </a:lnTo>
                    <a:lnTo>
                      <a:pt x="96" y="61"/>
                    </a:lnTo>
                    <a:lnTo>
                      <a:pt x="102" y="56"/>
                    </a:lnTo>
                    <a:lnTo>
                      <a:pt x="104" y="47"/>
                    </a:lnTo>
                    <a:lnTo>
                      <a:pt x="102" y="37"/>
                    </a:lnTo>
                    <a:lnTo>
                      <a:pt x="96" y="30"/>
                    </a:lnTo>
                    <a:lnTo>
                      <a:pt x="88" y="26"/>
                    </a:lnTo>
                    <a:lnTo>
                      <a:pt x="79" y="23"/>
                    </a:lnTo>
                    <a:lnTo>
                      <a:pt x="70" y="22"/>
                    </a:lnTo>
                    <a:lnTo>
                      <a:pt x="57" y="23"/>
                    </a:lnTo>
                    <a:lnTo>
                      <a:pt x="47" y="27"/>
                    </a:lnTo>
                    <a:lnTo>
                      <a:pt x="39" y="31"/>
                    </a:lnTo>
                    <a:lnTo>
                      <a:pt x="34" y="40"/>
                    </a:lnTo>
                    <a:lnTo>
                      <a:pt x="32" y="52"/>
                    </a:lnTo>
                    <a:lnTo>
                      <a:pt x="6" y="52"/>
                    </a:lnTo>
                    <a:lnTo>
                      <a:pt x="9" y="34"/>
                    </a:lnTo>
                    <a:lnTo>
                      <a:pt x="16" y="21"/>
                    </a:lnTo>
                    <a:lnTo>
                      <a:pt x="26" y="11"/>
                    </a:lnTo>
                    <a:lnTo>
                      <a:pt x="39" y="5"/>
                    </a:lnTo>
                    <a:lnTo>
                      <a:pt x="55"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11"/>
              <p:cNvSpPr>
                <a:spLocks/>
              </p:cNvSpPr>
              <p:nvPr/>
            </p:nvSpPr>
            <p:spPr bwMode="gray">
              <a:xfrm>
                <a:off x="2322513" y="4349751"/>
                <a:ext cx="133350" cy="338138"/>
              </a:xfrm>
              <a:custGeom>
                <a:avLst/>
                <a:gdLst/>
                <a:ahLst/>
                <a:cxnLst>
                  <a:cxn ang="0">
                    <a:pos x="69" y="0"/>
                  </a:cxn>
                  <a:cxn ang="0">
                    <a:pos x="73" y="0"/>
                  </a:cxn>
                  <a:cxn ang="0">
                    <a:pos x="80" y="1"/>
                  </a:cxn>
                  <a:cxn ang="0">
                    <a:pos x="84" y="2"/>
                  </a:cxn>
                  <a:cxn ang="0">
                    <a:pos x="84" y="24"/>
                  </a:cxn>
                  <a:cxn ang="0">
                    <a:pos x="80" y="23"/>
                  </a:cxn>
                  <a:cxn ang="0">
                    <a:pos x="75" y="22"/>
                  </a:cxn>
                  <a:cxn ang="0">
                    <a:pos x="70" y="22"/>
                  </a:cxn>
                  <a:cxn ang="0">
                    <a:pos x="62" y="23"/>
                  </a:cxn>
                  <a:cxn ang="0">
                    <a:pos x="57" y="25"/>
                  </a:cxn>
                  <a:cxn ang="0">
                    <a:pos x="52" y="30"/>
                  </a:cxn>
                  <a:cxn ang="0">
                    <a:pos x="51" y="39"/>
                  </a:cxn>
                  <a:cxn ang="0">
                    <a:pos x="51" y="60"/>
                  </a:cxn>
                  <a:cxn ang="0">
                    <a:pos x="81" y="60"/>
                  </a:cxn>
                  <a:cxn ang="0">
                    <a:pos x="81" y="82"/>
                  </a:cxn>
                  <a:cxn ang="0">
                    <a:pos x="51" y="82"/>
                  </a:cxn>
                  <a:cxn ang="0">
                    <a:pos x="51" y="213"/>
                  </a:cxn>
                  <a:cxn ang="0">
                    <a:pos x="26" y="213"/>
                  </a:cxn>
                  <a:cxn ang="0">
                    <a:pos x="26" y="82"/>
                  </a:cxn>
                  <a:cxn ang="0">
                    <a:pos x="0" y="82"/>
                  </a:cxn>
                  <a:cxn ang="0">
                    <a:pos x="0" y="60"/>
                  </a:cxn>
                  <a:cxn ang="0">
                    <a:pos x="26" y="60"/>
                  </a:cxn>
                  <a:cxn ang="0">
                    <a:pos x="26" y="37"/>
                  </a:cxn>
                  <a:cxn ang="0">
                    <a:pos x="27" y="24"/>
                  </a:cxn>
                  <a:cxn ang="0">
                    <a:pos x="33" y="13"/>
                  </a:cxn>
                  <a:cxn ang="0">
                    <a:pos x="41" y="5"/>
                  </a:cxn>
                  <a:cxn ang="0">
                    <a:pos x="53" y="1"/>
                  </a:cxn>
                  <a:cxn ang="0">
                    <a:pos x="69" y="0"/>
                  </a:cxn>
                </a:cxnLst>
                <a:rect l="0" t="0" r="r" b="b"/>
                <a:pathLst>
                  <a:path w="84" h="213">
                    <a:moveTo>
                      <a:pt x="69" y="0"/>
                    </a:moveTo>
                    <a:lnTo>
                      <a:pt x="73" y="0"/>
                    </a:lnTo>
                    <a:lnTo>
                      <a:pt x="80" y="1"/>
                    </a:lnTo>
                    <a:lnTo>
                      <a:pt x="84" y="2"/>
                    </a:lnTo>
                    <a:lnTo>
                      <a:pt x="84" y="24"/>
                    </a:lnTo>
                    <a:lnTo>
                      <a:pt x="80" y="23"/>
                    </a:lnTo>
                    <a:lnTo>
                      <a:pt x="75" y="22"/>
                    </a:lnTo>
                    <a:lnTo>
                      <a:pt x="70" y="22"/>
                    </a:lnTo>
                    <a:lnTo>
                      <a:pt x="62" y="23"/>
                    </a:lnTo>
                    <a:lnTo>
                      <a:pt x="57" y="25"/>
                    </a:lnTo>
                    <a:lnTo>
                      <a:pt x="52" y="30"/>
                    </a:lnTo>
                    <a:lnTo>
                      <a:pt x="51" y="39"/>
                    </a:lnTo>
                    <a:lnTo>
                      <a:pt x="51" y="60"/>
                    </a:lnTo>
                    <a:lnTo>
                      <a:pt x="81" y="60"/>
                    </a:lnTo>
                    <a:lnTo>
                      <a:pt x="81" y="82"/>
                    </a:lnTo>
                    <a:lnTo>
                      <a:pt x="51" y="82"/>
                    </a:lnTo>
                    <a:lnTo>
                      <a:pt x="51" y="213"/>
                    </a:lnTo>
                    <a:lnTo>
                      <a:pt x="26" y="213"/>
                    </a:lnTo>
                    <a:lnTo>
                      <a:pt x="26" y="82"/>
                    </a:lnTo>
                    <a:lnTo>
                      <a:pt x="0" y="82"/>
                    </a:lnTo>
                    <a:lnTo>
                      <a:pt x="0" y="60"/>
                    </a:lnTo>
                    <a:lnTo>
                      <a:pt x="26" y="60"/>
                    </a:lnTo>
                    <a:lnTo>
                      <a:pt x="26" y="37"/>
                    </a:lnTo>
                    <a:lnTo>
                      <a:pt x="27" y="24"/>
                    </a:lnTo>
                    <a:lnTo>
                      <a:pt x="33" y="13"/>
                    </a:lnTo>
                    <a:lnTo>
                      <a:pt x="41" y="5"/>
                    </a:lnTo>
                    <a:lnTo>
                      <a:pt x="53" y="1"/>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12"/>
              <p:cNvSpPr>
                <a:spLocks noEditPoints="1"/>
              </p:cNvSpPr>
              <p:nvPr/>
            </p:nvSpPr>
            <p:spPr bwMode="gray">
              <a:xfrm>
                <a:off x="2473326" y="4438651"/>
                <a:ext cx="234950" cy="254000"/>
              </a:xfrm>
              <a:custGeom>
                <a:avLst/>
                <a:gdLst/>
                <a:ahLst/>
                <a:cxnLst>
                  <a:cxn ang="0">
                    <a:pos x="74" y="22"/>
                  </a:cxn>
                  <a:cxn ang="0">
                    <a:pos x="61" y="25"/>
                  </a:cxn>
                  <a:cxn ang="0">
                    <a:pos x="50" y="29"/>
                  </a:cxn>
                  <a:cxn ang="0">
                    <a:pos x="40" y="38"/>
                  </a:cxn>
                  <a:cxn ang="0">
                    <a:pos x="33" y="49"/>
                  </a:cxn>
                  <a:cxn ang="0">
                    <a:pos x="28" y="63"/>
                  </a:cxn>
                  <a:cxn ang="0">
                    <a:pos x="26" y="80"/>
                  </a:cxn>
                  <a:cxn ang="0">
                    <a:pos x="28" y="98"/>
                  </a:cxn>
                  <a:cxn ang="0">
                    <a:pos x="33" y="112"/>
                  </a:cxn>
                  <a:cxn ang="0">
                    <a:pos x="40" y="123"/>
                  </a:cxn>
                  <a:cxn ang="0">
                    <a:pos x="50" y="132"/>
                  </a:cxn>
                  <a:cxn ang="0">
                    <a:pos x="61" y="136"/>
                  </a:cxn>
                  <a:cxn ang="0">
                    <a:pos x="74" y="138"/>
                  </a:cxn>
                  <a:cxn ang="0">
                    <a:pos x="86" y="136"/>
                  </a:cxn>
                  <a:cxn ang="0">
                    <a:pos x="98" y="132"/>
                  </a:cxn>
                  <a:cxn ang="0">
                    <a:pos x="108" y="123"/>
                  </a:cxn>
                  <a:cxn ang="0">
                    <a:pos x="116" y="112"/>
                  </a:cxn>
                  <a:cxn ang="0">
                    <a:pos x="120" y="98"/>
                  </a:cxn>
                  <a:cxn ang="0">
                    <a:pos x="121" y="80"/>
                  </a:cxn>
                  <a:cxn ang="0">
                    <a:pos x="120" y="63"/>
                  </a:cxn>
                  <a:cxn ang="0">
                    <a:pos x="116" y="49"/>
                  </a:cxn>
                  <a:cxn ang="0">
                    <a:pos x="108" y="38"/>
                  </a:cxn>
                  <a:cxn ang="0">
                    <a:pos x="98" y="29"/>
                  </a:cxn>
                  <a:cxn ang="0">
                    <a:pos x="86" y="25"/>
                  </a:cxn>
                  <a:cxn ang="0">
                    <a:pos x="74" y="22"/>
                  </a:cxn>
                  <a:cxn ang="0">
                    <a:pos x="74" y="0"/>
                  </a:cxn>
                  <a:cxn ang="0">
                    <a:pos x="94" y="3"/>
                  </a:cxn>
                  <a:cxn ang="0">
                    <a:pos x="110" y="8"/>
                  </a:cxn>
                  <a:cxn ang="0">
                    <a:pos x="123" y="18"/>
                  </a:cxn>
                  <a:cxn ang="0">
                    <a:pos x="134" y="30"/>
                  </a:cxn>
                  <a:cxn ang="0">
                    <a:pos x="142" y="45"/>
                  </a:cxn>
                  <a:cxn ang="0">
                    <a:pos x="146" y="62"/>
                  </a:cxn>
                  <a:cxn ang="0">
                    <a:pos x="148" y="80"/>
                  </a:cxn>
                  <a:cxn ang="0">
                    <a:pos x="146" y="99"/>
                  </a:cxn>
                  <a:cxn ang="0">
                    <a:pos x="142" y="116"/>
                  </a:cxn>
                  <a:cxn ang="0">
                    <a:pos x="134" y="130"/>
                  </a:cxn>
                  <a:cxn ang="0">
                    <a:pos x="123" y="143"/>
                  </a:cxn>
                  <a:cxn ang="0">
                    <a:pos x="110" y="152"/>
                  </a:cxn>
                  <a:cxn ang="0">
                    <a:pos x="94" y="158"/>
                  </a:cxn>
                  <a:cxn ang="0">
                    <a:pos x="74" y="160"/>
                  </a:cxn>
                  <a:cxn ang="0">
                    <a:pos x="54" y="158"/>
                  </a:cxn>
                  <a:cxn ang="0">
                    <a:pos x="38" y="152"/>
                  </a:cxn>
                  <a:cxn ang="0">
                    <a:pos x="25" y="143"/>
                  </a:cxn>
                  <a:cxn ang="0">
                    <a:pos x="14" y="130"/>
                  </a:cxn>
                  <a:cxn ang="0">
                    <a:pos x="6" y="116"/>
                  </a:cxn>
                  <a:cxn ang="0">
                    <a:pos x="1" y="99"/>
                  </a:cxn>
                  <a:cxn ang="0">
                    <a:pos x="0" y="80"/>
                  </a:cxn>
                  <a:cxn ang="0">
                    <a:pos x="1" y="62"/>
                  </a:cxn>
                  <a:cxn ang="0">
                    <a:pos x="6" y="45"/>
                  </a:cxn>
                  <a:cxn ang="0">
                    <a:pos x="14" y="30"/>
                  </a:cxn>
                  <a:cxn ang="0">
                    <a:pos x="25" y="18"/>
                  </a:cxn>
                  <a:cxn ang="0">
                    <a:pos x="38" y="8"/>
                  </a:cxn>
                  <a:cxn ang="0">
                    <a:pos x="54" y="3"/>
                  </a:cxn>
                  <a:cxn ang="0">
                    <a:pos x="74" y="0"/>
                  </a:cxn>
                </a:cxnLst>
                <a:rect l="0" t="0" r="r" b="b"/>
                <a:pathLst>
                  <a:path w="148" h="160">
                    <a:moveTo>
                      <a:pt x="74" y="22"/>
                    </a:moveTo>
                    <a:lnTo>
                      <a:pt x="61" y="25"/>
                    </a:lnTo>
                    <a:lnTo>
                      <a:pt x="50" y="29"/>
                    </a:lnTo>
                    <a:lnTo>
                      <a:pt x="40" y="38"/>
                    </a:lnTo>
                    <a:lnTo>
                      <a:pt x="33" y="49"/>
                    </a:lnTo>
                    <a:lnTo>
                      <a:pt x="28" y="63"/>
                    </a:lnTo>
                    <a:lnTo>
                      <a:pt x="26" y="80"/>
                    </a:lnTo>
                    <a:lnTo>
                      <a:pt x="28" y="98"/>
                    </a:lnTo>
                    <a:lnTo>
                      <a:pt x="33" y="112"/>
                    </a:lnTo>
                    <a:lnTo>
                      <a:pt x="40" y="123"/>
                    </a:lnTo>
                    <a:lnTo>
                      <a:pt x="50" y="132"/>
                    </a:lnTo>
                    <a:lnTo>
                      <a:pt x="61" y="136"/>
                    </a:lnTo>
                    <a:lnTo>
                      <a:pt x="74" y="138"/>
                    </a:lnTo>
                    <a:lnTo>
                      <a:pt x="86" y="136"/>
                    </a:lnTo>
                    <a:lnTo>
                      <a:pt x="98" y="132"/>
                    </a:lnTo>
                    <a:lnTo>
                      <a:pt x="108" y="123"/>
                    </a:lnTo>
                    <a:lnTo>
                      <a:pt x="116" y="112"/>
                    </a:lnTo>
                    <a:lnTo>
                      <a:pt x="120" y="98"/>
                    </a:lnTo>
                    <a:lnTo>
                      <a:pt x="121" y="80"/>
                    </a:lnTo>
                    <a:lnTo>
                      <a:pt x="120" y="63"/>
                    </a:lnTo>
                    <a:lnTo>
                      <a:pt x="116" y="49"/>
                    </a:lnTo>
                    <a:lnTo>
                      <a:pt x="108" y="38"/>
                    </a:lnTo>
                    <a:lnTo>
                      <a:pt x="98" y="29"/>
                    </a:lnTo>
                    <a:lnTo>
                      <a:pt x="86" y="25"/>
                    </a:lnTo>
                    <a:lnTo>
                      <a:pt x="74" y="22"/>
                    </a:lnTo>
                    <a:close/>
                    <a:moveTo>
                      <a:pt x="74" y="0"/>
                    </a:moveTo>
                    <a:lnTo>
                      <a:pt x="94" y="3"/>
                    </a:lnTo>
                    <a:lnTo>
                      <a:pt x="110" y="8"/>
                    </a:lnTo>
                    <a:lnTo>
                      <a:pt x="123" y="18"/>
                    </a:lnTo>
                    <a:lnTo>
                      <a:pt x="134" y="30"/>
                    </a:lnTo>
                    <a:lnTo>
                      <a:pt x="142" y="45"/>
                    </a:lnTo>
                    <a:lnTo>
                      <a:pt x="146" y="62"/>
                    </a:lnTo>
                    <a:lnTo>
                      <a:pt x="148" y="80"/>
                    </a:lnTo>
                    <a:lnTo>
                      <a:pt x="146" y="99"/>
                    </a:lnTo>
                    <a:lnTo>
                      <a:pt x="142" y="116"/>
                    </a:lnTo>
                    <a:lnTo>
                      <a:pt x="134" y="130"/>
                    </a:lnTo>
                    <a:lnTo>
                      <a:pt x="123" y="143"/>
                    </a:lnTo>
                    <a:lnTo>
                      <a:pt x="110" y="152"/>
                    </a:lnTo>
                    <a:lnTo>
                      <a:pt x="94" y="158"/>
                    </a:lnTo>
                    <a:lnTo>
                      <a:pt x="74" y="160"/>
                    </a:lnTo>
                    <a:lnTo>
                      <a:pt x="54" y="158"/>
                    </a:lnTo>
                    <a:lnTo>
                      <a:pt x="38" y="152"/>
                    </a:lnTo>
                    <a:lnTo>
                      <a:pt x="25" y="143"/>
                    </a:lnTo>
                    <a:lnTo>
                      <a:pt x="14" y="130"/>
                    </a:lnTo>
                    <a:lnTo>
                      <a:pt x="6" y="116"/>
                    </a:lnTo>
                    <a:lnTo>
                      <a:pt x="1" y="99"/>
                    </a:lnTo>
                    <a:lnTo>
                      <a:pt x="0" y="80"/>
                    </a:lnTo>
                    <a:lnTo>
                      <a:pt x="1" y="62"/>
                    </a:lnTo>
                    <a:lnTo>
                      <a:pt x="6" y="45"/>
                    </a:lnTo>
                    <a:lnTo>
                      <a:pt x="14" y="30"/>
                    </a:lnTo>
                    <a:lnTo>
                      <a:pt x="25" y="18"/>
                    </a:lnTo>
                    <a:lnTo>
                      <a:pt x="38" y="8"/>
                    </a:lnTo>
                    <a:lnTo>
                      <a:pt x="54" y="3"/>
                    </a:lnTo>
                    <a:lnTo>
                      <a:pt x="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13"/>
              <p:cNvSpPr>
                <a:spLocks/>
              </p:cNvSpPr>
              <p:nvPr/>
            </p:nvSpPr>
            <p:spPr bwMode="gray">
              <a:xfrm>
                <a:off x="2754313" y="4438651"/>
                <a:ext cx="128588" cy="249238"/>
              </a:xfrm>
              <a:custGeom>
                <a:avLst/>
                <a:gdLst/>
                <a:ahLst/>
                <a:cxnLst>
                  <a:cxn ang="0">
                    <a:pos x="81" y="0"/>
                  </a:cxn>
                  <a:cxn ang="0">
                    <a:pos x="81" y="27"/>
                  </a:cxn>
                  <a:cxn ang="0">
                    <a:pos x="62" y="29"/>
                  </a:cxn>
                  <a:cxn ang="0">
                    <a:pos x="48" y="34"/>
                  </a:cxn>
                  <a:cxn ang="0">
                    <a:pos x="38" y="43"/>
                  </a:cxn>
                  <a:cxn ang="0">
                    <a:pos x="30" y="55"/>
                  </a:cxn>
                  <a:cxn ang="0">
                    <a:pos x="26" y="70"/>
                  </a:cxn>
                  <a:cxn ang="0">
                    <a:pos x="25" y="89"/>
                  </a:cxn>
                  <a:cxn ang="0">
                    <a:pos x="25" y="157"/>
                  </a:cxn>
                  <a:cxn ang="0">
                    <a:pos x="0" y="157"/>
                  </a:cxn>
                  <a:cxn ang="0">
                    <a:pos x="0" y="4"/>
                  </a:cxn>
                  <a:cxn ang="0">
                    <a:pos x="24" y="4"/>
                  </a:cxn>
                  <a:cxn ang="0">
                    <a:pos x="24" y="37"/>
                  </a:cxn>
                  <a:cxn ang="0">
                    <a:pos x="24" y="37"/>
                  </a:cxn>
                  <a:cxn ang="0">
                    <a:pos x="33" y="22"/>
                  </a:cxn>
                  <a:cxn ang="0">
                    <a:pos x="41" y="12"/>
                  </a:cxn>
                  <a:cxn ang="0">
                    <a:pos x="52" y="6"/>
                  </a:cxn>
                  <a:cxn ang="0">
                    <a:pos x="65" y="2"/>
                  </a:cxn>
                  <a:cxn ang="0">
                    <a:pos x="81" y="0"/>
                  </a:cxn>
                </a:cxnLst>
                <a:rect l="0" t="0" r="r" b="b"/>
                <a:pathLst>
                  <a:path w="81" h="157">
                    <a:moveTo>
                      <a:pt x="81" y="0"/>
                    </a:moveTo>
                    <a:lnTo>
                      <a:pt x="81" y="27"/>
                    </a:lnTo>
                    <a:lnTo>
                      <a:pt x="62" y="29"/>
                    </a:lnTo>
                    <a:lnTo>
                      <a:pt x="48" y="34"/>
                    </a:lnTo>
                    <a:lnTo>
                      <a:pt x="38" y="43"/>
                    </a:lnTo>
                    <a:lnTo>
                      <a:pt x="30" y="55"/>
                    </a:lnTo>
                    <a:lnTo>
                      <a:pt x="26" y="70"/>
                    </a:lnTo>
                    <a:lnTo>
                      <a:pt x="25" y="89"/>
                    </a:lnTo>
                    <a:lnTo>
                      <a:pt x="25" y="157"/>
                    </a:lnTo>
                    <a:lnTo>
                      <a:pt x="0" y="157"/>
                    </a:lnTo>
                    <a:lnTo>
                      <a:pt x="0" y="4"/>
                    </a:lnTo>
                    <a:lnTo>
                      <a:pt x="24" y="4"/>
                    </a:lnTo>
                    <a:lnTo>
                      <a:pt x="24" y="37"/>
                    </a:lnTo>
                    <a:lnTo>
                      <a:pt x="24" y="37"/>
                    </a:lnTo>
                    <a:lnTo>
                      <a:pt x="33" y="22"/>
                    </a:lnTo>
                    <a:lnTo>
                      <a:pt x="41" y="12"/>
                    </a:lnTo>
                    <a:lnTo>
                      <a:pt x="52" y="6"/>
                    </a:lnTo>
                    <a:lnTo>
                      <a:pt x="65" y="2"/>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14"/>
              <p:cNvSpPr>
                <a:spLocks/>
              </p:cNvSpPr>
              <p:nvPr/>
            </p:nvSpPr>
            <p:spPr bwMode="gray">
              <a:xfrm>
                <a:off x="2890838" y="4438651"/>
                <a:ext cx="220663" cy="254000"/>
              </a:xfrm>
              <a:custGeom>
                <a:avLst/>
                <a:gdLst/>
                <a:ahLst/>
                <a:cxnLst>
                  <a:cxn ang="0">
                    <a:pos x="72" y="0"/>
                  </a:cxn>
                  <a:cxn ang="0">
                    <a:pos x="89" y="2"/>
                  </a:cxn>
                  <a:cxn ang="0">
                    <a:pos x="104" y="6"/>
                  </a:cxn>
                  <a:cxn ang="0">
                    <a:pos x="117" y="12"/>
                  </a:cxn>
                  <a:cxn ang="0">
                    <a:pos x="127" y="23"/>
                  </a:cxn>
                  <a:cxn ang="0">
                    <a:pos x="135" y="37"/>
                  </a:cxn>
                  <a:cxn ang="0">
                    <a:pos x="138" y="53"/>
                  </a:cxn>
                  <a:cxn ang="0">
                    <a:pos x="112" y="53"/>
                  </a:cxn>
                  <a:cxn ang="0">
                    <a:pos x="107" y="40"/>
                  </a:cxn>
                  <a:cxn ang="0">
                    <a:pos x="100" y="30"/>
                  </a:cxn>
                  <a:cxn ang="0">
                    <a:pos x="88" y="25"/>
                  </a:cxn>
                  <a:cxn ang="0">
                    <a:pos x="74" y="22"/>
                  </a:cxn>
                  <a:cxn ang="0">
                    <a:pos x="60" y="25"/>
                  </a:cxn>
                  <a:cxn ang="0">
                    <a:pos x="48" y="29"/>
                  </a:cxn>
                  <a:cxn ang="0">
                    <a:pos x="39" y="37"/>
                  </a:cxn>
                  <a:cxn ang="0">
                    <a:pos x="34" y="45"/>
                  </a:cxn>
                  <a:cxn ang="0">
                    <a:pos x="30" y="57"/>
                  </a:cxn>
                  <a:cxn ang="0">
                    <a:pos x="27" y="69"/>
                  </a:cxn>
                  <a:cxn ang="0">
                    <a:pos x="26" y="82"/>
                  </a:cxn>
                  <a:cxn ang="0">
                    <a:pos x="27" y="97"/>
                  </a:cxn>
                  <a:cxn ang="0">
                    <a:pos x="31" y="110"/>
                  </a:cxn>
                  <a:cxn ang="0">
                    <a:pos x="36" y="121"/>
                  </a:cxn>
                  <a:cxn ang="0">
                    <a:pos x="45" y="129"/>
                  </a:cxn>
                  <a:cxn ang="0">
                    <a:pos x="57" y="136"/>
                  </a:cxn>
                  <a:cxn ang="0">
                    <a:pos x="71" y="138"/>
                  </a:cxn>
                  <a:cxn ang="0">
                    <a:pos x="84" y="136"/>
                  </a:cxn>
                  <a:cxn ang="0">
                    <a:pos x="95" y="132"/>
                  </a:cxn>
                  <a:cxn ang="0">
                    <a:pos x="104" y="124"/>
                  </a:cxn>
                  <a:cxn ang="0">
                    <a:pos x="109" y="114"/>
                  </a:cxn>
                  <a:cxn ang="0">
                    <a:pos x="113" y="101"/>
                  </a:cxn>
                  <a:cxn ang="0">
                    <a:pos x="139" y="101"/>
                  </a:cxn>
                  <a:cxn ang="0">
                    <a:pos x="135" y="118"/>
                  </a:cxn>
                  <a:cxn ang="0">
                    <a:pos x="127" y="133"/>
                  </a:cxn>
                  <a:cxn ang="0">
                    <a:pos x="117" y="145"/>
                  </a:cxn>
                  <a:cxn ang="0">
                    <a:pos x="105" y="153"/>
                  </a:cxn>
                  <a:cxn ang="0">
                    <a:pos x="90" y="159"/>
                  </a:cxn>
                  <a:cxn ang="0">
                    <a:pos x="71" y="160"/>
                  </a:cxn>
                  <a:cxn ang="0">
                    <a:pos x="53" y="159"/>
                  </a:cxn>
                  <a:cxn ang="0">
                    <a:pos x="36" y="152"/>
                  </a:cxn>
                  <a:cxn ang="0">
                    <a:pos x="23" y="144"/>
                  </a:cxn>
                  <a:cxn ang="0">
                    <a:pos x="13" y="132"/>
                  </a:cxn>
                  <a:cxn ang="0">
                    <a:pos x="6" y="117"/>
                  </a:cxn>
                  <a:cxn ang="0">
                    <a:pos x="1" y="101"/>
                  </a:cxn>
                  <a:cxn ang="0">
                    <a:pos x="0" y="82"/>
                  </a:cxn>
                  <a:cxn ang="0">
                    <a:pos x="1" y="63"/>
                  </a:cxn>
                  <a:cxn ang="0">
                    <a:pos x="6" y="46"/>
                  </a:cxn>
                  <a:cxn ang="0">
                    <a:pos x="13" y="31"/>
                  </a:cxn>
                  <a:cxn ang="0">
                    <a:pos x="23" y="18"/>
                  </a:cxn>
                  <a:cxn ang="0">
                    <a:pos x="36" y="8"/>
                  </a:cxn>
                  <a:cxn ang="0">
                    <a:pos x="53" y="3"/>
                  </a:cxn>
                  <a:cxn ang="0">
                    <a:pos x="72" y="0"/>
                  </a:cxn>
                </a:cxnLst>
                <a:rect l="0" t="0" r="r" b="b"/>
                <a:pathLst>
                  <a:path w="139" h="160">
                    <a:moveTo>
                      <a:pt x="72" y="0"/>
                    </a:moveTo>
                    <a:lnTo>
                      <a:pt x="89" y="2"/>
                    </a:lnTo>
                    <a:lnTo>
                      <a:pt x="104" y="6"/>
                    </a:lnTo>
                    <a:lnTo>
                      <a:pt x="117" y="12"/>
                    </a:lnTo>
                    <a:lnTo>
                      <a:pt x="127" y="23"/>
                    </a:lnTo>
                    <a:lnTo>
                      <a:pt x="135" y="37"/>
                    </a:lnTo>
                    <a:lnTo>
                      <a:pt x="138" y="53"/>
                    </a:lnTo>
                    <a:lnTo>
                      <a:pt x="112" y="53"/>
                    </a:lnTo>
                    <a:lnTo>
                      <a:pt x="107" y="40"/>
                    </a:lnTo>
                    <a:lnTo>
                      <a:pt x="100" y="30"/>
                    </a:lnTo>
                    <a:lnTo>
                      <a:pt x="88" y="25"/>
                    </a:lnTo>
                    <a:lnTo>
                      <a:pt x="74" y="22"/>
                    </a:lnTo>
                    <a:lnTo>
                      <a:pt x="60" y="25"/>
                    </a:lnTo>
                    <a:lnTo>
                      <a:pt x="48" y="29"/>
                    </a:lnTo>
                    <a:lnTo>
                      <a:pt x="39" y="37"/>
                    </a:lnTo>
                    <a:lnTo>
                      <a:pt x="34" y="45"/>
                    </a:lnTo>
                    <a:lnTo>
                      <a:pt x="30" y="57"/>
                    </a:lnTo>
                    <a:lnTo>
                      <a:pt x="27" y="69"/>
                    </a:lnTo>
                    <a:lnTo>
                      <a:pt x="26" y="82"/>
                    </a:lnTo>
                    <a:lnTo>
                      <a:pt x="27" y="97"/>
                    </a:lnTo>
                    <a:lnTo>
                      <a:pt x="31" y="110"/>
                    </a:lnTo>
                    <a:lnTo>
                      <a:pt x="36" y="121"/>
                    </a:lnTo>
                    <a:lnTo>
                      <a:pt x="45" y="129"/>
                    </a:lnTo>
                    <a:lnTo>
                      <a:pt x="57" y="136"/>
                    </a:lnTo>
                    <a:lnTo>
                      <a:pt x="71" y="138"/>
                    </a:lnTo>
                    <a:lnTo>
                      <a:pt x="84" y="136"/>
                    </a:lnTo>
                    <a:lnTo>
                      <a:pt x="95" y="132"/>
                    </a:lnTo>
                    <a:lnTo>
                      <a:pt x="104" y="124"/>
                    </a:lnTo>
                    <a:lnTo>
                      <a:pt x="109" y="114"/>
                    </a:lnTo>
                    <a:lnTo>
                      <a:pt x="113" y="101"/>
                    </a:lnTo>
                    <a:lnTo>
                      <a:pt x="139" y="101"/>
                    </a:lnTo>
                    <a:lnTo>
                      <a:pt x="135" y="118"/>
                    </a:lnTo>
                    <a:lnTo>
                      <a:pt x="127" y="133"/>
                    </a:lnTo>
                    <a:lnTo>
                      <a:pt x="117" y="145"/>
                    </a:lnTo>
                    <a:lnTo>
                      <a:pt x="105" y="153"/>
                    </a:lnTo>
                    <a:lnTo>
                      <a:pt x="90" y="159"/>
                    </a:lnTo>
                    <a:lnTo>
                      <a:pt x="71" y="160"/>
                    </a:lnTo>
                    <a:lnTo>
                      <a:pt x="53" y="159"/>
                    </a:lnTo>
                    <a:lnTo>
                      <a:pt x="36" y="152"/>
                    </a:lnTo>
                    <a:lnTo>
                      <a:pt x="23" y="144"/>
                    </a:lnTo>
                    <a:lnTo>
                      <a:pt x="13" y="132"/>
                    </a:lnTo>
                    <a:lnTo>
                      <a:pt x="6" y="117"/>
                    </a:lnTo>
                    <a:lnTo>
                      <a:pt x="1" y="101"/>
                    </a:lnTo>
                    <a:lnTo>
                      <a:pt x="0" y="82"/>
                    </a:lnTo>
                    <a:lnTo>
                      <a:pt x="1" y="63"/>
                    </a:lnTo>
                    <a:lnTo>
                      <a:pt x="6" y="46"/>
                    </a:lnTo>
                    <a:lnTo>
                      <a:pt x="13" y="31"/>
                    </a:lnTo>
                    <a:lnTo>
                      <a:pt x="23" y="18"/>
                    </a:lnTo>
                    <a:lnTo>
                      <a:pt x="36" y="8"/>
                    </a:lnTo>
                    <a:lnTo>
                      <a:pt x="53" y="3"/>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15"/>
              <p:cNvSpPr>
                <a:spLocks noEditPoints="1"/>
              </p:cNvSpPr>
              <p:nvPr/>
            </p:nvSpPr>
            <p:spPr bwMode="gray">
              <a:xfrm>
                <a:off x="3143251" y="4438651"/>
                <a:ext cx="223838" cy="254000"/>
              </a:xfrm>
              <a:custGeom>
                <a:avLst/>
                <a:gdLst/>
                <a:ahLst/>
                <a:cxnLst>
                  <a:cxn ang="0">
                    <a:pos x="70" y="22"/>
                  </a:cxn>
                  <a:cxn ang="0">
                    <a:pos x="55" y="25"/>
                  </a:cxn>
                  <a:cxn ang="0">
                    <a:pos x="43" y="31"/>
                  </a:cxn>
                  <a:cxn ang="0">
                    <a:pos x="35" y="41"/>
                  </a:cxn>
                  <a:cxn ang="0">
                    <a:pos x="29" y="52"/>
                  </a:cxn>
                  <a:cxn ang="0">
                    <a:pos x="26" y="66"/>
                  </a:cxn>
                  <a:cxn ang="0">
                    <a:pos x="114" y="66"/>
                  </a:cxn>
                  <a:cxn ang="0">
                    <a:pos x="111" y="52"/>
                  </a:cxn>
                  <a:cxn ang="0">
                    <a:pos x="106" y="40"/>
                  </a:cxn>
                  <a:cxn ang="0">
                    <a:pos x="96" y="31"/>
                  </a:cxn>
                  <a:cxn ang="0">
                    <a:pos x="84" y="25"/>
                  </a:cxn>
                  <a:cxn ang="0">
                    <a:pos x="70" y="22"/>
                  </a:cxn>
                  <a:cxn ang="0">
                    <a:pos x="72" y="0"/>
                  </a:cxn>
                  <a:cxn ang="0">
                    <a:pos x="90" y="3"/>
                  </a:cxn>
                  <a:cxn ang="0">
                    <a:pos x="106" y="9"/>
                  </a:cxn>
                  <a:cxn ang="0">
                    <a:pos x="118" y="18"/>
                  </a:cxn>
                  <a:cxn ang="0">
                    <a:pos x="127" y="30"/>
                  </a:cxn>
                  <a:cxn ang="0">
                    <a:pos x="134" y="44"/>
                  </a:cxn>
                  <a:cxn ang="0">
                    <a:pos x="138" y="58"/>
                  </a:cxn>
                  <a:cxn ang="0">
                    <a:pos x="141" y="74"/>
                  </a:cxn>
                  <a:cxn ang="0">
                    <a:pos x="141" y="88"/>
                  </a:cxn>
                  <a:cxn ang="0">
                    <a:pos x="26" y="88"/>
                  </a:cxn>
                  <a:cxn ang="0">
                    <a:pos x="27" y="101"/>
                  </a:cxn>
                  <a:cxn ang="0">
                    <a:pos x="31" y="113"/>
                  </a:cxn>
                  <a:cxn ang="0">
                    <a:pos x="37" y="123"/>
                  </a:cxn>
                  <a:cxn ang="0">
                    <a:pos x="47" y="130"/>
                  </a:cxn>
                  <a:cxn ang="0">
                    <a:pos x="59" y="136"/>
                  </a:cxn>
                  <a:cxn ang="0">
                    <a:pos x="74" y="138"/>
                  </a:cxn>
                  <a:cxn ang="0">
                    <a:pos x="88" y="136"/>
                  </a:cxn>
                  <a:cxn ang="0">
                    <a:pos x="100" y="130"/>
                  </a:cxn>
                  <a:cxn ang="0">
                    <a:pos x="109" y="122"/>
                  </a:cxn>
                  <a:cxn ang="0">
                    <a:pos x="113" y="109"/>
                  </a:cxn>
                  <a:cxn ang="0">
                    <a:pos x="138" y="109"/>
                  </a:cxn>
                  <a:cxn ang="0">
                    <a:pos x="132" y="126"/>
                  </a:cxn>
                  <a:cxn ang="0">
                    <a:pos x="122" y="141"/>
                  </a:cxn>
                  <a:cxn ang="0">
                    <a:pos x="109" y="151"/>
                  </a:cxn>
                  <a:cxn ang="0">
                    <a:pos x="92" y="158"/>
                  </a:cxn>
                  <a:cxn ang="0">
                    <a:pos x="73" y="160"/>
                  </a:cxn>
                  <a:cxn ang="0">
                    <a:pos x="53" y="158"/>
                  </a:cxn>
                  <a:cxn ang="0">
                    <a:pos x="38" y="152"/>
                  </a:cxn>
                  <a:cxn ang="0">
                    <a:pos x="24" y="144"/>
                  </a:cxn>
                  <a:cxn ang="0">
                    <a:pos x="14" y="132"/>
                  </a:cxn>
                  <a:cxn ang="0">
                    <a:pos x="6" y="116"/>
                  </a:cxn>
                  <a:cxn ang="0">
                    <a:pos x="2" y="99"/>
                  </a:cxn>
                  <a:cxn ang="0">
                    <a:pos x="0" y="80"/>
                  </a:cxn>
                  <a:cxn ang="0">
                    <a:pos x="2" y="58"/>
                  </a:cxn>
                  <a:cxn ang="0">
                    <a:pos x="9" y="39"/>
                  </a:cxn>
                  <a:cxn ang="0">
                    <a:pos x="20" y="23"/>
                  </a:cxn>
                  <a:cxn ang="0">
                    <a:pos x="35" y="10"/>
                  </a:cxn>
                  <a:cxn ang="0">
                    <a:pos x="52" y="3"/>
                  </a:cxn>
                  <a:cxn ang="0">
                    <a:pos x="72" y="0"/>
                  </a:cxn>
                </a:cxnLst>
                <a:rect l="0" t="0" r="r" b="b"/>
                <a:pathLst>
                  <a:path w="141" h="160">
                    <a:moveTo>
                      <a:pt x="70" y="22"/>
                    </a:moveTo>
                    <a:lnTo>
                      <a:pt x="55" y="25"/>
                    </a:lnTo>
                    <a:lnTo>
                      <a:pt x="43" y="31"/>
                    </a:lnTo>
                    <a:lnTo>
                      <a:pt x="35" y="41"/>
                    </a:lnTo>
                    <a:lnTo>
                      <a:pt x="29" y="52"/>
                    </a:lnTo>
                    <a:lnTo>
                      <a:pt x="26" y="66"/>
                    </a:lnTo>
                    <a:lnTo>
                      <a:pt x="114" y="66"/>
                    </a:lnTo>
                    <a:lnTo>
                      <a:pt x="111" y="52"/>
                    </a:lnTo>
                    <a:lnTo>
                      <a:pt x="106" y="40"/>
                    </a:lnTo>
                    <a:lnTo>
                      <a:pt x="96" y="31"/>
                    </a:lnTo>
                    <a:lnTo>
                      <a:pt x="84" y="25"/>
                    </a:lnTo>
                    <a:lnTo>
                      <a:pt x="70" y="22"/>
                    </a:lnTo>
                    <a:close/>
                    <a:moveTo>
                      <a:pt x="72" y="0"/>
                    </a:moveTo>
                    <a:lnTo>
                      <a:pt x="90" y="3"/>
                    </a:lnTo>
                    <a:lnTo>
                      <a:pt x="106" y="9"/>
                    </a:lnTo>
                    <a:lnTo>
                      <a:pt x="118" y="18"/>
                    </a:lnTo>
                    <a:lnTo>
                      <a:pt x="127" y="30"/>
                    </a:lnTo>
                    <a:lnTo>
                      <a:pt x="134" y="44"/>
                    </a:lnTo>
                    <a:lnTo>
                      <a:pt x="138" y="58"/>
                    </a:lnTo>
                    <a:lnTo>
                      <a:pt x="141" y="74"/>
                    </a:lnTo>
                    <a:lnTo>
                      <a:pt x="141" y="88"/>
                    </a:lnTo>
                    <a:lnTo>
                      <a:pt x="26" y="88"/>
                    </a:lnTo>
                    <a:lnTo>
                      <a:pt x="27" y="101"/>
                    </a:lnTo>
                    <a:lnTo>
                      <a:pt x="31" y="113"/>
                    </a:lnTo>
                    <a:lnTo>
                      <a:pt x="37" y="123"/>
                    </a:lnTo>
                    <a:lnTo>
                      <a:pt x="47" y="130"/>
                    </a:lnTo>
                    <a:lnTo>
                      <a:pt x="59" y="136"/>
                    </a:lnTo>
                    <a:lnTo>
                      <a:pt x="74" y="138"/>
                    </a:lnTo>
                    <a:lnTo>
                      <a:pt x="88" y="136"/>
                    </a:lnTo>
                    <a:lnTo>
                      <a:pt x="100" y="130"/>
                    </a:lnTo>
                    <a:lnTo>
                      <a:pt x="109" y="122"/>
                    </a:lnTo>
                    <a:lnTo>
                      <a:pt x="113" y="109"/>
                    </a:lnTo>
                    <a:lnTo>
                      <a:pt x="138" y="109"/>
                    </a:lnTo>
                    <a:lnTo>
                      <a:pt x="132" y="126"/>
                    </a:lnTo>
                    <a:lnTo>
                      <a:pt x="122" y="141"/>
                    </a:lnTo>
                    <a:lnTo>
                      <a:pt x="109" y="151"/>
                    </a:lnTo>
                    <a:lnTo>
                      <a:pt x="92" y="158"/>
                    </a:lnTo>
                    <a:lnTo>
                      <a:pt x="73" y="160"/>
                    </a:lnTo>
                    <a:lnTo>
                      <a:pt x="53" y="158"/>
                    </a:lnTo>
                    <a:lnTo>
                      <a:pt x="38" y="152"/>
                    </a:lnTo>
                    <a:lnTo>
                      <a:pt x="24" y="144"/>
                    </a:lnTo>
                    <a:lnTo>
                      <a:pt x="14" y="132"/>
                    </a:lnTo>
                    <a:lnTo>
                      <a:pt x="6" y="116"/>
                    </a:lnTo>
                    <a:lnTo>
                      <a:pt x="2" y="99"/>
                    </a:lnTo>
                    <a:lnTo>
                      <a:pt x="0" y="80"/>
                    </a:lnTo>
                    <a:lnTo>
                      <a:pt x="2" y="58"/>
                    </a:lnTo>
                    <a:lnTo>
                      <a:pt x="9" y="39"/>
                    </a:lnTo>
                    <a:lnTo>
                      <a:pt x="20" y="23"/>
                    </a:lnTo>
                    <a:lnTo>
                      <a:pt x="35" y="10"/>
                    </a:lnTo>
                    <a:lnTo>
                      <a:pt x="52" y="3"/>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16"/>
              <p:cNvSpPr>
                <a:spLocks noEditPoints="1"/>
              </p:cNvSpPr>
              <p:nvPr/>
            </p:nvSpPr>
            <p:spPr bwMode="gray">
              <a:xfrm>
                <a:off x="3525838" y="4352926"/>
                <a:ext cx="228600" cy="339725"/>
              </a:xfrm>
              <a:custGeom>
                <a:avLst/>
                <a:gdLst/>
                <a:ahLst/>
                <a:cxnLst>
                  <a:cxn ang="0">
                    <a:pos x="72" y="76"/>
                  </a:cxn>
                  <a:cxn ang="0">
                    <a:pos x="57" y="79"/>
                  </a:cxn>
                  <a:cxn ang="0">
                    <a:pos x="45" y="85"/>
                  </a:cxn>
                  <a:cxn ang="0">
                    <a:pos x="36" y="95"/>
                  </a:cxn>
                  <a:cxn ang="0">
                    <a:pos x="31" y="107"/>
                  </a:cxn>
                  <a:cxn ang="0">
                    <a:pos x="27" y="121"/>
                  </a:cxn>
                  <a:cxn ang="0">
                    <a:pos x="26" y="135"/>
                  </a:cxn>
                  <a:cxn ang="0">
                    <a:pos x="27" y="150"/>
                  </a:cxn>
                  <a:cxn ang="0">
                    <a:pos x="32" y="163"/>
                  </a:cxn>
                  <a:cxn ang="0">
                    <a:pos x="37" y="175"/>
                  </a:cxn>
                  <a:cxn ang="0">
                    <a:pos x="47" y="183"/>
                  </a:cxn>
                  <a:cxn ang="0">
                    <a:pos x="59" y="190"/>
                  </a:cxn>
                  <a:cxn ang="0">
                    <a:pos x="73" y="192"/>
                  </a:cxn>
                  <a:cxn ang="0">
                    <a:pos x="89" y="190"/>
                  </a:cxn>
                  <a:cxn ang="0">
                    <a:pos x="101" y="183"/>
                  </a:cxn>
                  <a:cxn ang="0">
                    <a:pos x="109" y="174"/>
                  </a:cxn>
                  <a:cxn ang="0">
                    <a:pos x="116" y="163"/>
                  </a:cxn>
                  <a:cxn ang="0">
                    <a:pos x="119" y="148"/>
                  </a:cxn>
                  <a:cxn ang="0">
                    <a:pos x="120" y="134"/>
                  </a:cxn>
                  <a:cxn ang="0">
                    <a:pos x="119" y="120"/>
                  </a:cxn>
                  <a:cxn ang="0">
                    <a:pos x="116" y="106"/>
                  </a:cxn>
                  <a:cxn ang="0">
                    <a:pos x="109" y="94"/>
                  </a:cxn>
                  <a:cxn ang="0">
                    <a:pos x="100" y="85"/>
                  </a:cxn>
                  <a:cxn ang="0">
                    <a:pos x="88" y="79"/>
                  </a:cxn>
                  <a:cxn ang="0">
                    <a:pos x="72" y="76"/>
                  </a:cxn>
                  <a:cxn ang="0">
                    <a:pos x="119" y="0"/>
                  </a:cxn>
                  <a:cxn ang="0">
                    <a:pos x="144" y="0"/>
                  </a:cxn>
                  <a:cxn ang="0">
                    <a:pos x="144" y="211"/>
                  </a:cxn>
                  <a:cxn ang="0">
                    <a:pos x="119" y="211"/>
                  </a:cxn>
                  <a:cxn ang="0">
                    <a:pos x="119" y="190"/>
                  </a:cxn>
                  <a:cxn ang="0">
                    <a:pos x="119" y="190"/>
                  </a:cxn>
                  <a:cxn ang="0">
                    <a:pos x="110" y="201"/>
                  </a:cxn>
                  <a:cxn ang="0">
                    <a:pos x="100" y="209"/>
                  </a:cxn>
                  <a:cxn ang="0">
                    <a:pos x="85" y="213"/>
                  </a:cxn>
                  <a:cxn ang="0">
                    <a:pos x="70" y="214"/>
                  </a:cxn>
                  <a:cxn ang="0">
                    <a:pos x="51" y="212"/>
                  </a:cxn>
                  <a:cxn ang="0">
                    <a:pos x="35" y="206"/>
                  </a:cxn>
                  <a:cxn ang="0">
                    <a:pos x="23" y="197"/>
                  </a:cxn>
                  <a:cxn ang="0">
                    <a:pos x="12" y="183"/>
                  </a:cxn>
                  <a:cxn ang="0">
                    <a:pos x="6" y="169"/>
                  </a:cxn>
                  <a:cxn ang="0">
                    <a:pos x="1" y="152"/>
                  </a:cxn>
                  <a:cxn ang="0">
                    <a:pos x="0" y="134"/>
                  </a:cxn>
                  <a:cxn ang="0">
                    <a:pos x="1" y="116"/>
                  </a:cxn>
                  <a:cxn ang="0">
                    <a:pos x="6" y="99"/>
                  </a:cxn>
                  <a:cxn ang="0">
                    <a:pos x="12" y="84"/>
                  </a:cxn>
                  <a:cxn ang="0">
                    <a:pos x="22" y="72"/>
                  </a:cxn>
                  <a:cxn ang="0">
                    <a:pos x="35" y="62"/>
                  </a:cxn>
                  <a:cxn ang="0">
                    <a:pos x="51" y="57"/>
                  </a:cxn>
                  <a:cxn ang="0">
                    <a:pos x="70" y="54"/>
                  </a:cxn>
                  <a:cxn ang="0">
                    <a:pos x="80" y="56"/>
                  </a:cxn>
                  <a:cxn ang="0">
                    <a:pos x="91" y="58"/>
                  </a:cxn>
                  <a:cxn ang="0">
                    <a:pos x="102" y="62"/>
                  </a:cxn>
                  <a:cxn ang="0">
                    <a:pos x="110" y="69"/>
                  </a:cxn>
                  <a:cxn ang="0">
                    <a:pos x="119" y="79"/>
                  </a:cxn>
                  <a:cxn ang="0">
                    <a:pos x="119" y="79"/>
                  </a:cxn>
                  <a:cxn ang="0">
                    <a:pos x="119" y="0"/>
                  </a:cxn>
                </a:cxnLst>
                <a:rect l="0" t="0" r="r" b="b"/>
                <a:pathLst>
                  <a:path w="144" h="214">
                    <a:moveTo>
                      <a:pt x="72" y="76"/>
                    </a:moveTo>
                    <a:lnTo>
                      <a:pt x="57" y="79"/>
                    </a:lnTo>
                    <a:lnTo>
                      <a:pt x="45" y="85"/>
                    </a:lnTo>
                    <a:lnTo>
                      <a:pt x="36" y="95"/>
                    </a:lnTo>
                    <a:lnTo>
                      <a:pt x="31" y="107"/>
                    </a:lnTo>
                    <a:lnTo>
                      <a:pt x="27" y="121"/>
                    </a:lnTo>
                    <a:lnTo>
                      <a:pt x="26" y="135"/>
                    </a:lnTo>
                    <a:lnTo>
                      <a:pt x="27" y="150"/>
                    </a:lnTo>
                    <a:lnTo>
                      <a:pt x="32" y="163"/>
                    </a:lnTo>
                    <a:lnTo>
                      <a:pt x="37" y="175"/>
                    </a:lnTo>
                    <a:lnTo>
                      <a:pt x="47" y="183"/>
                    </a:lnTo>
                    <a:lnTo>
                      <a:pt x="59" y="190"/>
                    </a:lnTo>
                    <a:lnTo>
                      <a:pt x="73" y="192"/>
                    </a:lnTo>
                    <a:lnTo>
                      <a:pt x="89" y="190"/>
                    </a:lnTo>
                    <a:lnTo>
                      <a:pt x="101" y="183"/>
                    </a:lnTo>
                    <a:lnTo>
                      <a:pt x="109" y="174"/>
                    </a:lnTo>
                    <a:lnTo>
                      <a:pt x="116" y="163"/>
                    </a:lnTo>
                    <a:lnTo>
                      <a:pt x="119" y="148"/>
                    </a:lnTo>
                    <a:lnTo>
                      <a:pt x="120" y="134"/>
                    </a:lnTo>
                    <a:lnTo>
                      <a:pt x="119" y="120"/>
                    </a:lnTo>
                    <a:lnTo>
                      <a:pt x="116" y="106"/>
                    </a:lnTo>
                    <a:lnTo>
                      <a:pt x="109" y="94"/>
                    </a:lnTo>
                    <a:lnTo>
                      <a:pt x="100" y="85"/>
                    </a:lnTo>
                    <a:lnTo>
                      <a:pt x="88" y="79"/>
                    </a:lnTo>
                    <a:lnTo>
                      <a:pt x="72" y="76"/>
                    </a:lnTo>
                    <a:close/>
                    <a:moveTo>
                      <a:pt x="119" y="0"/>
                    </a:moveTo>
                    <a:lnTo>
                      <a:pt x="144" y="0"/>
                    </a:lnTo>
                    <a:lnTo>
                      <a:pt x="144" y="211"/>
                    </a:lnTo>
                    <a:lnTo>
                      <a:pt x="119" y="211"/>
                    </a:lnTo>
                    <a:lnTo>
                      <a:pt x="119" y="190"/>
                    </a:lnTo>
                    <a:lnTo>
                      <a:pt x="119" y="190"/>
                    </a:lnTo>
                    <a:lnTo>
                      <a:pt x="110" y="201"/>
                    </a:lnTo>
                    <a:lnTo>
                      <a:pt x="100" y="209"/>
                    </a:lnTo>
                    <a:lnTo>
                      <a:pt x="85" y="213"/>
                    </a:lnTo>
                    <a:lnTo>
                      <a:pt x="70" y="214"/>
                    </a:lnTo>
                    <a:lnTo>
                      <a:pt x="51" y="212"/>
                    </a:lnTo>
                    <a:lnTo>
                      <a:pt x="35" y="206"/>
                    </a:lnTo>
                    <a:lnTo>
                      <a:pt x="23" y="197"/>
                    </a:lnTo>
                    <a:lnTo>
                      <a:pt x="12" y="183"/>
                    </a:lnTo>
                    <a:lnTo>
                      <a:pt x="6" y="169"/>
                    </a:lnTo>
                    <a:lnTo>
                      <a:pt x="1" y="152"/>
                    </a:lnTo>
                    <a:lnTo>
                      <a:pt x="0" y="134"/>
                    </a:lnTo>
                    <a:lnTo>
                      <a:pt x="1" y="116"/>
                    </a:lnTo>
                    <a:lnTo>
                      <a:pt x="6" y="99"/>
                    </a:lnTo>
                    <a:lnTo>
                      <a:pt x="12" y="84"/>
                    </a:lnTo>
                    <a:lnTo>
                      <a:pt x="22" y="72"/>
                    </a:lnTo>
                    <a:lnTo>
                      <a:pt x="35" y="62"/>
                    </a:lnTo>
                    <a:lnTo>
                      <a:pt x="51" y="57"/>
                    </a:lnTo>
                    <a:lnTo>
                      <a:pt x="70" y="54"/>
                    </a:lnTo>
                    <a:lnTo>
                      <a:pt x="80" y="56"/>
                    </a:lnTo>
                    <a:lnTo>
                      <a:pt x="91" y="58"/>
                    </a:lnTo>
                    <a:lnTo>
                      <a:pt x="102" y="62"/>
                    </a:lnTo>
                    <a:lnTo>
                      <a:pt x="110" y="69"/>
                    </a:lnTo>
                    <a:lnTo>
                      <a:pt x="119" y="79"/>
                    </a:lnTo>
                    <a:lnTo>
                      <a:pt x="119" y="79"/>
                    </a:lnTo>
                    <a:lnTo>
                      <a:pt x="1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17"/>
              <p:cNvSpPr>
                <a:spLocks noEditPoints="1"/>
              </p:cNvSpPr>
              <p:nvPr/>
            </p:nvSpPr>
            <p:spPr bwMode="gray">
              <a:xfrm>
                <a:off x="3803651" y="4438651"/>
                <a:ext cx="223838" cy="254000"/>
              </a:xfrm>
              <a:custGeom>
                <a:avLst/>
                <a:gdLst/>
                <a:ahLst/>
                <a:cxnLst>
                  <a:cxn ang="0">
                    <a:pos x="71" y="22"/>
                  </a:cxn>
                  <a:cxn ang="0">
                    <a:pos x="56" y="25"/>
                  </a:cxn>
                  <a:cxn ang="0">
                    <a:pos x="45" y="31"/>
                  </a:cxn>
                  <a:cxn ang="0">
                    <a:pos x="35" y="41"/>
                  </a:cxn>
                  <a:cxn ang="0">
                    <a:pos x="29" y="52"/>
                  </a:cxn>
                  <a:cxn ang="0">
                    <a:pos x="27" y="66"/>
                  </a:cxn>
                  <a:cxn ang="0">
                    <a:pos x="115" y="66"/>
                  </a:cxn>
                  <a:cxn ang="0">
                    <a:pos x="112" y="52"/>
                  </a:cxn>
                  <a:cxn ang="0">
                    <a:pos x="106" y="40"/>
                  </a:cxn>
                  <a:cxn ang="0">
                    <a:pos x="96" y="31"/>
                  </a:cxn>
                  <a:cxn ang="0">
                    <a:pos x="84" y="25"/>
                  </a:cxn>
                  <a:cxn ang="0">
                    <a:pos x="71" y="22"/>
                  </a:cxn>
                  <a:cxn ang="0">
                    <a:pos x="72" y="0"/>
                  </a:cxn>
                  <a:cxn ang="0">
                    <a:pos x="91" y="3"/>
                  </a:cxn>
                  <a:cxn ang="0">
                    <a:pos x="106" y="9"/>
                  </a:cxn>
                  <a:cxn ang="0">
                    <a:pos x="118" y="18"/>
                  </a:cxn>
                  <a:cxn ang="0">
                    <a:pos x="128" y="30"/>
                  </a:cxn>
                  <a:cxn ang="0">
                    <a:pos x="134" y="44"/>
                  </a:cxn>
                  <a:cxn ang="0">
                    <a:pos x="139" y="58"/>
                  </a:cxn>
                  <a:cxn ang="0">
                    <a:pos x="141" y="74"/>
                  </a:cxn>
                  <a:cxn ang="0">
                    <a:pos x="141" y="88"/>
                  </a:cxn>
                  <a:cxn ang="0">
                    <a:pos x="27" y="88"/>
                  </a:cxn>
                  <a:cxn ang="0">
                    <a:pos x="27" y="101"/>
                  </a:cxn>
                  <a:cxn ang="0">
                    <a:pos x="32" y="113"/>
                  </a:cxn>
                  <a:cxn ang="0">
                    <a:pos x="38" y="123"/>
                  </a:cxn>
                  <a:cxn ang="0">
                    <a:pos x="47" y="130"/>
                  </a:cxn>
                  <a:cxn ang="0">
                    <a:pos x="59" y="136"/>
                  </a:cxn>
                  <a:cxn ang="0">
                    <a:pos x="74" y="138"/>
                  </a:cxn>
                  <a:cxn ang="0">
                    <a:pos x="88" y="136"/>
                  </a:cxn>
                  <a:cxn ang="0">
                    <a:pos x="100" y="130"/>
                  </a:cxn>
                  <a:cxn ang="0">
                    <a:pos x="109" y="122"/>
                  </a:cxn>
                  <a:cxn ang="0">
                    <a:pos x="114" y="109"/>
                  </a:cxn>
                  <a:cxn ang="0">
                    <a:pos x="139" y="109"/>
                  </a:cxn>
                  <a:cxn ang="0">
                    <a:pos x="133" y="126"/>
                  </a:cxn>
                  <a:cxn ang="0">
                    <a:pos x="122" y="141"/>
                  </a:cxn>
                  <a:cxn ang="0">
                    <a:pos x="109" y="151"/>
                  </a:cxn>
                  <a:cxn ang="0">
                    <a:pos x="93" y="158"/>
                  </a:cxn>
                  <a:cxn ang="0">
                    <a:pos x="73" y="160"/>
                  </a:cxn>
                  <a:cxn ang="0">
                    <a:pos x="55" y="158"/>
                  </a:cxn>
                  <a:cxn ang="0">
                    <a:pos x="38" y="152"/>
                  </a:cxn>
                  <a:cxn ang="0">
                    <a:pos x="25" y="144"/>
                  </a:cxn>
                  <a:cxn ang="0">
                    <a:pos x="14" y="132"/>
                  </a:cxn>
                  <a:cxn ang="0">
                    <a:pos x="6" y="116"/>
                  </a:cxn>
                  <a:cxn ang="0">
                    <a:pos x="2" y="99"/>
                  </a:cxn>
                  <a:cxn ang="0">
                    <a:pos x="0" y="80"/>
                  </a:cxn>
                  <a:cxn ang="0">
                    <a:pos x="2" y="58"/>
                  </a:cxn>
                  <a:cxn ang="0">
                    <a:pos x="10" y="39"/>
                  </a:cxn>
                  <a:cxn ang="0">
                    <a:pos x="21" y="23"/>
                  </a:cxn>
                  <a:cxn ang="0">
                    <a:pos x="35" y="10"/>
                  </a:cxn>
                  <a:cxn ang="0">
                    <a:pos x="52" y="3"/>
                  </a:cxn>
                  <a:cxn ang="0">
                    <a:pos x="72" y="0"/>
                  </a:cxn>
                </a:cxnLst>
                <a:rect l="0" t="0" r="r" b="b"/>
                <a:pathLst>
                  <a:path w="141" h="160">
                    <a:moveTo>
                      <a:pt x="71" y="22"/>
                    </a:moveTo>
                    <a:lnTo>
                      <a:pt x="56" y="25"/>
                    </a:lnTo>
                    <a:lnTo>
                      <a:pt x="45" y="31"/>
                    </a:lnTo>
                    <a:lnTo>
                      <a:pt x="35" y="41"/>
                    </a:lnTo>
                    <a:lnTo>
                      <a:pt x="29" y="52"/>
                    </a:lnTo>
                    <a:lnTo>
                      <a:pt x="27" y="66"/>
                    </a:lnTo>
                    <a:lnTo>
                      <a:pt x="115" y="66"/>
                    </a:lnTo>
                    <a:lnTo>
                      <a:pt x="112" y="52"/>
                    </a:lnTo>
                    <a:lnTo>
                      <a:pt x="106" y="40"/>
                    </a:lnTo>
                    <a:lnTo>
                      <a:pt x="96" y="31"/>
                    </a:lnTo>
                    <a:lnTo>
                      <a:pt x="84" y="25"/>
                    </a:lnTo>
                    <a:lnTo>
                      <a:pt x="71" y="22"/>
                    </a:lnTo>
                    <a:close/>
                    <a:moveTo>
                      <a:pt x="72" y="0"/>
                    </a:moveTo>
                    <a:lnTo>
                      <a:pt x="91" y="3"/>
                    </a:lnTo>
                    <a:lnTo>
                      <a:pt x="106" y="9"/>
                    </a:lnTo>
                    <a:lnTo>
                      <a:pt x="118" y="18"/>
                    </a:lnTo>
                    <a:lnTo>
                      <a:pt x="128" y="30"/>
                    </a:lnTo>
                    <a:lnTo>
                      <a:pt x="134" y="44"/>
                    </a:lnTo>
                    <a:lnTo>
                      <a:pt x="139" y="58"/>
                    </a:lnTo>
                    <a:lnTo>
                      <a:pt x="141" y="74"/>
                    </a:lnTo>
                    <a:lnTo>
                      <a:pt x="141" y="88"/>
                    </a:lnTo>
                    <a:lnTo>
                      <a:pt x="27" y="88"/>
                    </a:lnTo>
                    <a:lnTo>
                      <a:pt x="27" y="101"/>
                    </a:lnTo>
                    <a:lnTo>
                      <a:pt x="32" y="113"/>
                    </a:lnTo>
                    <a:lnTo>
                      <a:pt x="38" y="123"/>
                    </a:lnTo>
                    <a:lnTo>
                      <a:pt x="47" y="130"/>
                    </a:lnTo>
                    <a:lnTo>
                      <a:pt x="59" y="136"/>
                    </a:lnTo>
                    <a:lnTo>
                      <a:pt x="74" y="138"/>
                    </a:lnTo>
                    <a:lnTo>
                      <a:pt x="88" y="136"/>
                    </a:lnTo>
                    <a:lnTo>
                      <a:pt x="100" y="130"/>
                    </a:lnTo>
                    <a:lnTo>
                      <a:pt x="109" y="122"/>
                    </a:lnTo>
                    <a:lnTo>
                      <a:pt x="114" y="109"/>
                    </a:lnTo>
                    <a:lnTo>
                      <a:pt x="139" y="109"/>
                    </a:lnTo>
                    <a:lnTo>
                      <a:pt x="133" y="126"/>
                    </a:lnTo>
                    <a:lnTo>
                      <a:pt x="122" y="141"/>
                    </a:lnTo>
                    <a:lnTo>
                      <a:pt x="109" y="151"/>
                    </a:lnTo>
                    <a:lnTo>
                      <a:pt x="93" y="158"/>
                    </a:lnTo>
                    <a:lnTo>
                      <a:pt x="73" y="160"/>
                    </a:lnTo>
                    <a:lnTo>
                      <a:pt x="55" y="158"/>
                    </a:lnTo>
                    <a:lnTo>
                      <a:pt x="38" y="152"/>
                    </a:lnTo>
                    <a:lnTo>
                      <a:pt x="25" y="144"/>
                    </a:lnTo>
                    <a:lnTo>
                      <a:pt x="14" y="132"/>
                    </a:lnTo>
                    <a:lnTo>
                      <a:pt x="6" y="116"/>
                    </a:lnTo>
                    <a:lnTo>
                      <a:pt x="2" y="99"/>
                    </a:lnTo>
                    <a:lnTo>
                      <a:pt x="0" y="80"/>
                    </a:lnTo>
                    <a:lnTo>
                      <a:pt x="2" y="58"/>
                    </a:lnTo>
                    <a:lnTo>
                      <a:pt x="10" y="39"/>
                    </a:lnTo>
                    <a:lnTo>
                      <a:pt x="21" y="23"/>
                    </a:lnTo>
                    <a:lnTo>
                      <a:pt x="35" y="10"/>
                    </a:lnTo>
                    <a:lnTo>
                      <a:pt x="52" y="3"/>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Rectangle 18"/>
              <p:cNvSpPr>
                <a:spLocks noChangeArrowheads="1"/>
              </p:cNvSpPr>
              <p:nvPr/>
            </p:nvSpPr>
            <p:spPr bwMode="gray">
              <a:xfrm>
                <a:off x="4202113" y="4352926"/>
                <a:ext cx="39688" cy="33496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19"/>
              <p:cNvSpPr>
                <a:spLocks/>
              </p:cNvSpPr>
              <p:nvPr/>
            </p:nvSpPr>
            <p:spPr bwMode="gray">
              <a:xfrm>
                <a:off x="4313238" y="4352926"/>
                <a:ext cx="52388" cy="120650"/>
              </a:xfrm>
              <a:custGeom>
                <a:avLst/>
                <a:gdLst/>
                <a:ahLst/>
                <a:cxnLst>
                  <a:cxn ang="0">
                    <a:pos x="0" y="0"/>
                  </a:cxn>
                  <a:cxn ang="0">
                    <a:pos x="33" y="0"/>
                  </a:cxn>
                  <a:cxn ang="0">
                    <a:pos x="33" y="33"/>
                  </a:cxn>
                  <a:cxn ang="0">
                    <a:pos x="32" y="46"/>
                  </a:cxn>
                  <a:cxn ang="0">
                    <a:pos x="28" y="58"/>
                  </a:cxn>
                  <a:cxn ang="0">
                    <a:pos x="21" y="68"/>
                  </a:cxn>
                  <a:cxn ang="0">
                    <a:pos x="12" y="74"/>
                  </a:cxn>
                  <a:cxn ang="0">
                    <a:pos x="0" y="76"/>
                  </a:cxn>
                  <a:cxn ang="0">
                    <a:pos x="0" y="61"/>
                  </a:cxn>
                  <a:cxn ang="0">
                    <a:pos x="7" y="60"/>
                  </a:cxn>
                  <a:cxn ang="0">
                    <a:pos x="12" y="54"/>
                  </a:cxn>
                  <a:cxn ang="0">
                    <a:pos x="15" y="48"/>
                  </a:cxn>
                  <a:cxn ang="0">
                    <a:pos x="17" y="40"/>
                  </a:cxn>
                  <a:cxn ang="0">
                    <a:pos x="18" y="33"/>
                  </a:cxn>
                  <a:cxn ang="0">
                    <a:pos x="0" y="33"/>
                  </a:cxn>
                  <a:cxn ang="0">
                    <a:pos x="0" y="0"/>
                  </a:cxn>
                </a:cxnLst>
                <a:rect l="0" t="0" r="r" b="b"/>
                <a:pathLst>
                  <a:path w="33" h="76">
                    <a:moveTo>
                      <a:pt x="0" y="0"/>
                    </a:moveTo>
                    <a:lnTo>
                      <a:pt x="33" y="0"/>
                    </a:lnTo>
                    <a:lnTo>
                      <a:pt x="33" y="33"/>
                    </a:lnTo>
                    <a:lnTo>
                      <a:pt x="32" y="46"/>
                    </a:lnTo>
                    <a:lnTo>
                      <a:pt x="28" y="58"/>
                    </a:lnTo>
                    <a:lnTo>
                      <a:pt x="21" y="68"/>
                    </a:lnTo>
                    <a:lnTo>
                      <a:pt x="12" y="74"/>
                    </a:lnTo>
                    <a:lnTo>
                      <a:pt x="0" y="76"/>
                    </a:lnTo>
                    <a:lnTo>
                      <a:pt x="0" y="61"/>
                    </a:lnTo>
                    <a:lnTo>
                      <a:pt x="7" y="60"/>
                    </a:lnTo>
                    <a:lnTo>
                      <a:pt x="12" y="54"/>
                    </a:lnTo>
                    <a:lnTo>
                      <a:pt x="15" y="48"/>
                    </a:lnTo>
                    <a:lnTo>
                      <a:pt x="17" y="40"/>
                    </a:lnTo>
                    <a:lnTo>
                      <a:pt x="18" y="33"/>
                    </a:lnTo>
                    <a:lnTo>
                      <a:pt x="0" y="3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20"/>
              <p:cNvSpPr>
                <a:spLocks noEditPoints="1"/>
              </p:cNvSpPr>
              <p:nvPr/>
            </p:nvSpPr>
            <p:spPr bwMode="gray">
              <a:xfrm>
                <a:off x="4421188" y="4438651"/>
                <a:ext cx="223838" cy="254000"/>
              </a:xfrm>
              <a:custGeom>
                <a:avLst/>
                <a:gdLst/>
                <a:ahLst/>
                <a:cxnLst>
                  <a:cxn ang="0">
                    <a:pos x="71" y="22"/>
                  </a:cxn>
                  <a:cxn ang="0">
                    <a:pos x="56" y="25"/>
                  </a:cxn>
                  <a:cxn ang="0">
                    <a:pos x="45" y="31"/>
                  </a:cxn>
                  <a:cxn ang="0">
                    <a:pos x="35" y="41"/>
                  </a:cxn>
                  <a:cxn ang="0">
                    <a:pos x="29" y="52"/>
                  </a:cxn>
                  <a:cxn ang="0">
                    <a:pos x="27" y="66"/>
                  </a:cxn>
                  <a:cxn ang="0">
                    <a:pos x="115" y="66"/>
                  </a:cxn>
                  <a:cxn ang="0">
                    <a:pos x="112" y="52"/>
                  </a:cxn>
                  <a:cxn ang="0">
                    <a:pos x="106" y="40"/>
                  </a:cxn>
                  <a:cxn ang="0">
                    <a:pos x="96" y="31"/>
                  </a:cxn>
                  <a:cxn ang="0">
                    <a:pos x="84" y="25"/>
                  </a:cxn>
                  <a:cxn ang="0">
                    <a:pos x="71" y="22"/>
                  </a:cxn>
                  <a:cxn ang="0">
                    <a:pos x="72" y="0"/>
                  </a:cxn>
                  <a:cxn ang="0">
                    <a:pos x="91" y="3"/>
                  </a:cxn>
                  <a:cxn ang="0">
                    <a:pos x="106" y="9"/>
                  </a:cxn>
                  <a:cxn ang="0">
                    <a:pos x="118" y="18"/>
                  </a:cxn>
                  <a:cxn ang="0">
                    <a:pos x="128" y="30"/>
                  </a:cxn>
                  <a:cxn ang="0">
                    <a:pos x="134" y="44"/>
                  </a:cxn>
                  <a:cxn ang="0">
                    <a:pos x="139" y="58"/>
                  </a:cxn>
                  <a:cxn ang="0">
                    <a:pos x="141" y="74"/>
                  </a:cxn>
                  <a:cxn ang="0">
                    <a:pos x="141" y="88"/>
                  </a:cxn>
                  <a:cxn ang="0">
                    <a:pos x="27" y="88"/>
                  </a:cxn>
                  <a:cxn ang="0">
                    <a:pos x="27" y="101"/>
                  </a:cxn>
                  <a:cxn ang="0">
                    <a:pos x="32" y="113"/>
                  </a:cxn>
                  <a:cxn ang="0">
                    <a:pos x="38" y="123"/>
                  </a:cxn>
                  <a:cxn ang="0">
                    <a:pos x="47" y="130"/>
                  </a:cxn>
                  <a:cxn ang="0">
                    <a:pos x="59" y="136"/>
                  </a:cxn>
                  <a:cxn ang="0">
                    <a:pos x="74" y="138"/>
                  </a:cxn>
                  <a:cxn ang="0">
                    <a:pos x="88" y="136"/>
                  </a:cxn>
                  <a:cxn ang="0">
                    <a:pos x="100" y="130"/>
                  </a:cxn>
                  <a:cxn ang="0">
                    <a:pos x="109" y="122"/>
                  </a:cxn>
                  <a:cxn ang="0">
                    <a:pos x="114" y="109"/>
                  </a:cxn>
                  <a:cxn ang="0">
                    <a:pos x="139" y="109"/>
                  </a:cxn>
                  <a:cxn ang="0">
                    <a:pos x="133" y="126"/>
                  </a:cxn>
                  <a:cxn ang="0">
                    <a:pos x="122" y="141"/>
                  </a:cxn>
                  <a:cxn ang="0">
                    <a:pos x="109" y="151"/>
                  </a:cxn>
                  <a:cxn ang="0">
                    <a:pos x="93" y="158"/>
                  </a:cxn>
                  <a:cxn ang="0">
                    <a:pos x="73" y="160"/>
                  </a:cxn>
                  <a:cxn ang="0">
                    <a:pos x="55" y="158"/>
                  </a:cxn>
                  <a:cxn ang="0">
                    <a:pos x="38" y="152"/>
                  </a:cxn>
                  <a:cxn ang="0">
                    <a:pos x="25" y="144"/>
                  </a:cxn>
                  <a:cxn ang="0">
                    <a:pos x="14" y="132"/>
                  </a:cxn>
                  <a:cxn ang="0">
                    <a:pos x="6" y="116"/>
                  </a:cxn>
                  <a:cxn ang="0">
                    <a:pos x="2" y="99"/>
                  </a:cxn>
                  <a:cxn ang="0">
                    <a:pos x="0" y="80"/>
                  </a:cxn>
                  <a:cxn ang="0">
                    <a:pos x="2" y="58"/>
                  </a:cxn>
                  <a:cxn ang="0">
                    <a:pos x="10" y="39"/>
                  </a:cxn>
                  <a:cxn ang="0">
                    <a:pos x="21" y="23"/>
                  </a:cxn>
                  <a:cxn ang="0">
                    <a:pos x="35" y="10"/>
                  </a:cxn>
                  <a:cxn ang="0">
                    <a:pos x="52" y="3"/>
                  </a:cxn>
                  <a:cxn ang="0">
                    <a:pos x="72" y="0"/>
                  </a:cxn>
                </a:cxnLst>
                <a:rect l="0" t="0" r="r" b="b"/>
                <a:pathLst>
                  <a:path w="141" h="160">
                    <a:moveTo>
                      <a:pt x="71" y="22"/>
                    </a:moveTo>
                    <a:lnTo>
                      <a:pt x="56" y="25"/>
                    </a:lnTo>
                    <a:lnTo>
                      <a:pt x="45" y="31"/>
                    </a:lnTo>
                    <a:lnTo>
                      <a:pt x="35" y="41"/>
                    </a:lnTo>
                    <a:lnTo>
                      <a:pt x="29" y="52"/>
                    </a:lnTo>
                    <a:lnTo>
                      <a:pt x="27" y="66"/>
                    </a:lnTo>
                    <a:lnTo>
                      <a:pt x="115" y="66"/>
                    </a:lnTo>
                    <a:lnTo>
                      <a:pt x="112" y="52"/>
                    </a:lnTo>
                    <a:lnTo>
                      <a:pt x="106" y="40"/>
                    </a:lnTo>
                    <a:lnTo>
                      <a:pt x="96" y="31"/>
                    </a:lnTo>
                    <a:lnTo>
                      <a:pt x="84" y="25"/>
                    </a:lnTo>
                    <a:lnTo>
                      <a:pt x="71" y="22"/>
                    </a:lnTo>
                    <a:close/>
                    <a:moveTo>
                      <a:pt x="72" y="0"/>
                    </a:moveTo>
                    <a:lnTo>
                      <a:pt x="91" y="3"/>
                    </a:lnTo>
                    <a:lnTo>
                      <a:pt x="106" y="9"/>
                    </a:lnTo>
                    <a:lnTo>
                      <a:pt x="118" y="18"/>
                    </a:lnTo>
                    <a:lnTo>
                      <a:pt x="128" y="30"/>
                    </a:lnTo>
                    <a:lnTo>
                      <a:pt x="134" y="44"/>
                    </a:lnTo>
                    <a:lnTo>
                      <a:pt x="139" y="58"/>
                    </a:lnTo>
                    <a:lnTo>
                      <a:pt x="141" y="74"/>
                    </a:lnTo>
                    <a:lnTo>
                      <a:pt x="141" y="88"/>
                    </a:lnTo>
                    <a:lnTo>
                      <a:pt x="27" y="88"/>
                    </a:lnTo>
                    <a:lnTo>
                      <a:pt x="27" y="101"/>
                    </a:lnTo>
                    <a:lnTo>
                      <a:pt x="32" y="113"/>
                    </a:lnTo>
                    <a:lnTo>
                      <a:pt x="38" y="123"/>
                    </a:lnTo>
                    <a:lnTo>
                      <a:pt x="47" y="130"/>
                    </a:lnTo>
                    <a:lnTo>
                      <a:pt x="59" y="136"/>
                    </a:lnTo>
                    <a:lnTo>
                      <a:pt x="74" y="138"/>
                    </a:lnTo>
                    <a:lnTo>
                      <a:pt x="88" y="136"/>
                    </a:lnTo>
                    <a:lnTo>
                      <a:pt x="100" y="130"/>
                    </a:lnTo>
                    <a:lnTo>
                      <a:pt x="109" y="122"/>
                    </a:lnTo>
                    <a:lnTo>
                      <a:pt x="114" y="109"/>
                    </a:lnTo>
                    <a:lnTo>
                      <a:pt x="139" y="109"/>
                    </a:lnTo>
                    <a:lnTo>
                      <a:pt x="133" y="126"/>
                    </a:lnTo>
                    <a:lnTo>
                      <a:pt x="122" y="141"/>
                    </a:lnTo>
                    <a:lnTo>
                      <a:pt x="109" y="151"/>
                    </a:lnTo>
                    <a:lnTo>
                      <a:pt x="93" y="158"/>
                    </a:lnTo>
                    <a:lnTo>
                      <a:pt x="73" y="160"/>
                    </a:lnTo>
                    <a:lnTo>
                      <a:pt x="55" y="158"/>
                    </a:lnTo>
                    <a:lnTo>
                      <a:pt x="38" y="152"/>
                    </a:lnTo>
                    <a:lnTo>
                      <a:pt x="25" y="144"/>
                    </a:lnTo>
                    <a:lnTo>
                      <a:pt x="14" y="132"/>
                    </a:lnTo>
                    <a:lnTo>
                      <a:pt x="6" y="116"/>
                    </a:lnTo>
                    <a:lnTo>
                      <a:pt x="2" y="99"/>
                    </a:lnTo>
                    <a:lnTo>
                      <a:pt x="0" y="80"/>
                    </a:lnTo>
                    <a:lnTo>
                      <a:pt x="2" y="58"/>
                    </a:lnTo>
                    <a:lnTo>
                      <a:pt x="10" y="39"/>
                    </a:lnTo>
                    <a:lnTo>
                      <a:pt x="21" y="23"/>
                    </a:lnTo>
                    <a:lnTo>
                      <a:pt x="35" y="10"/>
                    </a:lnTo>
                    <a:lnTo>
                      <a:pt x="52" y="3"/>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21"/>
              <p:cNvSpPr>
                <a:spLocks/>
              </p:cNvSpPr>
              <p:nvPr/>
            </p:nvSpPr>
            <p:spPr bwMode="gray">
              <a:xfrm>
                <a:off x="4686301" y="4438651"/>
                <a:ext cx="201613" cy="249238"/>
              </a:xfrm>
              <a:custGeom>
                <a:avLst/>
                <a:gdLst/>
                <a:ahLst/>
                <a:cxnLst>
                  <a:cxn ang="0">
                    <a:pos x="74" y="0"/>
                  </a:cxn>
                  <a:cxn ang="0">
                    <a:pos x="92" y="3"/>
                  </a:cxn>
                  <a:cxn ang="0">
                    <a:pos x="106" y="7"/>
                  </a:cxn>
                  <a:cxn ang="0">
                    <a:pos x="116" y="16"/>
                  </a:cxn>
                  <a:cxn ang="0">
                    <a:pos x="123" y="27"/>
                  </a:cxn>
                  <a:cxn ang="0">
                    <a:pos x="126" y="41"/>
                  </a:cxn>
                  <a:cxn ang="0">
                    <a:pos x="127" y="56"/>
                  </a:cxn>
                  <a:cxn ang="0">
                    <a:pos x="127" y="157"/>
                  </a:cxn>
                  <a:cxn ang="0">
                    <a:pos x="102" y="157"/>
                  </a:cxn>
                  <a:cxn ang="0">
                    <a:pos x="102" y="53"/>
                  </a:cxn>
                  <a:cxn ang="0">
                    <a:pos x="100" y="41"/>
                  </a:cxn>
                  <a:cxn ang="0">
                    <a:pos x="93" y="31"/>
                  </a:cxn>
                  <a:cxn ang="0">
                    <a:pos x="83" y="25"/>
                  </a:cxn>
                  <a:cxn ang="0">
                    <a:pos x="71" y="22"/>
                  </a:cxn>
                  <a:cxn ang="0">
                    <a:pos x="55" y="25"/>
                  </a:cxn>
                  <a:cxn ang="0">
                    <a:pos x="42" y="31"/>
                  </a:cxn>
                  <a:cxn ang="0">
                    <a:pos x="33" y="42"/>
                  </a:cxn>
                  <a:cxn ang="0">
                    <a:pos x="27" y="55"/>
                  </a:cxn>
                  <a:cxn ang="0">
                    <a:pos x="25" y="70"/>
                  </a:cxn>
                  <a:cxn ang="0">
                    <a:pos x="25" y="157"/>
                  </a:cxn>
                  <a:cxn ang="0">
                    <a:pos x="0" y="157"/>
                  </a:cxn>
                  <a:cxn ang="0">
                    <a:pos x="0" y="4"/>
                  </a:cxn>
                  <a:cxn ang="0">
                    <a:pos x="24" y="4"/>
                  </a:cxn>
                  <a:cxn ang="0">
                    <a:pos x="24" y="28"/>
                  </a:cxn>
                  <a:cxn ang="0">
                    <a:pos x="24" y="28"/>
                  </a:cxn>
                  <a:cxn ang="0">
                    <a:pos x="34" y="16"/>
                  </a:cxn>
                  <a:cxn ang="0">
                    <a:pos x="45" y="7"/>
                  </a:cxn>
                  <a:cxn ang="0">
                    <a:pos x="59" y="2"/>
                  </a:cxn>
                  <a:cxn ang="0">
                    <a:pos x="74" y="0"/>
                  </a:cxn>
                </a:cxnLst>
                <a:rect l="0" t="0" r="r" b="b"/>
                <a:pathLst>
                  <a:path w="127" h="157">
                    <a:moveTo>
                      <a:pt x="74" y="0"/>
                    </a:moveTo>
                    <a:lnTo>
                      <a:pt x="92" y="3"/>
                    </a:lnTo>
                    <a:lnTo>
                      <a:pt x="106" y="7"/>
                    </a:lnTo>
                    <a:lnTo>
                      <a:pt x="116" y="16"/>
                    </a:lnTo>
                    <a:lnTo>
                      <a:pt x="123" y="27"/>
                    </a:lnTo>
                    <a:lnTo>
                      <a:pt x="126" y="41"/>
                    </a:lnTo>
                    <a:lnTo>
                      <a:pt x="127" y="56"/>
                    </a:lnTo>
                    <a:lnTo>
                      <a:pt x="127" y="157"/>
                    </a:lnTo>
                    <a:lnTo>
                      <a:pt x="102" y="157"/>
                    </a:lnTo>
                    <a:lnTo>
                      <a:pt x="102" y="53"/>
                    </a:lnTo>
                    <a:lnTo>
                      <a:pt x="100" y="41"/>
                    </a:lnTo>
                    <a:lnTo>
                      <a:pt x="93" y="31"/>
                    </a:lnTo>
                    <a:lnTo>
                      <a:pt x="83" y="25"/>
                    </a:lnTo>
                    <a:lnTo>
                      <a:pt x="71" y="22"/>
                    </a:lnTo>
                    <a:lnTo>
                      <a:pt x="55" y="25"/>
                    </a:lnTo>
                    <a:lnTo>
                      <a:pt x="42" y="31"/>
                    </a:lnTo>
                    <a:lnTo>
                      <a:pt x="33" y="42"/>
                    </a:lnTo>
                    <a:lnTo>
                      <a:pt x="27" y="55"/>
                    </a:lnTo>
                    <a:lnTo>
                      <a:pt x="25" y="70"/>
                    </a:lnTo>
                    <a:lnTo>
                      <a:pt x="25" y="157"/>
                    </a:lnTo>
                    <a:lnTo>
                      <a:pt x="0" y="157"/>
                    </a:lnTo>
                    <a:lnTo>
                      <a:pt x="0" y="4"/>
                    </a:lnTo>
                    <a:lnTo>
                      <a:pt x="24" y="4"/>
                    </a:lnTo>
                    <a:lnTo>
                      <a:pt x="24" y="28"/>
                    </a:lnTo>
                    <a:lnTo>
                      <a:pt x="24" y="28"/>
                    </a:lnTo>
                    <a:lnTo>
                      <a:pt x="34" y="16"/>
                    </a:lnTo>
                    <a:lnTo>
                      <a:pt x="45" y="7"/>
                    </a:lnTo>
                    <a:lnTo>
                      <a:pt x="59" y="2"/>
                    </a:lnTo>
                    <a:lnTo>
                      <a:pt x="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22"/>
              <p:cNvSpPr>
                <a:spLocks noEditPoints="1"/>
              </p:cNvSpPr>
              <p:nvPr/>
            </p:nvSpPr>
            <p:spPr bwMode="gray">
              <a:xfrm>
                <a:off x="4933951" y="4438651"/>
                <a:ext cx="222250" cy="347663"/>
              </a:xfrm>
              <a:custGeom>
                <a:avLst/>
                <a:gdLst/>
                <a:ahLst/>
                <a:cxnLst>
                  <a:cxn ang="0">
                    <a:pos x="58" y="25"/>
                  </a:cxn>
                  <a:cxn ang="0">
                    <a:pos x="38" y="40"/>
                  </a:cxn>
                  <a:cxn ang="0">
                    <a:pos x="28" y="64"/>
                  </a:cxn>
                  <a:cxn ang="0">
                    <a:pos x="28" y="90"/>
                  </a:cxn>
                  <a:cxn ang="0">
                    <a:pos x="33" y="113"/>
                  </a:cxn>
                  <a:cxn ang="0">
                    <a:pos x="47" y="129"/>
                  </a:cxn>
                  <a:cxn ang="0">
                    <a:pos x="70" y="136"/>
                  </a:cxn>
                  <a:cxn ang="0">
                    <a:pos x="97" y="127"/>
                  </a:cxn>
                  <a:cxn ang="0">
                    <a:pos x="112" y="105"/>
                  </a:cxn>
                  <a:cxn ang="0">
                    <a:pos x="116" y="77"/>
                  </a:cxn>
                  <a:cxn ang="0">
                    <a:pos x="112" y="51"/>
                  </a:cxn>
                  <a:cxn ang="0">
                    <a:pos x="98" y="31"/>
                  </a:cxn>
                  <a:cxn ang="0">
                    <a:pos x="73" y="22"/>
                  </a:cxn>
                  <a:cxn ang="0">
                    <a:pos x="86" y="2"/>
                  </a:cxn>
                  <a:cxn ang="0">
                    <a:pos x="109" y="15"/>
                  </a:cxn>
                  <a:cxn ang="0">
                    <a:pos x="117" y="26"/>
                  </a:cxn>
                  <a:cxn ang="0">
                    <a:pos x="140" y="4"/>
                  </a:cxn>
                  <a:cxn ang="0">
                    <a:pos x="139" y="167"/>
                  </a:cxn>
                  <a:cxn ang="0">
                    <a:pos x="123" y="200"/>
                  </a:cxn>
                  <a:cxn ang="0">
                    <a:pos x="92" y="217"/>
                  </a:cxn>
                  <a:cxn ang="0">
                    <a:pos x="57" y="218"/>
                  </a:cxn>
                  <a:cxn ang="0">
                    <a:pos x="33" y="211"/>
                  </a:cxn>
                  <a:cxn ang="0">
                    <a:pos x="15" y="197"/>
                  </a:cxn>
                  <a:cxn ang="0">
                    <a:pos x="7" y="174"/>
                  </a:cxn>
                  <a:cxn ang="0">
                    <a:pos x="34" y="184"/>
                  </a:cxn>
                  <a:cxn ang="0">
                    <a:pos x="51" y="195"/>
                  </a:cxn>
                  <a:cxn ang="0">
                    <a:pos x="71" y="199"/>
                  </a:cxn>
                  <a:cxn ang="0">
                    <a:pos x="98" y="192"/>
                  </a:cxn>
                  <a:cxn ang="0">
                    <a:pos x="113" y="171"/>
                  </a:cxn>
                  <a:cxn ang="0">
                    <a:pos x="117" y="140"/>
                  </a:cxn>
                  <a:cxn ang="0">
                    <a:pos x="116" y="130"/>
                  </a:cxn>
                  <a:cxn ang="0">
                    <a:pos x="97" y="151"/>
                  </a:cxn>
                  <a:cxn ang="0">
                    <a:pos x="69" y="159"/>
                  </a:cxn>
                  <a:cxn ang="0">
                    <a:pos x="35" y="150"/>
                  </a:cxn>
                  <a:cxn ang="0">
                    <a:pos x="13" y="129"/>
                  </a:cxn>
                  <a:cxn ang="0">
                    <a:pos x="1" y="99"/>
                  </a:cxn>
                  <a:cxn ang="0">
                    <a:pos x="1" y="67"/>
                  </a:cxn>
                  <a:cxn ang="0">
                    <a:pos x="9" y="40"/>
                  </a:cxn>
                  <a:cxn ang="0">
                    <a:pos x="26" y="17"/>
                  </a:cxn>
                  <a:cxn ang="0">
                    <a:pos x="53" y="3"/>
                  </a:cxn>
                </a:cxnLst>
                <a:rect l="0" t="0" r="r" b="b"/>
                <a:pathLst>
                  <a:path w="140" h="219">
                    <a:moveTo>
                      <a:pt x="73" y="22"/>
                    </a:moveTo>
                    <a:lnTo>
                      <a:pt x="58" y="25"/>
                    </a:lnTo>
                    <a:lnTo>
                      <a:pt x="46" y="30"/>
                    </a:lnTo>
                    <a:lnTo>
                      <a:pt x="38" y="40"/>
                    </a:lnTo>
                    <a:lnTo>
                      <a:pt x="32" y="51"/>
                    </a:lnTo>
                    <a:lnTo>
                      <a:pt x="28" y="64"/>
                    </a:lnTo>
                    <a:lnTo>
                      <a:pt x="27" y="78"/>
                    </a:lnTo>
                    <a:lnTo>
                      <a:pt x="28" y="90"/>
                    </a:lnTo>
                    <a:lnTo>
                      <a:pt x="30" y="102"/>
                    </a:lnTo>
                    <a:lnTo>
                      <a:pt x="33" y="113"/>
                    </a:lnTo>
                    <a:lnTo>
                      <a:pt x="40" y="122"/>
                    </a:lnTo>
                    <a:lnTo>
                      <a:pt x="47" y="129"/>
                    </a:lnTo>
                    <a:lnTo>
                      <a:pt x="57" y="135"/>
                    </a:lnTo>
                    <a:lnTo>
                      <a:pt x="70" y="136"/>
                    </a:lnTo>
                    <a:lnTo>
                      <a:pt x="86" y="134"/>
                    </a:lnTo>
                    <a:lnTo>
                      <a:pt x="97" y="127"/>
                    </a:lnTo>
                    <a:lnTo>
                      <a:pt x="105" y="117"/>
                    </a:lnTo>
                    <a:lnTo>
                      <a:pt x="112" y="105"/>
                    </a:lnTo>
                    <a:lnTo>
                      <a:pt x="115" y="91"/>
                    </a:lnTo>
                    <a:lnTo>
                      <a:pt x="116" y="77"/>
                    </a:lnTo>
                    <a:lnTo>
                      <a:pt x="115" y="64"/>
                    </a:lnTo>
                    <a:lnTo>
                      <a:pt x="112" y="51"/>
                    </a:lnTo>
                    <a:lnTo>
                      <a:pt x="106" y="40"/>
                    </a:lnTo>
                    <a:lnTo>
                      <a:pt x="98" y="31"/>
                    </a:lnTo>
                    <a:lnTo>
                      <a:pt x="87" y="25"/>
                    </a:lnTo>
                    <a:lnTo>
                      <a:pt x="73" y="22"/>
                    </a:lnTo>
                    <a:close/>
                    <a:moveTo>
                      <a:pt x="71" y="0"/>
                    </a:moveTo>
                    <a:lnTo>
                      <a:pt x="86" y="2"/>
                    </a:lnTo>
                    <a:lnTo>
                      <a:pt x="98" y="7"/>
                    </a:lnTo>
                    <a:lnTo>
                      <a:pt x="109" y="15"/>
                    </a:lnTo>
                    <a:lnTo>
                      <a:pt x="116" y="26"/>
                    </a:lnTo>
                    <a:lnTo>
                      <a:pt x="117" y="26"/>
                    </a:lnTo>
                    <a:lnTo>
                      <a:pt x="117" y="4"/>
                    </a:lnTo>
                    <a:lnTo>
                      <a:pt x="140" y="4"/>
                    </a:lnTo>
                    <a:lnTo>
                      <a:pt x="140" y="144"/>
                    </a:lnTo>
                    <a:lnTo>
                      <a:pt x="139" y="167"/>
                    </a:lnTo>
                    <a:lnTo>
                      <a:pt x="133" y="185"/>
                    </a:lnTo>
                    <a:lnTo>
                      <a:pt x="123" y="200"/>
                    </a:lnTo>
                    <a:lnTo>
                      <a:pt x="110" y="210"/>
                    </a:lnTo>
                    <a:lnTo>
                      <a:pt x="92" y="217"/>
                    </a:lnTo>
                    <a:lnTo>
                      <a:pt x="69" y="219"/>
                    </a:lnTo>
                    <a:lnTo>
                      <a:pt x="57" y="218"/>
                    </a:lnTo>
                    <a:lnTo>
                      <a:pt x="45" y="216"/>
                    </a:lnTo>
                    <a:lnTo>
                      <a:pt x="33" y="211"/>
                    </a:lnTo>
                    <a:lnTo>
                      <a:pt x="23" y="206"/>
                    </a:lnTo>
                    <a:lnTo>
                      <a:pt x="15" y="197"/>
                    </a:lnTo>
                    <a:lnTo>
                      <a:pt x="9" y="187"/>
                    </a:lnTo>
                    <a:lnTo>
                      <a:pt x="7" y="174"/>
                    </a:lnTo>
                    <a:lnTo>
                      <a:pt x="32" y="174"/>
                    </a:lnTo>
                    <a:lnTo>
                      <a:pt x="34" y="184"/>
                    </a:lnTo>
                    <a:lnTo>
                      <a:pt x="41" y="191"/>
                    </a:lnTo>
                    <a:lnTo>
                      <a:pt x="51" y="195"/>
                    </a:lnTo>
                    <a:lnTo>
                      <a:pt x="60" y="198"/>
                    </a:lnTo>
                    <a:lnTo>
                      <a:pt x="71" y="199"/>
                    </a:lnTo>
                    <a:lnTo>
                      <a:pt x="86" y="197"/>
                    </a:lnTo>
                    <a:lnTo>
                      <a:pt x="98" y="192"/>
                    </a:lnTo>
                    <a:lnTo>
                      <a:pt x="106" y="183"/>
                    </a:lnTo>
                    <a:lnTo>
                      <a:pt x="113" y="171"/>
                    </a:lnTo>
                    <a:lnTo>
                      <a:pt x="116" y="157"/>
                    </a:lnTo>
                    <a:lnTo>
                      <a:pt x="117" y="140"/>
                    </a:lnTo>
                    <a:lnTo>
                      <a:pt x="117" y="130"/>
                    </a:lnTo>
                    <a:lnTo>
                      <a:pt x="116" y="130"/>
                    </a:lnTo>
                    <a:lnTo>
                      <a:pt x="109" y="143"/>
                    </a:lnTo>
                    <a:lnTo>
                      <a:pt x="97" y="151"/>
                    </a:lnTo>
                    <a:lnTo>
                      <a:pt x="83" y="157"/>
                    </a:lnTo>
                    <a:lnTo>
                      <a:pt x="69" y="159"/>
                    </a:lnTo>
                    <a:lnTo>
                      <a:pt x="51" y="157"/>
                    </a:lnTo>
                    <a:lnTo>
                      <a:pt x="35" y="150"/>
                    </a:lnTo>
                    <a:lnTo>
                      <a:pt x="23" y="141"/>
                    </a:lnTo>
                    <a:lnTo>
                      <a:pt x="13" y="129"/>
                    </a:lnTo>
                    <a:lnTo>
                      <a:pt x="6" y="115"/>
                    </a:lnTo>
                    <a:lnTo>
                      <a:pt x="1" y="99"/>
                    </a:lnTo>
                    <a:lnTo>
                      <a:pt x="0" y="81"/>
                    </a:lnTo>
                    <a:lnTo>
                      <a:pt x="1" y="67"/>
                    </a:lnTo>
                    <a:lnTo>
                      <a:pt x="4" y="53"/>
                    </a:lnTo>
                    <a:lnTo>
                      <a:pt x="9" y="40"/>
                    </a:lnTo>
                    <a:lnTo>
                      <a:pt x="16" y="27"/>
                    </a:lnTo>
                    <a:lnTo>
                      <a:pt x="26" y="17"/>
                    </a:lnTo>
                    <a:lnTo>
                      <a:pt x="38" y="8"/>
                    </a:lnTo>
                    <a:lnTo>
                      <a:pt x="53" y="3"/>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23"/>
              <p:cNvSpPr>
                <a:spLocks noEditPoints="1"/>
              </p:cNvSpPr>
              <p:nvPr/>
            </p:nvSpPr>
            <p:spPr bwMode="gray">
              <a:xfrm>
                <a:off x="5203826" y="4438651"/>
                <a:ext cx="228600" cy="254000"/>
              </a:xfrm>
              <a:custGeom>
                <a:avLst/>
                <a:gdLst/>
                <a:ahLst/>
                <a:cxnLst>
                  <a:cxn ang="0">
                    <a:pos x="95" y="82"/>
                  </a:cxn>
                  <a:cxn ang="0">
                    <a:pos x="71" y="87"/>
                  </a:cxn>
                  <a:cxn ang="0">
                    <a:pos x="48" y="90"/>
                  </a:cxn>
                  <a:cxn ang="0">
                    <a:pos x="33" y="99"/>
                  </a:cxn>
                  <a:cxn ang="0">
                    <a:pos x="27" y="115"/>
                  </a:cxn>
                  <a:cxn ang="0">
                    <a:pos x="33" y="130"/>
                  </a:cxn>
                  <a:cxn ang="0">
                    <a:pos x="48" y="137"/>
                  </a:cxn>
                  <a:cxn ang="0">
                    <a:pos x="72" y="137"/>
                  </a:cxn>
                  <a:cxn ang="0">
                    <a:pos x="93" y="126"/>
                  </a:cxn>
                  <a:cxn ang="0">
                    <a:pos x="102" y="111"/>
                  </a:cxn>
                  <a:cxn ang="0">
                    <a:pos x="104" y="78"/>
                  </a:cxn>
                  <a:cxn ang="0">
                    <a:pos x="83" y="0"/>
                  </a:cxn>
                  <a:cxn ang="0">
                    <a:pos x="105" y="6"/>
                  </a:cxn>
                  <a:cxn ang="0">
                    <a:pos x="122" y="18"/>
                  </a:cxn>
                  <a:cxn ang="0">
                    <a:pos x="129" y="42"/>
                  </a:cxn>
                  <a:cxn ang="0">
                    <a:pos x="129" y="126"/>
                  </a:cxn>
                  <a:cxn ang="0">
                    <a:pos x="129" y="133"/>
                  </a:cxn>
                  <a:cxn ang="0">
                    <a:pos x="131" y="137"/>
                  </a:cxn>
                  <a:cxn ang="0">
                    <a:pos x="136" y="138"/>
                  </a:cxn>
                  <a:cxn ang="0">
                    <a:pos x="141" y="137"/>
                  </a:cxn>
                  <a:cxn ang="0">
                    <a:pos x="144" y="157"/>
                  </a:cxn>
                  <a:cxn ang="0">
                    <a:pos x="127" y="160"/>
                  </a:cxn>
                  <a:cxn ang="0">
                    <a:pos x="110" y="155"/>
                  </a:cxn>
                  <a:cxn ang="0">
                    <a:pos x="105" y="137"/>
                  </a:cxn>
                  <a:cxn ang="0">
                    <a:pos x="81" y="155"/>
                  </a:cxn>
                  <a:cxn ang="0">
                    <a:pos x="51" y="160"/>
                  </a:cxn>
                  <a:cxn ang="0">
                    <a:pos x="25" y="156"/>
                  </a:cxn>
                  <a:cxn ang="0">
                    <a:pos x="7" y="143"/>
                  </a:cxn>
                  <a:cxn ang="0">
                    <a:pos x="0" y="117"/>
                  </a:cxn>
                  <a:cxn ang="0">
                    <a:pos x="6" y="93"/>
                  </a:cxn>
                  <a:cxn ang="0">
                    <a:pos x="21" y="80"/>
                  </a:cxn>
                  <a:cxn ang="0">
                    <a:pos x="41" y="73"/>
                  </a:cxn>
                  <a:cxn ang="0">
                    <a:pos x="65" y="68"/>
                  </a:cxn>
                  <a:cxn ang="0">
                    <a:pos x="88" y="64"/>
                  </a:cxn>
                  <a:cxn ang="0">
                    <a:pos x="101" y="56"/>
                  </a:cxn>
                  <a:cxn ang="0">
                    <a:pos x="101" y="37"/>
                  </a:cxn>
                  <a:cxn ang="0">
                    <a:pos x="88" y="26"/>
                  </a:cxn>
                  <a:cxn ang="0">
                    <a:pos x="70" y="22"/>
                  </a:cxn>
                  <a:cxn ang="0">
                    <a:pos x="47" y="27"/>
                  </a:cxn>
                  <a:cxn ang="0">
                    <a:pos x="34" y="40"/>
                  </a:cxn>
                  <a:cxn ang="0">
                    <a:pos x="6" y="52"/>
                  </a:cxn>
                  <a:cxn ang="0">
                    <a:pos x="16" y="21"/>
                  </a:cxn>
                  <a:cxn ang="0">
                    <a:pos x="39" y="5"/>
                  </a:cxn>
                  <a:cxn ang="0">
                    <a:pos x="71" y="0"/>
                  </a:cxn>
                </a:cxnLst>
                <a:rect l="0" t="0" r="r" b="b"/>
                <a:pathLst>
                  <a:path w="144" h="160">
                    <a:moveTo>
                      <a:pt x="104" y="78"/>
                    </a:moveTo>
                    <a:lnTo>
                      <a:pt x="95" y="82"/>
                    </a:lnTo>
                    <a:lnTo>
                      <a:pt x="83" y="85"/>
                    </a:lnTo>
                    <a:lnTo>
                      <a:pt x="71" y="87"/>
                    </a:lnTo>
                    <a:lnTo>
                      <a:pt x="58" y="88"/>
                    </a:lnTo>
                    <a:lnTo>
                      <a:pt x="48" y="90"/>
                    </a:lnTo>
                    <a:lnTo>
                      <a:pt x="40" y="93"/>
                    </a:lnTo>
                    <a:lnTo>
                      <a:pt x="33" y="99"/>
                    </a:lnTo>
                    <a:lnTo>
                      <a:pt x="28" y="106"/>
                    </a:lnTo>
                    <a:lnTo>
                      <a:pt x="27" y="115"/>
                    </a:lnTo>
                    <a:lnTo>
                      <a:pt x="28" y="124"/>
                    </a:lnTo>
                    <a:lnTo>
                      <a:pt x="33" y="130"/>
                    </a:lnTo>
                    <a:lnTo>
                      <a:pt x="39" y="135"/>
                    </a:lnTo>
                    <a:lnTo>
                      <a:pt x="48" y="137"/>
                    </a:lnTo>
                    <a:lnTo>
                      <a:pt x="57" y="138"/>
                    </a:lnTo>
                    <a:lnTo>
                      <a:pt x="72" y="137"/>
                    </a:lnTo>
                    <a:lnTo>
                      <a:pt x="84" y="133"/>
                    </a:lnTo>
                    <a:lnTo>
                      <a:pt x="93" y="126"/>
                    </a:lnTo>
                    <a:lnTo>
                      <a:pt x="98" y="118"/>
                    </a:lnTo>
                    <a:lnTo>
                      <a:pt x="102" y="111"/>
                    </a:lnTo>
                    <a:lnTo>
                      <a:pt x="104" y="103"/>
                    </a:lnTo>
                    <a:lnTo>
                      <a:pt x="104" y="78"/>
                    </a:lnTo>
                    <a:close/>
                    <a:moveTo>
                      <a:pt x="71" y="0"/>
                    </a:moveTo>
                    <a:lnTo>
                      <a:pt x="83" y="0"/>
                    </a:lnTo>
                    <a:lnTo>
                      <a:pt x="95" y="3"/>
                    </a:lnTo>
                    <a:lnTo>
                      <a:pt x="105" y="6"/>
                    </a:lnTo>
                    <a:lnTo>
                      <a:pt x="114" y="10"/>
                    </a:lnTo>
                    <a:lnTo>
                      <a:pt x="122" y="18"/>
                    </a:lnTo>
                    <a:lnTo>
                      <a:pt x="127" y="29"/>
                    </a:lnTo>
                    <a:lnTo>
                      <a:pt x="129" y="42"/>
                    </a:lnTo>
                    <a:lnTo>
                      <a:pt x="129" y="121"/>
                    </a:lnTo>
                    <a:lnTo>
                      <a:pt x="129" y="126"/>
                    </a:lnTo>
                    <a:lnTo>
                      <a:pt x="129" y="129"/>
                    </a:lnTo>
                    <a:lnTo>
                      <a:pt x="129" y="133"/>
                    </a:lnTo>
                    <a:lnTo>
                      <a:pt x="130" y="135"/>
                    </a:lnTo>
                    <a:lnTo>
                      <a:pt x="131" y="137"/>
                    </a:lnTo>
                    <a:lnTo>
                      <a:pt x="133" y="138"/>
                    </a:lnTo>
                    <a:lnTo>
                      <a:pt x="136" y="138"/>
                    </a:lnTo>
                    <a:lnTo>
                      <a:pt x="139" y="138"/>
                    </a:lnTo>
                    <a:lnTo>
                      <a:pt x="141" y="137"/>
                    </a:lnTo>
                    <a:lnTo>
                      <a:pt x="144" y="137"/>
                    </a:lnTo>
                    <a:lnTo>
                      <a:pt x="144" y="157"/>
                    </a:lnTo>
                    <a:lnTo>
                      <a:pt x="136" y="159"/>
                    </a:lnTo>
                    <a:lnTo>
                      <a:pt x="127" y="160"/>
                    </a:lnTo>
                    <a:lnTo>
                      <a:pt x="117" y="159"/>
                    </a:lnTo>
                    <a:lnTo>
                      <a:pt x="110" y="155"/>
                    </a:lnTo>
                    <a:lnTo>
                      <a:pt x="106" y="147"/>
                    </a:lnTo>
                    <a:lnTo>
                      <a:pt x="105" y="137"/>
                    </a:lnTo>
                    <a:lnTo>
                      <a:pt x="94" y="147"/>
                    </a:lnTo>
                    <a:lnTo>
                      <a:pt x="81" y="155"/>
                    </a:lnTo>
                    <a:lnTo>
                      <a:pt x="66" y="159"/>
                    </a:lnTo>
                    <a:lnTo>
                      <a:pt x="51" y="160"/>
                    </a:lnTo>
                    <a:lnTo>
                      <a:pt x="38" y="159"/>
                    </a:lnTo>
                    <a:lnTo>
                      <a:pt x="25" y="156"/>
                    </a:lnTo>
                    <a:lnTo>
                      <a:pt x="15" y="150"/>
                    </a:lnTo>
                    <a:lnTo>
                      <a:pt x="7" y="143"/>
                    </a:lnTo>
                    <a:lnTo>
                      <a:pt x="2" y="132"/>
                    </a:lnTo>
                    <a:lnTo>
                      <a:pt x="0" y="117"/>
                    </a:lnTo>
                    <a:lnTo>
                      <a:pt x="2" y="104"/>
                    </a:lnTo>
                    <a:lnTo>
                      <a:pt x="6" y="93"/>
                    </a:lnTo>
                    <a:lnTo>
                      <a:pt x="13" y="86"/>
                    </a:lnTo>
                    <a:lnTo>
                      <a:pt x="21" y="80"/>
                    </a:lnTo>
                    <a:lnTo>
                      <a:pt x="30" y="76"/>
                    </a:lnTo>
                    <a:lnTo>
                      <a:pt x="41" y="73"/>
                    </a:lnTo>
                    <a:lnTo>
                      <a:pt x="52" y="70"/>
                    </a:lnTo>
                    <a:lnTo>
                      <a:pt x="65" y="68"/>
                    </a:lnTo>
                    <a:lnTo>
                      <a:pt x="77" y="66"/>
                    </a:lnTo>
                    <a:lnTo>
                      <a:pt x="88" y="64"/>
                    </a:lnTo>
                    <a:lnTo>
                      <a:pt x="96" y="61"/>
                    </a:lnTo>
                    <a:lnTo>
                      <a:pt x="101" y="56"/>
                    </a:lnTo>
                    <a:lnTo>
                      <a:pt x="104" y="47"/>
                    </a:lnTo>
                    <a:lnTo>
                      <a:pt x="101" y="37"/>
                    </a:lnTo>
                    <a:lnTo>
                      <a:pt x="96" y="30"/>
                    </a:lnTo>
                    <a:lnTo>
                      <a:pt x="88" y="26"/>
                    </a:lnTo>
                    <a:lnTo>
                      <a:pt x="80" y="23"/>
                    </a:lnTo>
                    <a:lnTo>
                      <a:pt x="70" y="22"/>
                    </a:lnTo>
                    <a:lnTo>
                      <a:pt x="58" y="23"/>
                    </a:lnTo>
                    <a:lnTo>
                      <a:pt x="47" y="27"/>
                    </a:lnTo>
                    <a:lnTo>
                      <a:pt x="39" y="31"/>
                    </a:lnTo>
                    <a:lnTo>
                      <a:pt x="34" y="40"/>
                    </a:lnTo>
                    <a:lnTo>
                      <a:pt x="31" y="52"/>
                    </a:lnTo>
                    <a:lnTo>
                      <a:pt x="6" y="52"/>
                    </a:lnTo>
                    <a:lnTo>
                      <a:pt x="10" y="34"/>
                    </a:lnTo>
                    <a:lnTo>
                      <a:pt x="16" y="21"/>
                    </a:lnTo>
                    <a:lnTo>
                      <a:pt x="26" y="11"/>
                    </a:lnTo>
                    <a:lnTo>
                      <a:pt x="39" y="5"/>
                    </a:lnTo>
                    <a:lnTo>
                      <a:pt x="54"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24"/>
              <p:cNvSpPr>
                <a:spLocks noEditPoints="1"/>
              </p:cNvSpPr>
              <p:nvPr/>
            </p:nvSpPr>
            <p:spPr bwMode="gray">
              <a:xfrm>
                <a:off x="5456238" y="4438651"/>
                <a:ext cx="222250" cy="347663"/>
              </a:xfrm>
              <a:custGeom>
                <a:avLst/>
                <a:gdLst/>
                <a:ahLst/>
                <a:cxnLst>
                  <a:cxn ang="0">
                    <a:pos x="57" y="25"/>
                  </a:cxn>
                  <a:cxn ang="0">
                    <a:pos x="37" y="40"/>
                  </a:cxn>
                  <a:cxn ang="0">
                    <a:pos x="28" y="64"/>
                  </a:cxn>
                  <a:cxn ang="0">
                    <a:pos x="28" y="90"/>
                  </a:cxn>
                  <a:cxn ang="0">
                    <a:pos x="33" y="113"/>
                  </a:cxn>
                  <a:cxn ang="0">
                    <a:pos x="47" y="129"/>
                  </a:cxn>
                  <a:cxn ang="0">
                    <a:pos x="70" y="136"/>
                  </a:cxn>
                  <a:cxn ang="0">
                    <a:pos x="96" y="127"/>
                  </a:cxn>
                  <a:cxn ang="0">
                    <a:pos x="111" y="105"/>
                  </a:cxn>
                  <a:cxn ang="0">
                    <a:pos x="115" y="77"/>
                  </a:cxn>
                  <a:cxn ang="0">
                    <a:pos x="112" y="51"/>
                  </a:cxn>
                  <a:cxn ang="0">
                    <a:pos x="98" y="31"/>
                  </a:cxn>
                  <a:cxn ang="0">
                    <a:pos x="72" y="22"/>
                  </a:cxn>
                  <a:cxn ang="0">
                    <a:pos x="84" y="2"/>
                  </a:cxn>
                  <a:cxn ang="0">
                    <a:pos x="108" y="15"/>
                  </a:cxn>
                  <a:cxn ang="0">
                    <a:pos x="117" y="26"/>
                  </a:cxn>
                  <a:cxn ang="0">
                    <a:pos x="140" y="4"/>
                  </a:cxn>
                  <a:cxn ang="0">
                    <a:pos x="138" y="167"/>
                  </a:cxn>
                  <a:cxn ang="0">
                    <a:pos x="123" y="200"/>
                  </a:cxn>
                  <a:cxn ang="0">
                    <a:pos x="91" y="217"/>
                  </a:cxn>
                  <a:cxn ang="0">
                    <a:pos x="57" y="218"/>
                  </a:cxn>
                  <a:cxn ang="0">
                    <a:pos x="33" y="211"/>
                  </a:cxn>
                  <a:cxn ang="0">
                    <a:pos x="14" y="197"/>
                  </a:cxn>
                  <a:cxn ang="0">
                    <a:pos x="6" y="174"/>
                  </a:cxn>
                  <a:cxn ang="0">
                    <a:pos x="34" y="184"/>
                  </a:cxn>
                  <a:cxn ang="0">
                    <a:pos x="51" y="195"/>
                  </a:cxn>
                  <a:cxn ang="0">
                    <a:pos x="71" y="199"/>
                  </a:cxn>
                  <a:cxn ang="0">
                    <a:pos x="98" y="192"/>
                  </a:cxn>
                  <a:cxn ang="0">
                    <a:pos x="112" y="171"/>
                  </a:cxn>
                  <a:cxn ang="0">
                    <a:pos x="117" y="140"/>
                  </a:cxn>
                  <a:cxn ang="0">
                    <a:pos x="116" y="130"/>
                  </a:cxn>
                  <a:cxn ang="0">
                    <a:pos x="96" y="151"/>
                  </a:cxn>
                  <a:cxn ang="0">
                    <a:pos x="68" y="159"/>
                  </a:cxn>
                  <a:cxn ang="0">
                    <a:pos x="35" y="150"/>
                  </a:cxn>
                  <a:cxn ang="0">
                    <a:pos x="12" y="129"/>
                  </a:cxn>
                  <a:cxn ang="0">
                    <a:pos x="1" y="99"/>
                  </a:cxn>
                  <a:cxn ang="0">
                    <a:pos x="1" y="67"/>
                  </a:cxn>
                  <a:cxn ang="0">
                    <a:pos x="9" y="40"/>
                  </a:cxn>
                  <a:cxn ang="0">
                    <a:pos x="25" y="17"/>
                  </a:cxn>
                  <a:cxn ang="0">
                    <a:pos x="53" y="3"/>
                  </a:cxn>
                </a:cxnLst>
                <a:rect l="0" t="0" r="r" b="b"/>
                <a:pathLst>
                  <a:path w="140" h="219">
                    <a:moveTo>
                      <a:pt x="72" y="22"/>
                    </a:moveTo>
                    <a:lnTo>
                      <a:pt x="57" y="25"/>
                    </a:lnTo>
                    <a:lnTo>
                      <a:pt x="46" y="30"/>
                    </a:lnTo>
                    <a:lnTo>
                      <a:pt x="37" y="40"/>
                    </a:lnTo>
                    <a:lnTo>
                      <a:pt x="31" y="51"/>
                    </a:lnTo>
                    <a:lnTo>
                      <a:pt x="28" y="64"/>
                    </a:lnTo>
                    <a:lnTo>
                      <a:pt x="27" y="78"/>
                    </a:lnTo>
                    <a:lnTo>
                      <a:pt x="28" y="90"/>
                    </a:lnTo>
                    <a:lnTo>
                      <a:pt x="30" y="102"/>
                    </a:lnTo>
                    <a:lnTo>
                      <a:pt x="33" y="113"/>
                    </a:lnTo>
                    <a:lnTo>
                      <a:pt x="39" y="122"/>
                    </a:lnTo>
                    <a:lnTo>
                      <a:pt x="47" y="129"/>
                    </a:lnTo>
                    <a:lnTo>
                      <a:pt x="57" y="135"/>
                    </a:lnTo>
                    <a:lnTo>
                      <a:pt x="70" y="136"/>
                    </a:lnTo>
                    <a:lnTo>
                      <a:pt x="84" y="134"/>
                    </a:lnTo>
                    <a:lnTo>
                      <a:pt x="96" y="127"/>
                    </a:lnTo>
                    <a:lnTo>
                      <a:pt x="105" y="117"/>
                    </a:lnTo>
                    <a:lnTo>
                      <a:pt x="111" y="105"/>
                    </a:lnTo>
                    <a:lnTo>
                      <a:pt x="114" y="91"/>
                    </a:lnTo>
                    <a:lnTo>
                      <a:pt x="115" y="77"/>
                    </a:lnTo>
                    <a:lnTo>
                      <a:pt x="115" y="64"/>
                    </a:lnTo>
                    <a:lnTo>
                      <a:pt x="112" y="51"/>
                    </a:lnTo>
                    <a:lnTo>
                      <a:pt x="105" y="40"/>
                    </a:lnTo>
                    <a:lnTo>
                      <a:pt x="98" y="31"/>
                    </a:lnTo>
                    <a:lnTo>
                      <a:pt x="87" y="25"/>
                    </a:lnTo>
                    <a:lnTo>
                      <a:pt x="72" y="22"/>
                    </a:lnTo>
                    <a:close/>
                    <a:moveTo>
                      <a:pt x="71" y="0"/>
                    </a:moveTo>
                    <a:lnTo>
                      <a:pt x="84" y="2"/>
                    </a:lnTo>
                    <a:lnTo>
                      <a:pt x="98" y="7"/>
                    </a:lnTo>
                    <a:lnTo>
                      <a:pt x="108" y="15"/>
                    </a:lnTo>
                    <a:lnTo>
                      <a:pt x="116" y="26"/>
                    </a:lnTo>
                    <a:lnTo>
                      <a:pt x="117" y="26"/>
                    </a:lnTo>
                    <a:lnTo>
                      <a:pt x="117" y="4"/>
                    </a:lnTo>
                    <a:lnTo>
                      <a:pt x="140" y="4"/>
                    </a:lnTo>
                    <a:lnTo>
                      <a:pt x="140" y="144"/>
                    </a:lnTo>
                    <a:lnTo>
                      <a:pt x="138" y="167"/>
                    </a:lnTo>
                    <a:lnTo>
                      <a:pt x="133" y="185"/>
                    </a:lnTo>
                    <a:lnTo>
                      <a:pt x="123" y="200"/>
                    </a:lnTo>
                    <a:lnTo>
                      <a:pt x="110" y="210"/>
                    </a:lnTo>
                    <a:lnTo>
                      <a:pt x="91" y="217"/>
                    </a:lnTo>
                    <a:lnTo>
                      <a:pt x="69" y="219"/>
                    </a:lnTo>
                    <a:lnTo>
                      <a:pt x="57" y="218"/>
                    </a:lnTo>
                    <a:lnTo>
                      <a:pt x="44" y="216"/>
                    </a:lnTo>
                    <a:lnTo>
                      <a:pt x="33" y="211"/>
                    </a:lnTo>
                    <a:lnTo>
                      <a:pt x="22" y="206"/>
                    </a:lnTo>
                    <a:lnTo>
                      <a:pt x="14" y="197"/>
                    </a:lnTo>
                    <a:lnTo>
                      <a:pt x="9" y="187"/>
                    </a:lnTo>
                    <a:lnTo>
                      <a:pt x="6" y="174"/>
                    </a:lnTo>
                    <a:lnTo>
                      <a:pt x="31" y="174"/>
                    </a:lnTo>
                    <a:lnTo>
                      <a:pt x="34" y="184"/>
                    </a:lnTo>
                    <a:lnTo>
                      <a:pt x="41" y="191"/>
                    </a:lnTo>
                    <a:lnTo>
                      <a:pt x="51" y="195"/>
                    </a:lnTo>
                    <a:lnTo>
                      <a:pt x="60" y="198"/>
                    </a:lnTo>
                    <a:lnTo>
                      <a:pt x="71" y="199"/>
                    </a:lnTo>
                    <a:lnTo>
                      <a:pt x="86" y="197"/>
                    </a:lnTo>
                    <a:lnTo>
                      <a:pt x="98" y="192"/>
                    </a:lnTo>
                    <a:lnTo>
                      <a:pt x="106" y="183"/>
                    </a:lnTo>
                    <a:lnTo>
                      <a:pt x="112" y="171"/>
                    </a:lnTo>
                    <a:lnTo>
                      <a:pt x="116" y="157"/>
                    </a:lnTo>
                    <a:lnTo>
                      <a:pt x="117" y="140"/>
                    </a:lnTo>
                    <a:lnTo>
                      <a:pt x="117" y="130"/>
                    </a:lnTo>
                    <a:lnTo>
                      <a:pt x="116" y="130"/>
                    </a:lnTo>
                    <a:lnTo>
                      <a:pt x="107" y="143"/>
                    </a:lnTo>
                    <a:lnTo>
                      <a:pt x="96" y="151"/>
                    </a:lnTo>
                    <a:lnTo>
                      <a:pt x="83" y="157"/>
                    </a:lnTo>
                    <a:lnTo>
                      <a:pt x="68" y="159"/>
                    </a:lnTo>
                    <a:lnTo>
                      <a:pt x="51" y="157"/>
                    </a:lnTo>
                    <a:lnTo>
                      <a:pt x="35" y="150"/>
                    </a:lnTo>
                    <a:lnTo>
                      <a:pt x="22" y="141"/>
                    </a:lnTo>
                    <a:lnTo>
                      <a:pt x="12" y="129"/>
                    </a:lnTo>
                    <a:lnTo>
                      <a:pt x="6" y="115"/>
                    </a:lnTo>
                    <a:lnTo>
                      <a:pt x="1" y="99"/>
                    </a:lnTo>
                    <a:lnTo>
                      <a:pt x="0" y="81"/>
                    </a:lnTo>
                    <a:lnTo>
                      <a:pt x="1" y="67"/>
                    </a:lnTo>
                    <a:lnTo>
                      <a:pt x="4" y="53"/>
                    </a:lnTo>
                    <a:lnTo>
                      <a:pt x="9" y="40"/>
                    </a:lnTo>
                    <a:lnTo>
                      <a:pt x="16" y="27"/>
                    </a:lnTo>
                    <a:lnTo>
                      <a:pt x="25" y="17"/>
                    </a:lnTo>
                    <a:lnTo>
                      <a:pt x="37" y="8"/>
                    </a:lnTo>
                    <a:lnTo>
                      <a:pt x="53" y="3"/>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25"/>
              <p:cNvSpPr>
                <a:spLocks noEditPoints="1"/>
              </p:cNvSpPr>
              <p:nvPr/>
            </p:nvSpPr>
            <p:spPr bwMode="gray">
              <a:xfrm>
                <a:off x="5726113" y="4438651"/>
                <a:ext cx="223838" cy="254000"/>
              </a:xfrm>
              <a:custGeom>
                <a:avLst/>
                <a:gdLst/>
                <a:ahLst/>
                <a:cxnLst>
                  <a:cxn ang="0">
                    <a:pos x="71" y="22"/>
                  </a:cxn>
                  <a:cxn ang="0">
                    <a:pos x="55" y="25"/>
                  </a:cxn>
                  <a:cxn ang="0">
                    <a:pos x="44" y="31"/>
                  </a:cxn>
                  <a:cxn ang="0">
                    <a:pos x="36" y="41"/>
                  </a:cxn>
                  <a:cxn ang="0">
                    <a:pos x="29" y="52"/>
                  </a:cxn>
                  <a:cxn ang="0">
                    <a:pos x="27" y="66"/>
                  </a:cxn>
                  <a:cxn ang="0">
                    <a:pos x="114" y="66"/>
                  </a:cxn>
                  <a:cxn ang="0">
                    <a:pos x="112" y="52"/>
                  </a:cxn>
                  <a:cxn ang="0">
                    <a:pos x="106" y="40"/>
                  </a:cxn>
                  <a:cxn ang="0">
                    <a:pos x="96" y="31"/>
                  </a:cxn>
                  <a:cxn ang="0">
                    <a:pos x="85" y="25"/>
                  </a:cxn>
                  <a:cxn ang="0">
                    <a:pos x="71" y="22"/>
                  </a:cxn>
                  <a:cxn ang="0">
                    <a:pos x="72" y="0"/>
                  </a:cxn>
                  <a:cxn ang="0">
                    <a:pos x="90" y="3"/>
                  </a:cxn>
                  <a:cxn ang="0">
                    <a:pos x="106" y="9"/>
                  </a:cxn>
                  <a:cxn ang="0">
                    <a:pos x="118" y="18"/>
                  </a:cxn>
                  <a:cxn ang="0">
                    <a:pos x="128" y="30"/>
                  </a:cxn>
                  <a:cxn ang="0">
                    <a:pos x="134" y="44"/>
                  </a:cxn>
                  <a:cxn ang="0">
                    <a:pos x="138" y="58"/>
                  </a:cxn>
                  <a:cxn ang="0">
                    <a:pos x="141" y="74"/>
                  </a:cxn>
                  <a:cxn ang="0">
                    <a:pos x="141" y="88"/>
                  </a:cxn>
                  <a:cxn ang="0">
                    <a:pos x="27" y="88"/>
                  </a:cxn>
                  <a:cxn ang="0">
                    <a:pos x="27" y="101"/>
                  </a:cxn>
                  <a:cxn ang="0">
                    <a:pos x="31" y="113"/>
                  </a:cxn>
                  <a:cxn ang="0">
                    <a:pos x="38" y="123"/>
                  </a:cxn>
                  <a:cxn ang="0">
                    <a:pos x="47" y="130"/>
                  </a:cxn>
                  <a:cxn ang="0">
                    <a:pos x="59" y="136"/>
                  </a:cxn>
                  <a:cxn ang="0">
                    <a:pos x="74" y="138"/>
                  </a:cxn>
                  <a:cxn ang="0">
                    <a:pos x="88" y="136"/>
                  </a:cxn>
                  <a:cxn ang="0">
                    <a:pos x="100" y="130"/>
                  </a:cxn>
                  <a:cxn ang="0">
                    <a:pos x="109" y="122"/>
                  </a:cxn>
                  <a:cxn ang="0">
                    <a:pos x="114" y="109"/>
                  </a:cxn>
                  <a:cxn ang="0">
                    <a:pos x="138" y="109"/>
                  </a:cxn>
                  <a:cxn ang="0">
                    <a:pos x="133" y="126"/>
                  </a:cxn>
                  <a:cxn ang="0">
                    <a:pos x="123" y="141"/>
                  </a:cxn>
                  <a:cxn ang="0">
                    <a:pos x="109" y="151"/>
                  </a:cxn>
                  <a:cxn ang="0">
                    <a:pos x="93" y="158"/>
                  </a:cxn>
                  <a:cxn ang="0">
                    <a:pos x="73" y="160"/>
                  </a:cxn>
                  <a:cxn ang="0">
                    <a:pos x="54" y="158"/>
                  </a:cxn>
                  <a:cxn ang="0">
                    <a:pos x="38" y="152"/>
                  </a:cxn>
                  <a:cxn ang="0">
                    <a:pos x="25" y="144"/>
                  </a:cxn>
                  <a:cxn ang="0">
                    <a:pos x="14" y="132"/>
                  </a:cxn>
                  <a:cxn ang="0">
                    <a:pos x="6" y="116"/>
                  </a:cxn>
                  <a:cxn ang="0">
                    <a:pos x="2" y="99"/>
                  </a:cxn>
                  <a:cxn ang="0">
                    <a:pos x="0" y="80"/>
                  </a:cxn>
                  <a:cxn ang="0">
                    <a:pos x="2" y="58"/>
                  </a:cxn>
                  <a:cxn ang="0">
                    <a:pos x="9" y="39"/>
                  </a:cxn>
                  <a:cxn ang="0">
                    <a:pos x="20" y="23"/>
                  </a:cxn>
                  <a:cxn ang="0">
                    <a:pos x="35" y="10"/>
                  </a:cxn>
                  <a:cxn ang="0">
                    <a:pos x="52" y="3"/>
                  </a:cxn>
                  <a:cxn ang="0">
                    <a:pos x="72" y="0"/>
                  </a:cxn>
                </a:cxnLst>
                <a:rect l="0" t="0" r="r" b="b"/>
                <a:pathLst>
                  <a:path w="141" h="160">
                    <a:moveTo>
                      <a:pt x="71" y="22"/>
                    </a:moveTo>
                    <a:lnTo>
                      <a:pt x="55" y="25"/>
                    </a:lnTo>
                    <a:lnTo>
                      <a:pt x="44" y="31"/>
                    </a:lnTo>
                    <a:lnTo>
                      <a:pt x="36" y="41"/>
                    </a:lnTo>
                    <a:lnTo>
                      <a:pt x="29" y="52"/>
                    </a:lnTo>
                    <a:lnTo>
                      <a:pt x="27" y="66"/>
                    </a:lnTo>
                    <a:lnTo>
                      <a:pt x="114" y="66"/>
                    </a:lnTo>
                    <a:lnTo>
                      <a:pt x="112" y="52"/>
                    </a:lnTo>
                    <a:lnTo>
                      <a:pt x="106" y="40"/>
                    </a:lnTo>
                    <a:lnTo>
                      <a:pt x="96" y="31"/>
                    </a:lnTo>
                    <a:lnTo>
                      <a:pt x="85" y="25"/>
                    </a:lnTo>
                    <a:lnTo>
                      <a:pt x="71" y="22"/>
                    </a:lnTo>
                    <a:close/>
                    <a:moveTo>
                      <a:pt x="72" y="0"/>
                    </a:moveTo>
                    <a:lnTo>
                      <a:pt x="90" y="3"/>
                    </a:lnTo>
                    <a:lnTo>
                      <a:pt x="106" y="9"/>
                    </a:lnTo>
                    <a:lnTo>
                      <a:pt x="118" y="18"/>
                    </a:lnTo>
                    <a:lnTo>
                      <a:pt x="128" y="30"/>
                    </a:lnTo>
                    <a:lnTo>
                      <a:pt x="134" y="44"/>
                    </a:lnTo>
                    <a:lnTo>
                      <a:pt x="138" y="58"/>
                    </a:lnTo>
                    <a:lnTo>
                      <a:pt x="141" y="74"/>
                    </a:lnTo>
                    <a:lnTo>
                      <a:pt x="141" y="88"/>
                    </a:lnTo>
                    <a:lnTo>
                      <a:pt x="27" y="88"/>
                    </a:lnTo>
                    <a:lnTo>
                      <a:pt x="27" y="101"/>
                    </a:lnTo>
                    <a:lnTo>
                      <a:pt x="31" y="113"/>
                    </a:lnTo>
                    <a:lnTo>
                      <a:pt x="38" y="123"/>
                    </a:lnTo>
                    <a:lnTo>
                      <a:pt x="47" y="130"/>
                    </a:lnTo>
                    <a:lnTo>
                      <a:pt x="59" y="136"/>
                    </a:lnTo>
                    <a:lnTo>
                      <a:pt x="74" y="138"/>
                    </a:lnTo>
                    <a:lnTo>
                      <a:pt x="88" y="136"/>
                    </a:lnTo>
                    <a:lnTo>
                      <a:pt x="100" y="130"/>
                    </a:lnTo>
                    <a:lnTo>
                      <a:pt x="109" y="122"/>
                    </a:lnTo>
                    <a:lnTo>
                      <a:pt x="114" y="109"/>
                    </a:lnTo>
                    <a:lnTo>
                      <a:pt x="138" y="109"/>
                    </a:lnTo>
                    <a:lnTo>
                      <a:pt x="133" y="126"/>
                    </a:lnTo>
                    <a:lnTo>
                      <a:pt x="123" y="141"/>
                    </a:lnTo>
                    <a:lnTo>
                      <a:pt x="109" y="151"/>
                    </a:lnTo>
                    <a:lnTo>
                      <a:pt x="93" y="158"/>
                    </a:lnTo>
                    <a:lnTo>
                      <a:pt x="73" y="160"/>
                    </a:lnTo>
                    <a:lnTo>
                      <a:pt x="54" y="158"/>
                    </a:lnTo>
                    <a:lnTo>
                      <a:pt x="38" y="152"/>
                    </a:lnTo>
                    <a:lnTo>
                      <a:pt x="25" y="144"/>
                    </a:lnTo>
                    <a:lnTo>
                      <a:pt x="14" y="132"/>
                    </a:lnTo>
                    <a:lnTo>
                      <a:pt x="6" y="116"/>
                    </a:lnTo>
                    <a:lnTo>
                      <a:pt x="2" y="99"/>
                    </a:lnTo>
                    <a:lnTo>
                      <a:pt x="0" y="80"/>
                    </a:lnTo>
                    <a:lnTo>
                      <a:pt x="2" y="58"/>
                    </a:lnTo>
                    <a:lnTo>
                      <a:pt x="9" y="39"/>
                    </a:lnTo>
                    <a:lnTo>
                      <a:pt x="20" y="23"/>
                    </a:lnTo>
                    <a:lnTo>
                      <a:pt x="35" y="10"/>
                    </a:lnTo>
                    <a:lnTo>
                      <a:pt x="52" y="3"/>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26"/>
              <p:cNvSpPr>
                <a:spLocks/>
              </p:cNvSpPr>
              <p:nvPr/>
            </p:nvSpPr>
            <p:spPr bwMode="gray">
              <a:xfrm>
                <a:off x="5991226" y="4438651"/>
                <a:ext cx="341313" cy="249238"/>
              </a:xfrm>
              <a:custGeom>
                <a:avLst/>
                <a:gdLst/>
                <a:ahLst/>
                <a:cxnLst>
                  <a:cxn ang="0">
                    <a:pos x="74" y="0"/>
                  </a:cxn>
                  <a:cxn ang="0">
                    <a:pos x="87" y="2"/>
                  </a:cxn>
                  <a:cxn ang="0">
                    <a:pos x="99" y="6"/>
                  </a:cxn>
                  <a:cxn ang="0">
                    <a:pos x="109" y="15"/>
                  </a:cxn>
                  <a:cxn ang="0">
                    <a:pos x="116" y="27"/>
                  </a:cxn>
                  <a:cxn ang="0">
                    <a:pos x="124" y="16"/>
                  </a:cxn>
                  <a:cxn ang="0">
                    <a:pos x="136" y="7"/>
                  </a:cxn>
                  <a:cxn ang="0">
                    <a:pos x="150" y="2"/>
                  </a:cxn>
                  <a:cxn ang="0">
                    <a:pos x="164" y="0"/>
                  </a:cxn>
                  <a:cxn ang="0">
                    <a:pos x="178" y="2"/>
                  </a:cxn>
                  <a:cxn ang="0">
                    <a:pos x="190" y="5"/>
                  </a:cxn>
                  <a:cxn ang="0">
                    <a:pos x="201" y="10"/>
                  </a:cxn>
                  <a:cxn ang="0">
                    <a:pos x="209" y="19"/>
                  </a:cxn>
                  <a:cxn ang="0">
                    <a:pos x="213" y="30"/>
                  </a:cxn>
                  <a:cxn ang="0">
                    <a:pos x="215" y="44"/>
                  </a:cxn>
                  <a:cxn ang="0">
                    <a:pos x="215" y="157"/>
                  </a:cxn>
                  <a:cxn ang="0">
                    <a:pos x="190" y="157"/>
                  </a:cxn>
                  <a:cxn ang="0">
                    <a:pos x="190" y="56"/>
                  </a:cxn>
                  <a:cxn ang="0">
                    <a:pos x="189" y="45"/>
                  </a:cxn>
                  <a:cxn ang="0">
                    <a:pos x="186" y="37"/>
                  </a:cxn>
                  <a:cxn ang="0">
                    <a:pos x="181" y="29"/>
                  </a:cxn>
                  <a:cxn ang="0">
                    <a:pos x="173" y="25"/>
                  </a:cxn>
                  <a:cxn ang="0">
                    <a:pos x="159" y="22"/>
                  </a:cxn>
                  <a:cxn ang="0">
                    <a:pos x="146" y="25"/>
                  </a:cxn>
                  <a:cxn ang="0">
                    <a:pos x="135" y="29"/>
                  </a:cxn>
                  <a:cxn ang="0">
                    <a:pos x="127" y="38"/>
                  </a:cxn>
                  <a:cxn ang="0">
                    <a:pos x="122" y="49"/>
                  </a:cxn>
                  <a:cxn ang="0">
                    <a:pos x="120" y="62"/>
                  </a:cxn>
                  <a:cxn ang="0">
                    <a:pos x="120" y="157"/>
                  </a:cxn>
                  <a:cxn ang="0">
                    <a:pos x="95" y="157"/>
                  </a:cxn>
                  <a:cxn ang="0">
                    <a:pos x="95" y="56"/>
                  </a:cxn>
                  <a:cxn ang="0">
                    <a:pos x="94" y="45"/>
                  </a:cxn>
                  <a:cxn ang="0">
                    <a:pos x="92" y="35"/>
                  </a:cxn>
                  <a:cxn ang="0">
                    <a:pos x="86" y="29"/>
                  </a:cxn>
                  <a:cxn ang="0">
                    <a:pos x="77" y="25"/>
                  </a:cxn>
                  <a:cxn ang="0">
                    <a:pos x="67" y="22"/>
                  </a:cxn>
                  <a:cxn ang="0">
                    <a:pos x="52" y="25"/>
                  </a:cxn>
                  <a:cxn ang="0">
                    <a:pos x="42" y="30"/>
                  </a:cxn>
                  <a:cxn ang="0">
                    <a:pos x="35" y="38"/>
                  </a:cxn>
                  <a:cxn ang="0">
                    <a:pos x="29" y="46"/>
                  </a:cxn>
                  <a:cxn ang="0">
                    <a:pos x="26" y="55"/>
                  </a:cxn>
                  <a:cxn ang="0">
                    <a:pos x="25" y="62"/>
                  </a:cxn>
                  <a:cxn ang="0">
                    <a:pos x="25" y="157"/>
                  </a:cxn>
                  <a:cxn ang="0">
                    <a:pos x="0" y="157"/>
                  </a:cxn>
                  <a:cxn ang="0">
                    <a:pos x="0" y="4"/>
                  </a:cxn>
                  <a:cxn ang="0">
                    <a:pos x="24" y="4"/>
                  </a:cxn>
                  <a:cxn ang="0">
                    <a:pos x="24" y="27"/>
                  </a:cxn>
                  <a:cxn ang="0">
                    <a:pos x="24" y="27"/>
                  </a:cxn>
                  <a:cxn ang="0">
                    <a:pos x="34" y="15"/>
                  </a:cxn>
                  <a:cxn ang="0">
                    <a:pos x="46" y="7"/>
                  </a:cxn>
                  <a:cxn ang="0">
                    <a:pos x="59" y="2"/>
                  </a:cxn>
                  <a:cxn ang="0">
                    <a:pos x="74" y="0"/>
                  </a:cxn>
                </a:cxnLst>
                <a:rect l="0" t="0" r="r" b="b"/>
                <a:pathLst>
                  <a:path w="215" h="157">
                    <a:moveTo>
                      <a:pt x="74" y="0"/>
                    </a:moveTo>
                    <a:lnTo>
                      <a:pt x="87" y="2"/>
                    </a:lnTo>
                    <a:lnTo>
                      <a:pt x="99" y="6"/>
                    </a:lnTo>
                    <a:lnTo>
                      <a:pt x="109" y="15"/>
                    </a:lnTo>
                    <a:lnTo>
                      <a:pt x="116" y="27"/>
                    </a:lnTo>
                    <a:lnTo>
                      <a:pt x="124" y="16"/>
                    </a:lnTo>
                    <a:lnTo>
                      <a:pt x="136" y="7"/>
                    </a:lnTo>
                    <a:lnTo>
                      <a:pt x="150" y="2"/>
                    </a:lnTo>
                    <a:lnTo>
                      <a:pt x="164" y="0"/>
                    </a:lnTo>
                    <a:lnTo>
                      <a:pt x="178" y="2"/>
                    </a:lnTo>
                    <a:lnTo>
                      <a:pt x="190" y="5"/>
                    </a:lnTo>
                    <a:lnTo>
                      <a:pt x="201" y="10"/>
                    </a:lnTo>
                    <a:lnTo>
                      <a:pt x="209" y="19"/>
                    </a:lnTo>
                    <a:lnTo>
                      <a:pt x="213" y="30"/>
                    </a:lnTo>
                    <a:lnTo>
                      <a:pt x="215" y="44"/>
                    </a:lnTo>
                    <a:lnTo>
                      <a:pt x="215" y="157"/>
                    </a:lnTo>
                    <a:lnTo>
                      <a:pt x="190" y="157"/>
                    </a:lnTo>
                    <a:lnTo>
                      <a:pt x="190" y="56"/>
                    </a:lnTo>
                    <a:lnTo>
                      <a:pt x="189" y="45"/>
                    </a:lnTo>
                    <a:lnTo>
                      <a:pt x="186" y="37"/>
                    </a:lnTo>
                    <a:lnTo>
                      <a:pt x="181" y="29"/>
                    </a:lnTo>
                    <a:lnTo>
                      <a:pt x="173" y="25"/>
                    </a:lnTo>
                    <a:lnTo>
                      <a:pt x="159" y="22"/>
                    </a:lnTo>
                    <a:lnTo>
                      <a:pt x="146" y="25"/>
                    </a:lnTo>
                    <a:lnTo>
                      <a:pt x="135" y="29"/>
                    </a:lnTo>
                    <a:lnTo>
                      <a:pt x="127" y="38"/>
                    </a:lnTo>
                    <a:lnTo>
                      <a:pt x="122" y="49"/>
                    </a:lnTo>
                    <a:lnTo>
                      <a:pt x="120" y="62"/>
                    </a:lnTo>
                    <a:lnTo>
                      <a:pt x="120" y="157"/>
                    </a:lnTo>
                    <a:lnTo>
                      <a:pt x="95" y="157"/>
                    </a:lnTo>
                    <a:lnTo>
                      <a:pt x="95" y="56"/>
                    </a:lnTo>
                    <a:lnTo>
                      <a:pt x="94" y="45"/>
                    </a:lnTo>
                    <a:lnTo>
                      <a:pt x="92" y="35"/>
                    </a:lnTo>
                    <a:lnTo>
                      <a:pt x="86" y="29"/>
                    </a:lnTo>
                    <a:lnTo>
                      <a:pt x="77" y="25"/>
                    </a:lnTo>
                    <a:lnTo>
                      <a:pt x="67" y="22"/>
                    </a:lnTo>
                    <a:lnTo>
                      <a:pt x="52" y="25"/>
                    </a:lnTo>
                    <a:lnTo>
                      <a:pt x="42" y="30"/>
                    </a:lnTo>
                    <a:lnTo>
                      <a:pt x="35" y="38"/>
                    </a:lnTo>
                    <a:lnTo>
                      <a:pt x="29" y="46"/>
                    </a:lnTo>
                    <a:lnTo>
                      <a:pt x="26" y="55"/>
                    </a:lnTo>
                    <a:lnTo>
                      <a:pt x="25" y="62"/>
                    </a:lnTo>
                    <a:lnTo>
                      <a:pt x="25" y="157"/>
                    </a:lnTo>
                    <a:lnTo>
                      <a:pt x="0" y="157"/>
                    </a:lnTo>
                    <a:lnTo>
                      <a:pt x="0" y="4"/>
                    </a:lnTo>
                    <a:lnTo>
                      <a:pt x="24" y="4"/>
                    </a:lnTo>
                    <a:lnTo>
                      <a:pt x="24" y="27"/>
                    </a:lnTo>
                    <a:lnTo>
                      <a:pt x="24" y="27"/>
                    </a:lnTo>
                    <a:lnTo>
                      <a:pt x="34" y="15"/>
                    </a:lnTo>
                    <a:lnTo>
                      <a:pt x="46" y="7"/>
                    </a:lnTo>
                    <a:lnTo>
                      <a:pt x="59" y="2"/>
                    </a:lnTo>
                    <a:lnTo>
                      <a:pt x="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27"/>
              <p:cNvSpPr>
                <a:spLocks noEditPoints="1"/>
              </p:cNvSpPr>
              <p:nvPr/>
            </p:nvSpPr>
            <p:spPr bwMode="gray">
              <a:xfrm>
                <a:off x="6380163" y="4438651"/>
                <a:ext cx="223838" cy="254000"/>
              </a:xfrm>
              <a:custGeom>
                <a:avLst/>
                <a:gdLst/>
                <a:ahLst/>
                <a:cxnLst>
                  <a:cxn ang="0">
                    <a:pos x="70" y="22"/>
                  </a:cxn>
                  <a:cxn ang="0">
                    <a:pos x="55" y="25"/>
                  </a:cxn>
                  <a:cxn ang="0">
                    <a:pos x="43" y="31"/>
                  </a:cxn>
                  <a:cxn ang="0">
                    <a:pos x="35" y="41"/>
                  </a:cxn>
                  <a:cxn ang="0">
                    <a:pos x="28" y="52"/>
                  </a:cxn>
                  <a:cxn ang="0">
                    <a:pos x="26" y="66"/>
                  </a:cxn>
                  <a:cxn ang="0">
                    <a:pos x="113" y="66"/>
                  </a:cxn>
                  <a:cxn ang="0">
                    <a:pos x="111" y="52"/>
                  </a:cxn>
                  <a:cxn ang="0">
                    <a:pos x="105" y="40"/>
                  </a:cxn>
                  <a:cxn ang="0">
                    <a:pos x="96" y="31"/>
                  </a:cxn>
                  <a:cxn ang="0">
                    <a:pos x="84" y="25"/>
                  </a:cxn>
                  <a:cxn ang="0">
                    <a:pos x="70" y="22"/>
                  </a:cxn>
                  <a:cxn ang="0">
                    <a:pos x="71" y="0"/>
                  </a:cxn>
                  <a:cxn ang="0">
                    <a:pos x="89" y="3"/>
                  </a:cxn>
                  <a:cxn ang="0">
                    <a:pos x="105" y="9"/>
                  </a:cxn>
                  <a:cxn ang="0">
                    <a:pos x="118" y="18"/>
                  </a:cxn>
                  <a:cxn ang="0">
                    <a:pos x="126" y="30"/>
                  </a:cxn>
                  <a:cxn ang="0">
                    <a:pos x="133" y="44"/>
                  </a:cxn>
                  <a:cxn ang="0">
                    <a:pos x="137" y="58"/>
                  </a:cxn>
                  <a:cxn ang="0">
                    <a:pos x="139" y="74"/>
                  </a:cxn>
                  <a:cxn ang="0">
                    <a:pos x="141" y="88"/>
                  </a:cxn>
                  <a:cxn ang="0">
                    <a:pos x="26" y="88"/>
                  </a:cxn>
                  <a:cxn ang="0">
                    <a:pos x="27" y="101"/>
                  </a:cxn>
                  <a:cxn ang="0">
                    <a:pos x="30" y="113"/>
                  </a:cxn>
                  <a:cxn ang="0">
                    <a:pos x="37" y="123"/>
                  </a:cxn>
                  <a:cxn ang="0">
                    <a:pos x="46" y="130"/>
                  </a:cxn>
                  <a:cxn ang="0">
                    <a:pos x="59" y="136"/>
                  </a:cxn>
                  <a:cxn ang="0">
                    <a:pos x="74" y="138"/>
                  </a:cxn>
                  <a:cxn ang="0">
                    <a:pos x="88" y="136"/>
                  </a:cxn>
                  <a:cxn ang="0">
                    <a:pos x="99" y="130"/>
                  </a:cxn>
                  <a:cxn ang="0">
                    <a:pos x="108" y="122"/>
                  </a:cxn>
                  <a:cxn ang="0">
                    <a:pos x="113" y="109"/>
                  </a:cxn>
                  <a:cxn ang="0">
                    <a:pos x="138" y="109"/>
                  </a:cxn>
                  <a:cxn ang="0">
                    <a:pos x="132" y="126"/>
                  </a:cxn>
                  <a:cxn ang="0">
                    <a:pos x="122" y="141"/>
                  </a:cxn>
                  <a:cxn ang="0">
                    <a:pos x="109" y="151"/>
                  </a:cxn>
                  <a:cxn ang="0">
                    <a:pos x="91" y="158"/>
                  </a:cxn>
                  <a:cxn ang="0">
                    <a:pos x="73" y="160"/>
                  </a:cxn>
                  <a:cxn ang="0">
                    <a:pos x="53" y="158"/>
                  </a:cxn>
                  <a:cxn ang="0">
                    <a:pos x="37" y="152"/>
                  </a:cxn>
                  <a:cxn ang="0">
                    <a:pos x="24" y="144"/>
                  </a:cxn>
                  <a:cxn ang="0">
                    <a:pos x="14" y="132"/>
                  </a:cxn>
                  <a:cxn ang="0">
                    <a:pos x="6" y="116"/>
                  </a:cxn>
                  <a:cxn ang="0">
                    <a:pos x="1" y="99"/>
                  </a:cxn>
                  <a:cxn ang="0">
                    <a:pos x="0" y="80"/>
                  </a:cxn>
                  <a:cxn ang="0">
                    <a:pos x="2" y="58"/>
                  </a:cxn>
                  <a:cxn ang="0">
                    <a:pos x="8" y="39"/>
                  </a:cxn>
                  <a:cxn ang="0">
                    <a:pos x="19" y="23"/>
                  </a:cxn>
                  <a:cxn ang="0">
                    <a:pos x="33" y="10"/>
                  </a:cxn>
                  <a:cxn ang="0">
                    <a:pos x="51" y="3"/>
                  </a:cxn>
                  <a:cxn ang="0">
                    <a:pos x="71" y="0"/>
                  </a:cxn>
                </a:cxnLst>
                <a:rect l="0" t="0" r="r" b="b"/>
                <a:pathLst>
                  <a:path w="141" h="160">
                    <a:moveTo>
                      <a:pt x="70" y="22"/>
                    </a:moveTo>
                    <a:lnTo>
                      <a:pt x="55" y="25"/>
                    </a:lnTo>
                    <a:lnTo>
                      <a:pt x="43" y="31"/>
                    </a:lnTo>
                    <a:lnTo>
                      <a:pt x="35" y="41"/>
                    </a:lnTo>
                    <a:lnTo>
                      <a:pt x="28" y="52"/>
                    </a:lnTo>
                    <a:lnTo>
                      <a:pt x="26" y="66"/>
                    </a:lnTo>
                    <a:lnTo>
                      <a:pt x="113" y="66"/>
                    </a:lnTo>
                    <a:lnTo>
                      <a:pt x="111" y="52"/>
                    </a:lnTo>
                    <a:lnTo>
                      <a:pt x="105" y="40"/>
                    </a:lnTo>
                    <a:lnTo>
                      <a:pt x="96" y="31"/>
                    </a:lnTo>
                    <a:lnTo>
                      <a:pt x="84" y="25"/>
                    </a:lnTo>
                    <a:lnTo>
                      <a:pt x="70" y="22"/>
                    </a:lnTo>
                    <a:close/>
                    <a:moveTo>
                      <a:pt x="71" y="0"/>
                    </a:moveTo>
                    <a:lnTo>
                      <a:pt x="89" y="3"/>
                    </a:lnTo>
                    <a:lnTo>
                      <a:pt x="105" y="9"/>
                    </a:lnTo>
                    <a:lnTo>
                      <a:pt x="118" y="18"/>
                    </a:lnTo>
                    <a:lnTo>
                      <a:pt x="126" y="30"/>
                    </a:lnTo>
                    <a:lnTo>
                      <a:pt x="133" y="44"/>
                    </a:lnTo>
                    <a:lnTo>
                      <a:pt x="137" y="58"/>
                    </a:lnTo>
                    <a:lnTo>
                      <a:pt x="139" y="74"/>
                    </a:lnTo>
                    <a:lnTo>
                      <a:pt x="141" y="88"/>
                    </a:lnTo>
                    <a:lnTo>
                      <a:pt x="26" y="88"/>
                    </a:lnTo>
                    <a:lnTo>
                      <a:pt x="27" y="101"/>
                    </a:lnTo>
                    <a:lnTo>
                      <a:pt x="30" y="113"/>
                    </a:lnTo>
                    <a:lnTo>
                      <a:pt x="37" y="123"/>
                    </a:lnTo>
                    <a:lnTo>
                      <a:pt x="46" y="130"/>
                    </a:lnTo>
                    <a:lnTo>
                      <a:pt x="59" y="136"/>
                    </a:lnTo>
                    <a:lnTo>
                      <a:pt x="74" y="138"/>
                    </a:lnTo>
                    <a:lnTo>
                      <a:pt x="88" y="136"/>
                    </a:lnTo>
                    <a:lnTo>
                      <a:pt x="99" y="130"/>
                    </a:lnTo>
                    <a:lnTo>
                      <a:pt x="108" y="122"/>
                    </a:lnTo>
                    <a:lnTo>
                      <a:pt x="113" y="109"/>
                    </a:lnTo>
                    <a:lnTo>
                      <a:pt x="138" y="109"/>
                    </a:lnTo>
                    <a:lnTo>
                      <a:pt x="132" y="126"/>
                    </a:lnTo>
                    <a:lnTo>
                      <a:pt x="122" y="141"/>
                    </a:lnTo>
                    <a:lnTo>
                      <a:pt x="109" y="151"/>
                    </a:lnTo>
                    <a:lnTo>
                      <a:pt x="91" y="158"/>
                    </a:lnTo>
                    <a:lnTo>
                      <a:pt x="73" y="160"/>
                    </a:lnTo>
                    <a:lnTo>
                      <a:pt x="53" y="158"/>
                    </a:lnTo>
                    <a:lnTo>
                      <a:pt x="37" y="152"/>
                    </a:lnTo>
                    <a:lnTo>
                      <a:pt x="24" y="144"/>
                    </a:lnTo>
                    <a:lnTo>
                      <a:pt x="14" y="132"/>
                    </a:lnTo>
                    <a:lnTo>
                      <a:pt x="6" y="116"/>
                    </a:lnTo>
                    <a:lnTo>
                      <a:pt x="1" y="99"/>
                    </a:lnTo>
                    <a:lnTo>
                      <a:pt x="0" y="80"/>
                    </a:lnTo>
                    <a:lnTo>
                      <a:pt x="2" y="58"/>
                    </a:lnTo>
                    <a:lnTo>
                      <a:pt x="8" y="39"/>
                    </a:lnTo>
                    <a:lnTo>
                      <a:pt x="19" y="23"/>
                    </a:lnTo>
                    <a:lnTo>
                      <a:pt x="33" y="10"/>
                    </a:lnTo>
                    <a:lnTo>
                      <a:pt x="51" y="3"/>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28"/>
              <p:cNvSpPr>
                <a:spLocks/>
              </p:cNvSpPr>
              <p:nvPr/>
            </p:nvSpPr>
            <p:spPr bwMode="gray">
              <a:xfrm>
                <a:off x="6645276" y="4438651"/>
                <a:ext cx="198438" cy="249238"/>
              </a:xfrm>
              <a:custGeom>
                <a:avLst/>
                <a:gdLst/>
                <a:ahLst/>
                <a:cxnLst>
                  <a:cxn ang="0">
                    <a:pos x="73" y="0"/>
                  </a:cxn>
                  <a:cxn ang="0">
                    <a:pos x="92" y="3"/>
                  </a:cxn>
                  <a:cxn ang="0">
                    <a:pos x="105" y="7"/>
                  </a:cxn>
                  <a:cxn ang="0">
                    <a:pos x="115" y="16"/>
                  </a:cxn>
                  <a:cxn ang="0">
                    <a:pos x="121" y="27"/>
                  </a:cxn>
                  <a:cxn ang="0">
                    <a:pos x="124" y="41"/>
                  </a:cxn>
                  <a:cxn ang="0">
                    <a:pos x="125" y="56"/>
                  </a:cxn>
                  <a:cxn ang="0">
                    <a:pos x="125" y="157"/>
                  </a:cxn>
                  <a:cxn ang="0">
                    <a:pos x="100" y="157"/>
                  </a:cxn>
                  <a:cxn ang="0">
                    <a:pos x="100" y="53"/>
                  </a:cxn>
                  <a:cxn ang="0">
                    <a:pos x="98" y="41"/>
                  </a:cxn>
                  <a:cxn ang="0">
                    <a:pos x="93" y="31"/>
                  </a:cxn>
                  <a:cxn ang="0">
                    <a:pos x="83" y="25"/>
                  </a:cxn>
                  <a:cxn ang="0">
                    <a:pos x="70" y="22"/>
                  </a:cxn>
                  <a:cxn ang="0">
                    <a:pos x="53" y="25"/>
                  </a:cxn>
                  <a:cxn ang="0">
                    <a:pos x="40" y="31"/>
                  </a:cxn>
                  <a:cxn ang="0">
                    <a:pos x="31" y="42"/>
                  </a:cxn>
                  <a:cxn ang="0">
                    <a:pos x="26" y="55"/>
                  </a:cxn>
                  <a:cxn ang="0">
                    <a:pos x="25" y="70"/>
                  </a:cxn>
                  <a:cxn ang="0">
                    <a:pos x="25" y="157"/>
                  </a:cxn>
                  <a:cxn ang="0">
                    <a:pos x="0" y="157"/>
                  </a:cxn>
                  <a:cxn ang="0">
                    <a:pos x="0" y="4"/>
                  </a:cxn>
                  <a:cxn ang="0">
                    <a:pos x="23" y="4"/>
                  </a:cxn>
                  <a:cxn ang="0">
                    <a:pos x="23" y="28"/>
                  </a:cxn>
                  <a:cxn ang="0">
                    <a:pos x="24" y="28"/>
                  </a:cxn>
                  <a:cxn ang="0">
                    <a:pos x="33" y="16"/>
                  </a:cxn>
                  <a:cxn ang="0">
                    <a:pos x="45" y="7"/>
                  </a:cxn>
                  <a:cxn ang="0">
                    <a:pos x="58" y="2"/>
                  </a:cxn>
                  <a:cxn ang="0">
                    <a:pos x="73" y="0"/>
                  </a:cxn>
                </a:cxnLst>
                <a:rect l="0" t="0" r="r" b="b"/>
                <a:pathLst>
                  <a:path w="125" h="157">
                    <a:moveTo>
                      <a:pt x="73" y="0"/>
                    </a:moveTo>
                    <a:lnTo>
                      <a:pt x="92" y="3"/>
                    </a:lnTo>
                    <a:lnTo>
                      <a:pt x="105" y="7"/>
                    </a:lnTo>
                    <a:lnTo>
                      <a:pt x="115" y="16"/>
                    </a:lnTo>
                    <a:lnTo>
                      <a:pt x="121" y="27"/>
                    </a:lnTo>
                    <a:lnTo>
                      <a:pt x="124" y="41"/>
                    </a:lnTo>
                    <a:lnTo>
                      <a:pt x="125" y="56"/>
                    </a:lnTo>
                    <a:lnTo>
                      <a:pt x="125" y="157"/>
                    </a:lnTo>
                    <a:lnTo>
                      <a:pt x="100" y="157"/>
                    </a:lnTo>
                    <a:lnTo>
                      <a:pt x="100" y="53"/>
                    </a:lnTo>
                    <a:lnTo>
                      <a:pt x="98" y="41"/>
                    </a:lnTo>
                    <a:lnTo>
                      <a:pt x="93" y="31"/>
                    </a:lnTo>
                    <a:lnTo>
                      <a:pt x="83" y="25"/>
                    </a:lnTo>
                    <a:lnTo>
                      <a:pt x="70" y="22"/>
                    </a:lnTo>
                    <a:lnTo>
                      <a:pt x="53" y="25"/>
                    </a:lnTo>
                    <a:lnTo>
                      <a:pt x="40" y="31"/>
                    </a:lnTo>
                    <a:lnTo>
                      <a:pt x="31" y="42"/>
                    </a:lnTo>
                    <a:lnTo>
                      <a:pt x="26" y="55"/>
                    </a:lnTo>
                    <a:lnTo>
                      <a:pt x="25" y="70"/>
                    </a:lnTo>
                    <a:lnTo>
                      <a:pt x="25" y="157"/>
                    </a:lnTo>
                    <a:lnTo>
                      <a:pt x="0" y="157"/>
                    </a:lnTo>
                    <a:lnTo>
                      <a:pt x="0" y="4"/>
                    </a:lnTo>
                    <a:lnTo>
                      <a:pt x="23" y="4"/>
                    </a:lnTo>
                    <a:lnTo>
                      <a:pt x="23" y="28"/>
                    </a:lnTo>
                    <a:lnTo>
                      <a:pt x="24" y="28"/>
                    </a:lnTo>
                    <a:lnTo>
                      <a:pt x="33" y="16"/>
                    </a:lnTo>
                    <a:lnTo>
                      <a:pt x="45" y="7"/>
                    </a:lnTo>
                    <a:lnTo>
                      <a:pt x="58" y="2"/>
                    </a:lnTo>
                    <a:lnTo>
                      <a:pt x="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29"/>
              <p:cNvSpPr>
                <a:spLocks/>
              </p:cNvSpPr>
              <p:nvPr/>
            </p:nvSpPr>
            <p:spPr bwMode="gray">
              <a:xfrm>
                <a:off x="6878638" y="4371976"/>
                <a:ext cx="130175" cy="315913"/>
              </a:xfrm>
              <a:custGeom>
                <a:avLst/>
                <a:gdLst/>
                <a:ahLst/>
                <a:cxnLst>
                  <a:cxn ang="0">
                    <a:pos x="27" y="0"/>
                  </a:cxn>
                  <a:cxn ang="0">
                    <a:pos x="52" y="0"/>
                  </a:cxn>
                  <a:cxn ang="0">
                    <a:pos x="52" y="46"/>
                  </a:cxn>
                  <a:cxn ang="0">
                    <a:pos x="82" y="46"/>
                  </a:cxn>
                  <a:cxn ang="0">
                    <a:pos x="82" y="68"/>
                  </a:cxn>
                  <a:cxn ang="0">
                    <a:pos x="52" y="68"/>
                  </a:cxn>
                  <a:cxn ang="0">
                    <a:pos x="52" y="163"/>
                  </a:cxn>
                  <a:cxn ang="0">
                    <a:pos x="53" y="170"/>
                  </a:cxn>
                  <a:cxn ang="0">
                    <a:pos x="55" y="175"/>
                  </a:cxn>
                  <a:cxn ang="0">
                    <a:pos x="62" y="176"/>
                  </a:cxn>
                  <a:cxn ang="0">
                    <a:pos x="70" y="177"/>
                  </a:cxn>
                  <a:cxn ang="0">
                    <a:pos x="82" y="177"/>
                  </a:cxn>
                  <a:cxn ang="0">
                    <a:pos x="82" y="199"/>
                  </a:cxn>
                  <a:cxn ang="0">
                    <a:pos x="63" y="199"/>
                  </a:cxn>
                  <a:cxn ang="0">
                    <a:pos x="50" y="198"/>
                  </a:cxn>
                  <a:cxn ang="0">
                    <a:pos x="39" y="195"/>
                  </a:cxn>
                  <a:cxn ang="0">
                    <a:pos x="32" y="189"/>
                  </a:cxn>
                  <a:cxn ang="0">
                    <a:pos x="28" y="180"/>
                  </a:cxn>
                  <a:cxn ang="0">
                    <a:pos x="27" y="165"/>
                  </a:cxn>
                  <a:cxn ang="0">
                    <a:pos x="27" y="68"/>
                  </a:cxn>
                  <a:cxn ang="0">
                    <a:pos x="0" y="68"/>
                  </a:cxn>
                  <a:cxn ang="0">
                    <a:pos x="0" y="46"/>
                  </a:cxn>
                  <a:cxn ang="0">
                    <a:pos x="27" y="46"/>
                  </a:cxn>
                  <a:cxn ang="0">
                    <a:pos x="27" y="0"/>
                  </a:cxn>
                </a:cxnLst>
                <a:rect l="0" t="0" r="r" b="b"/>
                <a:pathLst>
                  <a:path w="82" h="199">
                    <a:moveTo>
                      <a:pt x="27" y="0"/>
                    </a:moveTo>
                    <a:lnTo>
                      <a:pt x="52" y="0"/>
                    </a:lnTo>
                    <a:lnTo>
                      <a:pt x="52" y="46"/>
                    </a:lnTo>
                    <a:lnTo>
                      <a:pt x="82" y="46"/>
                    </a:lnTo>
                    <a:lnTo>
                      <a:pt x="82" y="68"/>
                    </a:lnTo>
                    <a:lnTo>
                      <a:pt x="52" y="68"/>
                    </a:lnTo>
                    <a:lnTo>
                      <a:pt x="52" y="163"/>
                    </a:lnTo>
                    <a:lnTo>
                      <a:pt x="53" y="170"/>
                    </a:lnTo>
                    <a:lnTo>
                      <a:pt x="55" y="175"/>
                    </a:lnTo>
                    <a:lnTo>
                      <a:pt x="62" y="176"/>
                    </a:lnTo>
                    <a:lnTo>
                      <a:pt x="70" y="177"/>
                    </a:lnTo>
                    <a:lnTo>
                      <a:pt x="82" y="177"/>
                    </a:lnTo>
                    <a:lnTo>
                      <a:pt x="82" y="199"/>
                    </a:lnTo>
                    <a:lnTo>
                      <a:pt x="63" y="199"/>
                    </a:lnTo>
                    <a:lnTo>
                      <a:pt x="50" y="198"/>
                    </a:lnTo>
                    <a:lnTo>
                      <a:pt x="39" y="195"/>
                    </a:lnTo>
                    <a:lnTo>
                      <a:pt x="32" y="189"/>
                    </a:lnTo>
                    <a:lnTo>
                      <a:pt x="28" y="180"/>
                    </a:lnTo>
                    <a:lnTo>
                      <a:pt x="27" y="165"/>
                    </a:lnTo>
                    <a:lnTo>
                      <a:pt x="27" y="68"/>
                    </a:lnTo>
                    <a:lnTo>
                      <a:pt x="0" y="68"/>
                    </a:lnTo>
                    <a:lnTo>
                      <a:pt x="0" y="46"/>
                    </a:lnTo>
                    <a:lnTo>
                      <a:pt x="27" y="46"/>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30"/>
              <p:cNvSpPr>
                <a:spLocks/>
              </p:cNvSpPr>
              <p:nvPr/>
            </p:nvSpPr>
            <p:spPr bwMode="gray">
              <a:xfrm>
                <a:off x="7056438" y="4364038"/>
                <a:ext cx="177800" cy="179388"/>
              </a:xfrm>
              <a:custGeom>
                <a:avLst/>
                <a:gdLst/>
                <a:ahLst/>
                <a:cxnLst>
                  <a:cxn ang="0">
                    <a:pos x="0" y="0"/>
                  </a:cxn>
                  <a:cxn ang="0">
                    <a:pos x="21" y="0"/>
                  </a:cxn>
                  <a:cxn ang="0">
                    <a:pos x="56" y="96"/>
                  </a:cxn>
                  <a:cxn ang="0">
                    <a:pos x="92" y="0"/>
                  </a:cxn>
                  <a:cxn ang="0">
                    <a:pos x="112" y="0"/>
                  </a:cxn>
                  <a:cxn ang="0">
                    <a:pos x="112" y="113"/>
                  </a:cxn>
                  <a:cxn ang="0">
                    <a:pos x="98" y="113"/>
                  </a:cxn>
                  <a:cxn ang="0">
                    <a:pos x="98" y="19"/>
                  </a:cxn>
                  <a:cxn ang="0">
                    <a:pos x="98" y="19"/>
                  </a:cxn>
                  <a:cxn ang="0">
                    <a:pos x="62" y="113"/>
                  </a:cxn>
                  <a:cxn ang="0">
                    <a:pos x="50" y="113"/>
                  </a:cxn>
                  <a:cxn ang="0">
                    <a:pos x="14" y="19"/>
                  </a:cxn>
                  <a:cxn ang="0">
                    <a:pos x="14" y="19"/>
                  </a:cxn>
                  <a:cxn ang="0">
                    <a:pos x="14" y="113"/>
                  </a:cxn>
                  <a:cxn ang="0">
                    <a:pos x="0" y="113"/>
                  </a:cxn>
                  <a:cxn ang="0">
                    <a:pos x="0" y="0"/>
                  </a:cxn>
                </a:cxnLst>
                <a:rect l="0" t="0" r="r" b="b"/>
                <a:pathLst>
                  <a:path w="112" h="113">
                    <a:moveTo>
                      <a:pt x="0" y="0"/>
                    </a:moveTo>
                    <a:lnTo>
                      <a:pt x="21" y="0"/>
                    </a:lnTo>
                    <a:lnTo>
                      <a:pt x="56" y="96"/>
                    </a:lnTo>
                    <a:lnTo>
                      <a:pt x="92" y="0"/>
                    </a:lnTo>
                    <a:lnTo>
                      <a:pt x="112" y="0"/>
                    </a:lnTo>
                    <a:lnTo>
                      <a:pt x="112" y="113"/>
                    </a:lnTo>
                    <a:lnTo>
                      <a:pt x="98" y="113"/>
                    </a:lnTo>
                    <a:lnTo>
                      <a:pt x="98" y="19"/>
                    </a:lnTo>
                    <a:lnTo>
                      <a:pt x="98" y="19"/>
                    </a:lnTo>
                    <a:lnTo>
                      <a:pt x="62" y="113"/>
                    </a:lnTo>
                    <a:lnTo>
                      <a:pt x="50" y="113"/>
                    </a:lnTo>
                    <a:lnTo>
                      <a:pt x="14" y="19"/>
                    </a:lnTo>
                    <a:lnTo>
                      <a:pt x="14" y="19"/>
                    </a:lnTo>
                    <a:lnTo>
                      <a:pt x="14" y="113"/>
                    </a:lnTo>
                    <a:lnTo>
                      <a:pt x="0" y="11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31"/>
              <p:cNvSpPr>
                <a:spLocks noEditPoints="1"/>
              </p:cNvSpPr>
              <p:nvPr/>
            </p:nvSpPr>
            <p:spPr bwMode="gray">
              <a:xfrm>
                <a:off x="7273926" y="4364038"/>
                <a:ext cx="147638" cy="179388"/>
              </a:xfrm>
              <a:custGeom>
                <a:avLst/>
                <a:gdLst/>
                <a:ahLst/>
                <a:cxnLst>
                  <a:cxn ang="0">
                    <a:pos x="16" y="13"/>
                  </a:cxn>
                  <a:cxn ang="0">
                    <a:pos x="16" y="101"/>
                  </a:cxn>
                  <a:cxn ang="0">
                    <a:pos x="41" y="101"/>
                  </a:cxn>
                  <a:cxn ang="0">
                    <a:pos x="46" y="100"/>
                  </a:cxn>
                  <a:cxn ang="0">
                    <a:pos x="53" y="99"/>
                  </a:cxn>
                  <a:cxn ang="0">
                    <a:pos x="59" y="97"/>
                  </a:cxn>
                  <a:cxn ang="0">
                    <a:pos x="67" y="91"/>
                  </a:cxn>
                  <a:cxn ang="0">
                    <a:pos x="73" y="84"/>
                  </a:cxn>
                  <a:cxn ang="0">
                    <a:pos x="77" y="72"/>
                  </a:cxn>
                  <a:cxn ang="0">
                    <a:pos x="78" y="56"/>
                  </a:cxn>
                  <a:cxn ang="0">
                    <a:pos x="77" y="41"/>
                  </a:cxn>
                  <a:cxn ang="0">
                    <a:pos x="74" y="29"/>
                  </a:cxn>
                  <a:cxn ang="0">
                    <a:pos x="66" y="20"/>
                  </a:cxn>
                  <a:cxn ang="0">
                    <a:pos x="55" y="15"/>
                  </a:cxn>
                  <a:cxn ang="0">
                    <a:pos x="41" y="13"/>
                  </a:cxn>
                  <a:cxn ang="0">
                    <a:pos x="16" y="13"/>
                  </a:cxn>
                  <a:cxn ang="0">
                    <a:pos x="0" y="0"/>
                  </a:cxn>
                  <a:cxn ang="0">
                    <a:pos x="39" y="0"/>
                  </a:cxn>
                  <a:cxn ang="0">
                    <a:pos x="55" y="2"/>
                  </a:cxn>
                  <a:cxn ang="0">
                    <a:pos x="69" y="6"/>
                  </a:cxn>
                  <a:cxn ang="0">
                    <a:pos x="79" y="14"/>
                  </a:cxn>
                  <a:cxn ang="0">
                    <a:pos x="87" y="23"/>
                  </a:cxn>
                  <a:cxn ang="0">
                    <a:pos x="92" y="38"/>
                  </a:cxn>
                  <a:cxn ang="0">
                    <a:pos x="93" y="54"/>
                  </a:cxn>
                  <a:cxn ang="0">
                    <a:pos x="92" y="72"/>
                  </a:cxn>
                  <a:cxn ang="0">
                    <a:pos x="88" y="86"/>
                  </a:cxn>
                  <a:cxn ang="0">
                    <a:pos x="80" y="98"/>
                  </a:cxn>
                  <a:cxn ang="0">
                    <a:pos x="70" y="106"/>
                  </a:cxn>
                  <a:cxn ang="0">
                    <a:pos x="56" y="112"/>
                  </a:cxn>
                  <a:cxn ang="0">
                    <a:pos x="39" y="113"/>
                  </a:cxn>
                  <a:cxn ang="0">
                    <a:pos x="0" y="113"/>
                  </a:cxn>
                  <a:cxn ang="0">
                    <a:pos x="0" y="0"/>
                  </a:cxn>
                </a:cxnLst>
                <a:rect l="0" t="0" r="r" b="b"/>
                <a:pathLst>
                  <a:path w="93" h="113">
                    <a:moveTo>
                      <a:pt x="16" y="13"/>
                    </a:moveTo>
                    <a:lnTo>
                      <a:pt x="16" y="101"/>
                    </a:lnTo>
                    <a:lnTo>
                      <a:pt x="41" y="101"/>
                    </a:lnTo>
                    <a:lnTo>
                      <a:pt x="46" y="100"/>
                    </a:lnTo>
                    <a:lnTo>
                      <a:pt x="53" y="99"/>
                    </a:lnTo>
                    <a:lnTo>
                      <a:pt x="59" y="97"/>
                    </a:lnTo>
                    <a:lnTo>
                      <a:pt x="67" y="91"/>
                    </a:lnTo>
                    <a:lnTo>
                      <a:pt x="73" y="84"/>
                    </a:lnTo>
                    <a:lnTo>
                      <a:pt x="77" y="72"/>
                    </a:lnTo>
                    <a:lnTo>
                      <a:pt x="78" y="56"/>
                    </a:lnTo>
                    <a:lnTo>
                      <a:pt x="77" y="41"/>
                    </a:lnTo>
                    <a:lnTo>
                      <a:pt x="74" y="29"/>
                    </a:lnTo>
                    <a:lnTo>
                      <a:pt x="66" y="20"/>
                    </a:lnTo>
                    <a:lnTo>
                      <a:pt x="55" y="15"/>
                    </a:lnTo>
                    <a:lnTo>
                      <a:pt x="41" y="13"/>
                    </a:lnTo>
                    <a:lnTo>
                      <a:pt x="16" y="13"/>
                    </a:lnTo>
                    <a:close/>
                    <a:moveTo>
                      <a:pt x="0" y="0"/>
                    </a:moveTo>
                    <a:lnTo>
                      <a:pt x="39" y="0"/>
                    </a:lnTo>
                    <a:lnTo>
                      <a:pt x="55" y="2"/>
                    </a:lnTo>
                    <a:lnTo>
                      <a:pt x="69" y="6"/>
                    </a:lnTo>
                    <a:lnTo>
                      <a:pt x="79" y="14"/>
                    </a:lnTo>
                    <a:lnTo>
                      <a:pt x="87" y="23"/>
                    </a:lnTo>
                    <a:lnTo>
                      <a:pt x="92" y="38"/>
                    </a:lnTo>
                    <a:lnTo>
                      <a:pt x="93" y="54"/>
                    </a:lnTo>
                    <a:lnTo>
                      <a:pt x="92" y="72"/>
                    </a:lnTo>
                    <a:lnTo>
                      <a:pt x="88" y="86"/>
                    </a:lnTo>
                    <a:lnTo>
                      <a:pt x="80" y="98"/>
                    </a:lnTo>
                    <a:lnTo>
                      <a:pt x="70" y="106"/>
                    </a:lnTo>
                    <a:lnTo>
                      <a:pt x="56" y="112"/>
                    </a:lnTo>
                    <a:lnTo>
                      <a:pt x="39" y="113"/>
                    </a:lnTo>
                    <a:lnTo>
                      <a:pt x="0" y="11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grpSp>
        <p:nvGrpSpPr>
          <p:cNvPr id="11" name="Group 10"/>
          <p:cNvGrpSpPr/>
          <p:nvPr userDrawn="1"/>
        </p:nvGrpSpPr>
        <p:grpSpPr bwMode="gray">
          <a:xfrm>
            <a:off x="7975371" y="6325019"/>
            <a:ext cx="715649" cy="333534"/>
            <a:chOff x="7527713" y="5505450"/>
            <a:chExt cx="1163308" cy="542169"/>
          </a:xfrm>
        </p:grpSpPr>
        <p:sp>
          <p:nvSpPr>
            <p:cNvPr id="12"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3"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4"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grpSp>
      <p:pic>
        <p:nvPicPr>
          <p:cNvPr id="28" name="Picture 27"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8" name="TextBox 7"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Page de citation">
    <p:spTree>
      <p:nvGrpSpPr>
        <p:cNvPr id="1" name=""/>
        <p:cNvGrpSpPr/>
        <p:nvPr/>
      </p:nvGrpSpPr>
      <p:grpSpPr>
        <a:xfrm>
          <a:off x="0" y="0"/>
          <a:ext cx="0" cy="0"/>
          <a:chOff x="0" y="0"/>
          <a:chExt cx="0" cy="0"/>
        </a:xfrm>
      </p:grpSpPr>
      <p:pic>
        <p:nvPicPr>
          <p:cNvPr id="3" name="Picture 36" descr="&lt;IGNORE&gt;"/>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4" name="Image 3" descr="CGI Logo 2012.emf"/>
          <p:cNvPicPr>
            <a:picLocks noChangeAspect="1" noChangeArrowheads="1"/>
          </p:cNvPicPr>
          <p:nvPr userDrawn="1"/>
        </p:nvPicPr>
        <p:blipFill>
          <a:blip r:embed="rId3" cstate="print"/>
          <a:srcRect/>
          <a:stretch>
            <a:fillRect/>
          </a:stretch>
        </p:blipFill>
        <p:spPr bwMode="auto">
          <a:xfrm>
            <a:off x="7508875" y="5824538"/>
            <a:ext cx="1193800" cy="550862"/>
          </a:xfrm>
          <a:prstGeom prst="rect">
            <a:avLst/>
          </a:prstGeom>
          <a:noFill/>
          <a:ln w="9525">
            <a:noFill/>
            <a:miter lim="800000"/>
            <a:headEnd/>
            <a:tailEnd/>
          </a:ln>
        </p:spPr>
      </p:pic>
      <p:pic>
        <p:nvPicPr>
          <p:cNvPr id="5" name="Image 4" descr="EN tagline.emf"/>
          <p:cNvPicPr>
            <a:picLocks noChangeAspect="1" noChangeArrowheads="1"/>
          </p:cNvPicPr>
          <p:nvPr userDrawn="1"/>
        </p:nvPicPr>
        <p:blipFill>
          <a:blip r:embed="rId4" cstate="print"/>
          <a:srcRect/>
          <a:stretch>
            <a:fillRect/>
          </a:stretch>
        </p:blipFill>
        <p:spPr bwMode="auto">
          <a:xfrm>
            <a:off x="7065963" y="6551613"/>
            <a:ext cx="1739900" cy="136525"/>
          </a:xfrm>
          <a:prstGeom prst="rect">
            <a:avLst/>
          </a:prstGeom>
          <a:noFill/>
          <a:ln w="9525">
            <a:noFill/>
            <a:miter lim="800000"/>
            <a:headEnd/>
            <a:tailEnd/>
          </a:ln>
        </p:spPr>
      </p:pic>
      <p:sp>
        <p:nvSpPr>
          <p:cNvPr id="2" name="Title 1"/>
          <p:cNvSpPr>
            <a:spLocks noGrp="1"/>
          </p:cNvSpPr>
          <p:nvPr>
            <p:ph type="ctrTitle"/>
          </p:nvPr>
        </p:nvSpPr>
        <p:spPr>
          <a:xfrm>
            <a:off x="447675" y="1266825"/>
            <a:ext cx="6262688" cy="1730375"/>
          </a:xfrm>
        </p:spPr>
        <p:txBody>
          <a:bodyPr>
            <a:normAutofit/>
          </a:bodyPr>
          <a:lstStyle>
            <a:lvl1pPr algn="l">
              <a:defRPr sz="3000" baseline="0">
                <a:solidFill>
                  <a:schemeClr val="tx2"/>
                </a:solidFill>
              </a:defRPr>
            </a:lvl1pPr>
          </a:lstStyle>
          <a:p>
            <a:r>
              <a:rPr lang="fr-FR" noProof="0" smtClean="0"/>
              <a:t>Cliquez pour modifier le style du titre</a:t>
            </a:r>
            <a:endParaRPr lang="en-GB" noProof="0" dirty="0"/>
          </a:p>
        </p:txBody>
      </p:sp>
      <p:sp>
        <p:nvSpPr>
          <p:cNvPr id="6" name="Slide Number Placeholder 5"/>
          <p:cNvSpPr>
            <a:spLocks noGrp="1"/>
          </p:cNvSpPr>
          <p:nvPr>
            <p:ph type="sldNum" sz="quarter" idx="10"/>
          </p:nvPr>
        </p:nvSpPr>
        <p:spPr>
          <a:xfrm>
            <a:off x="4183063" y="6516688"/>
            <a:ext cx="777875" cy="241300"/>
          </a:xfrm>
          <a:prstGeom prst="rect">
            <a:avLst/>
          </a:prstGeom>
        </p:spPr>
        <p:txBody>
          <a:bodyPr wrap="none" lIns="0" tIns="0" rIns="0" bIns="0" anchor="t" anchorCtr="0">
            <a:noAutofit/>
          </a:bodyPr>
          <a:lstStyle>
            <a:lvl1pPr algn="ctr" fontAlgn="auto">
              <a:spcBef>
                <a:spcPts val="0"/>
              </a:spcBef>
              <a:spcAft>
                <a:spcPts val="0"/>
              </a:spcAft>
              <a:defRPr lang="en-GB" sz="1100" kern="1200" noProof="0">
                <a:solidFill>
                  <a:srgbClr val="666666"/>
                </a:solidFill>
                <a:latin typeface="Arial" pitchFamily="34" charset="0"/>
                <a:ea typeface="+mn-ea"/>
                <a:cs typeface="Arial" pitchFamily="34" charset="0"/>
              </a:defRPr>
            </a:lvl1pPr>
          </a:lstStyle>
          <a:p>
            <a:pPr>
              <a:defRPr/>
            </a:pPr>
            <a:fld id="{08294F67-9048-44E8-8CB8-6A6BB371730B}" type="slidenum">
              <a:rPr/>
              <a:pPr>
                <a:defRPr/>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2" name="Picture 81"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23"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GB" noProof="0" smtClean="0"/>
              <a:t>Click to edit Master title style</a:t>
            </a:r>
            <a:endParaRPr lang="en-GB" noProof="0" dirty="0"/>
          </a:p>
        </p:txBody>
      </p:sp>
      <p:sp>
        <p:nvSpPr>
          <p:cNvPr id="21" name="Content Placeholder 20"/>
          <p:cNvSpPr>
            <a:spLocks noGrp="1"/>
          </p:cNvSpPr>
          <p:nvPr>
            <p:ph sz="quarter" idx="17"/>
          </p:nvPr>
        </p:nvSpPr>
        <p:spPr>
          <a:xfrm>
            <a:off x="449263" y="1263408"/>
            <a:ext cx="8250237" cy="4889742"/>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a:p>
            <a:pPr lvl="5"/>
            <a:r>
              <a:rPr lang="en-GB" smtClean="0"/>
              <a:t>XX</a:t>
            </a:r>
            <a:endParaRPr lang="en-GB" dirty="0"/>
          </a:p>
        </p:txBody>
      </p:sp>
      <p:sp>
        <p:nvSpPr>
          <p:cNvPr id="17"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grpSp>
        <p:nvGrpSpPr>
          <p:cNvPr id="38" name="Group 37"/>
          <p:cNvGrpSpPr/>
          <p:nvPr userDrawn="1"/>
        </p:nvGrpSpPr>
        <p:grpSpPr bwMode="gray">
          <a:xfrm>
            <a:off x="7975371" y="6325019"/>
            <a:ext cx="715649" cy="333534"/>
            <a:chOff x="7527713" y="5505450"/>
            <a:chExt cx="1163308" cy="542169"/>
          </a:xfrm>
        </p:grpSpPr>
        <p:sp>
          <p:nvSpPr>
            <p:cNvPr id="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grpSp>
      <p:sp>
        <p:nvSpPr>
          <p:cNvPr id="10" name="TextBox 9"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two">
    <p:spTree>
      <p:nvGrpSpPr>
        <p:cNvPr id="1" name=""/>
        <p:cNvGrpSpPr/>
        <p:nvPr/>
      </p:nvGrpSpPr>
      <p:grpSpPr>
        <a:xfrm>
          <a:off x="0" y="0"/>
          <a:ext cx="0" cy="0"/>
          <a:chOff x="0" y="0"/>
          <a:chExt cx="0" cy="0"/>
        </a:xfrm>
      </p:grpSpPr>
      <p:pic>
        <p:nvPicPr>
          <p:cNvPr id="67" name="Picture 66"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4"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GB" noProof="0" smtClean="0"/>
              <a:t>Click to edit Master title style</a:t>
            </a:r>
            <a:endParaRPr lang="en-GB"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0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0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0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0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a:p>
            <a:pPr lvl="5"/>
            <a:r>
              <a:rPr lang="en-GB" smtClean="0"/>
              <a:t>x	</a:t>
            </a:r>
            <a:endParaRPr lang="en-GB" dirty="0"/>
          </a:p>
        </p:txBody>
      </p:sp>
      <p:sp>
        <p:nvSpPr>
          <p:cNvPr id="12" name="Content Placeholder 20"/>
          <p:cNvSpPr>
            <a:spLocks noGrp="1"/>
          </p:cNvSpPr>
          <p:nvPr>
            <p:ph sz="quarter" idx="23"/>
          </p:nvPr>
        </p:nvSpPr>
        <p:spPr>
          <a:xfrm>
            <a:off x="4741416" y="1266825"/>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a:p>
            <a:pPr lvl="5"/>
            <a:r>
              <a:rPr lang="en-GB" smtClean="0"/>
              <a:t>x</a:t>
            </a:r>
            <a:endParaRPr lang="en-GB" dirty="0"/>
          </a:p>
        </p:txBody>
      </p:sp>
      <p:grpSp>
        <p:nvGrpSpPr>
          <p:cNvPr id="17" name="Group 16"/>
          <p:cNvGrpSpPr/>
          <p:nvPr userDrawn="1"/>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grpSp>
      <p:sp>
        <p:nvSpPr>
          <p:cNvPr id="13" name="TextBox 12"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7" name="Picture 46"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8"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GB" noProof="0" smtClean="0"/>
              <a:t>Click to edit Master title style</a:t>
            </a:r>
            <a:endParaRPr lang="en-GB" noProof="0" dirty="0"/>
          </a:p>
        </p:txBody>
      </p:sp>
      <p:sp>
        <p:nvSpPr>
          <p:cNvPr id="1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grpSp>
        <p:nvGrpSpPr>
          <p:cNvPr id="13" name="Group 12"/>
          <p:cNvGrpSpPr/>
          <p:nvPr userDrawn="1"/>
        </p:nvGrpSpPr>
        <p:grpSpPr bwMode="gray">
          <a:xfrm>
            <a:off x="7975371" y="6325019"/>
            <a:ext cx="715649" cy="333534"/>
            <a:chOff x="7527713" y="5505450"/>
            <a:chExt cx="1163308" cy="542169"/>
          </a:xfrm>
        </p:grpSpPr>
        <p:sp>
          <p:nvSpPr>
            <p:cNvPr id="14"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5"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6"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grpSp>
      <p:sp>
        <p:nvSpPr>
          <p:cNvPr id="9" name="TextBox 8"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High Content slide">
    <p:spTree>
      <p:nvGrpSpPr>
        <p:cNvPr id="1" name=""/>
        <p:cNvGrpSpPr/>
        <p:nvPr/>
      </p:nvGrpSpPr>
      <p:grpSpPr>
        <a:xfrm>
          <a:off x="0" y="0"/>
          <a:ext cx="0" cy="0"/>
          <a:chOff x="0" y="0"/>
          <a:chExt cx="0" cy="0"/>
        </a:xfrm>
      </p:grpSpPr>
      <p:pic>
        <p:nvPicPr>
          <p:cNvPr id="49" name="Picture 48"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1"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9"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GB" noProof="0" smtClean="0"/>
              <a:t>Click to edit Master title style</a:t>
            </a:r>
            <a:endParaRPr lang="en-GB" noProof="0" dirty="0"/>
          </a:p>
        </p:txBody>
      </p:sp>
      <p:sp>
        <p:nvSpPr>
          <p:cNvPr id="14" name="Content Placeholder 20"/>
          <p:cNvSpPr>
            <a:spLocks noGrp="1"/>
          </p:cNvSpPr>
          <p:nvPr>
            <p:ph sz="quarter" idx="17"/>
          </p:nvPr>
        </p:nvSpPr>
        <p:spPr>
          <a:xfrm>
            <a:off x="449263" y="1289829"/>
            <a:ext cx="8250237"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a:p>
            <a:pPr lvl="5"/>
            <a:r>
              <a:rPr lang="en-GB" smtClean="0"/>
              <a:t>XX</a:t>
            </a:r>
            <a:endParaRPr lang="en-GB" dirty="0"/>
          </a:p>
        </p:txBody>
      </p:sp>
      <p:grpSp>
        <p:nvGrpSpPr>
          <p:cNvPr id="15" name="Group 14"/>
          <p:cNvGrpSpPr/>
          <p:nvPr userDrawn="1"/>
        </p:nvGrpSpPr>
        <p:grpSpPr bwMode="gray">
          <a:xfrm>
            <a:off x="7975371" y="6325019"/>
            <a:ext cx="715649" cy="333534"/>
            <a:chOff x="7527713" y="5505450"/>
            <a:chExt cx="1163308" cy="542169"/>
          </a:xfrm>
        </p:grpSpPr>
        <p:sp>
          <p:nvSpPr>
            <p:cNvPr id="1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grpSp>
      <p:sp>
        <p:nvSpPr>
          <p:cNvPr id="10" name="TextBox 9"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two - High Content slide">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GB" noProof="0" smtClean="0"/>
              <a:t>Click to edit Master title style</a:t>
            </a:r>
            <a:endParaRPr lang="en-GB" noProof="0" dirty="0"/>
          </a:p>
        </p:txBody>
      </p:sp>
      <p:sp>
        <p:nvSpPr>
          <p:cNvPr id="12"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5" name="Content Placeholder 20"/>
          <p:cNvSpPr>
            <a:spLocks noGrp="1"/>
          </p:cNvSpPr>
          <p:nvPr>
            <p:ph sz="quarter" idx="17"/>
          </p:nvPr>
        </p:nvSpPr>
        <p:spPr>
          <a:xfrm>
            <a:off x="449264" y="1289829"/>
            <a:ext cx="3956049"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dirty="0"/>
          </a:p>
        </p:txBody>
      </p:sp>
      <p:sp>
        <p:nvSpPr>
          <p:cNvPr id="16" name="Content Placeholder 20"/>
          <p:cNvSpPr>
            <a:spLocks noGrp="1"/>
          </p:cNvSpPr>
          <p:nvPr>
            <p:ph sz="quarter" idx="18"/>
          </p:nvPr>
        </p:nvSpPr>
        <p:spPr>
          <a:xfrm>
            <a:off x="4754116" y="1289829"/>
            <a:ext cx="3945384"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dirty="0"/>
          </a:p>
        </p:txBody>
      </p:sp>
      <p:grpSp>
        <p:nvGrpSpPr>
          <p:cNvPr id="17" name="Group 16"/>
          <p:cNvGrpSpPr/>
          <p:nvPr userDrawn="1"/>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grpSp>
      <p:sp>
        <p:nvSpPr>
          <p:cNvPr id="11" name="TextBox 10"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GB" noProof="0" smtClean="0"/>
              <a:t>Click to edit Master title style</a:t>
            </a:r>
            <a:endParaRPr lang="en-GB"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dirty="0"/>
          </a:p>
        </p:txBody>
      </p:sp>
      <p:sp>
        <p:nvSpPr>
          <p:cNvPr id="12" name="Content Placeholder 20"/>
          <p:cNvSpPr>
            <a:spLocks noGrp="1"/>
          </p:cNvSpPr>
          <p:nvPr>
            <p:ph sz="quarter" idx="23"/>
          </p:nvPr>
        </p:nvSpPr>
        <p:spPr>
          <a:xfrm>
            <a:off x="4741416"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dirty="0"/>
          </a:p>
        </p:txBody>
      </p:sp>
      <p:grpSp>
        <p:nvGrpSpPr>
          <p:cNvPr id="17" name="Group 16"/>
          <p:cNvGrpSpPr/>
          <p:nvPr userDrawn="1"/>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latin typeface="Arial" pitchFamily="34" charset="0"/>
              </a:endParaRPr>
            </a:p>
          </p:txBody>
        </p:sp>
      </p:grpSp>
      <p:sp>
        <p:nvSpPr>
          <p:cNvPr id="13" name="TextBox 12"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smtClean="0">
              <a:solidFill>
                <a:srgbClr val="666666"/>
              </a:solidFill>
              <a:latin typeface="Arial"/>
              <a:cs typeface="Arial"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9" name="Image 15" descr="section.jpg &lt;IGNORE&gt;"/>
          <p:cNvPicPr>
            <a:picLocks noChangeAspect="1"/>
          </p:cNvPicPr>
          <p:nvPr userDrawn="1"/>
        </p:nvPicPr>
        <p:blipFill>
          <a:blip r:embed="rId2" cstate="print"/>
          <a:stretch>
            <a:fillRect/>
          </a:stretch>
        </p:blipFill>
        <p:spPr>
          <a:xfrm>
            <a:off x="0" y="2286000"/>
            <a:ext cx="9144000" cy="2286000"/>
          </a:xfrm>
          <a:prstGeom prst="rect">
            <a:avLst/>
          </a:prstGeom>
        </p:spPr>
      </p:pic>
      <p:pic>
        <p:nvPicPr>
          <p:cNvPr id="41" name="Picture 40" descr="&lt;IGNORE&gt;"/>
          <p:cNvPicPr>
            <a:picLocks noChangeAspect="1"/>
          </p:cNvPicPr>
          <p:nvPr userDrawn="1"/>
        </p:nvPicPr>
        <p:blipFill>
          <a:blip r:embed="rId3" cstate="print"/>
          <a:stretch>
            <a:fillRect/>
          </a:stretch>
        </p:blipFill>
        <p:spPr>
          <a:xfrm>
            <a:off x="0" y="0"/>
            <a:ext cx="9144000" cy="6858000"/>
          </a:xfrm>
          <a:prstGeom prst="rect">
            <a:avLst/>
          </a:prstGeom>
        </p:spPr>
      </p:pic>
      <p:sp>
        <p:nvSpPr>
          <p:cNvPr id="2" name="Title 1"/>
          <p:cNvSpPr>
            <a:spLocks noGrp="1"/>
          </p:cNvSpPr>
          <p:nvPr>
            <p:ph type="ctrTitle"/>
          </p:nvPr>
        </p:nvSpPr>
        <p:spPr>
          <a:xfrm>
            <a:off x="447674" y="253048"/>
            <a:ext cx="8251825" cy="605254"/>
          </a:xfrm>
        </p:spPr>
        <p:txBody>
          <a:bodyPr wrap="square" lIns="0" tIns="0" rIns="0" bIns="0">
            <a:noAutofit/>
          </a:bodyPr>
          <a:lstStyle>
            <a:lvl1pPr algn="l">
              <a:defRPr sz="3900" baseline="0">
                <a:solidFill>
                  <a:schemeClr val="tx2"/>
                </a:solidFill>
              </a:defRPr>
            </a:lvl1pPr>
          </a:lstStyle>
          <a:p>
            <a:r>
              <a:rPr lang="en-GB" noProof="0" smtClean="0"/>
              <a:t>Click to edit Master title style</a:t>
            </a:r>
            <a:endParaRPr lang="en-GB" noProof="0" dirty="0"/>
          </a:p>
        </p:txBody>
      </p:sp>
      <p:sp>
        <p:nvSpPr>
          <p:cNvPr id="13" name="Subtitle 2"/>
          <p:cNvSpPr>
            <a:spLocks noGrp="1"/>
          </p:cNvSpPr>
          <p:nvPr>
            <p:ph type="subTitle" idx="1"/>
          </p:nvPr>
        </p:nvSpPr>
        <p:spPr>
          <a:xfrm>
            <a:off x="447675" y="855981"/>
            <a:ext cx="8251825" cy="629920"/>
          </a:xfrm>
          <a:prstGeom prst="rect">
            <a:avLst/>
          </a:prstGeom>
        </p:spPr>
        <p:txBody>
          <a:bodyPr lIns="0" tIns="0" rIns="0" bIns="0" anchor="t" anchorCtr="0">
            <a:noAutofit/>
          </a:bodyPr>
          <a:lstStyle>
            <a:lvl1pPr marL="0" indent="0" algn="l">
              <a:buNone/>
              <a:defRPr sz="39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smtClean="0"/>
              <a:t>Click to edit Master subtitle style</a:t>
            </a:r>
            <a:endParaRPr lang="en-GB" noProof="0" dirty="0"/>
          </a:p>
        </p:txBody>
      </p:sp>
      <p:grpSp>
        <p:nvGrpSpPr>
          <p:cNvPr id="40" name="Group 39"/>
          <p:cNvGrpSpPr/>
          <p:nvPr userDrawn="1"/>
        </p:nvGrpSpPr>
        <p:grpSpPr bwMode="gray">
          <a:xfrm>
            <a:off x="7006683" y="5825905"/>
            <a:ext cx="1816346" cy="860719"/>
            <a:chOff x="2151172" y="185738"/>
            <a:chExt cx="5711826" cy="2706688"/>
          </a:xfrm>
        </p:grpSpPr>
        <p:grpSp>
          <p:nvGrpSpPr>
            <p:cNvPr id="42" name="Group 75"/>
            <p:cNvGrpSpPr/>
            <p:nvPr userDrawn="1"/>
          </p:nvGrpSpPr>
          <p:grpSpPr bwMode="gray">
            <a:xfrm>
              <a:off x="3776772" y="185738"/>
              <a:ext cx="3673475" cy="1709738"/>
              <a:chOff x="3776772" y="185738"/>
              <a:chExt cx="3673475" cy="1709738"/>
            </a:xfrm>
          </p:grpSpPr>
          <p:sp>
            <p:nvSpPr>
              <p:cNvPr id="67" name="Freeform 6"/>
              <p:cNvSpPr>
                <a:spLocks/>
              </p:cNvSpPr>
              <p:nvPr userDrawn="1"/>
            </p:nvSpPr>
            <p:spPr bwMode="gray">
              <a:xfrm>
                <a:off x="3776772" y="185738"/>
                <a:ext cx="1435100" cy="1709738"/>
              </a:xfrm>
              <a:custGeom>
                <a:avLst/>
                <a:gdLst/>
                <a:ahLst/>
                <a:cxnLst>
                  <a:cxn ang="0">
                    <a:pos x="612" y="3"/>
                  </a:cxn>
                  <a:cxn ang="0">
                    <a:pos x="717" y="18"/>
                  </a:cxn>
                  <a:cxn ang="0">
                    <a:pos x="817" y="45"/>
                  </a:cxn>
                  <a:cxn ang="0">
                    <a:pos x="904" y="80"/>
                  </a:cxn>
                  <a:cxn ang="0">
                    <a:pos x="848" y="289"/>
                  </a:cxn>
                  <a:cxn ang="0">
                    <a:pos x="736" y="239"/>
                  </a:cxn>
                  <a:cxn ang="0">
                    <a:pos x="627" y="211"/>
                  </a:cxn>
                  <a:cxn ang="0">
                    <a:pos x="528" y="211"/>
                  </a:cxn>
                  <a:cxn ang="0">
                    <a:pos x="442" y="232"/>
                  </a:cxn>
                  <a:cxn ang="0">
                    <a:pos x="370" y="271"/>
                  </a:cxn>
                  <a:cxn ang="0">
                    <a:pos x="312" y="326"/>
                  </a:cxn>
                  <a:cxn ang="0">
                    <a:pos x="270" y="391"/>
                  </a:cxn>
                  <a:cxn ang="0">
                    <a:pos x="244" y="463"/>
                  </a:cxn>
                  <a:cxn ang="0">
                    <a:pos x="235" y="539"/>
                  </a:cxn>
                  <a:cxn ang="0">
                    <a:pos x="246" y="625"/>
                  </a:cxn>
                  <a:cxn ang="0">
                    <a:pos x="277" y="702"/>
                  </a:cxn>
                  <a:cxn ang="0">
                    <a:pos x="324" y="765"/>
                  </a:cxn>
                  <a:cxn ang="0">
                    <a:pos x="386" y="814"/>
                  </a:cxn>
                  <a:cxn ang="0">
                    <a:pos x="458" y="848"/>
                  </a:cxn>
                  <a:cxn ang="0">
                    <a:pos x="535" y="867"/>
                  </a:cxn>
                  <a:cxn ang="0">
                    <a:pos x="627" y="866"/>
                  </a:cxn>
                  <a:cxn ang="0">
                    <a:pos x="724" y="842"/>
                  </a:cxn>
                  <a:cxn ang="0">
                    <a:pos x="817" y="797"/>
                  </a:cxn>
                  <a:cxn ang="0">
                    <a:pos x="902" y="733"/>
                  </a:cxn>
                  <a:cxn ang="0">
                    <a:pos x="858" y="1005"/>
                  </a:cxn>
                  <a:cxn ang="0">
                    <a:pos x="759" y="1044"/>
                  </a:cxn>
                  <a:cxn ang="0">
                    <a:pos x="657" y="1068"/>
                  </a:cxn>
                  <a:cxn ang="0">
                    <a:pos x="559" y="1077"/>
                  </a:cxn>
                  <a:cxn ang="0">
                    <a:pos x="441" y="1065"/>
                  </a:cxn>
                  <a:cxn ang="0">
                    <a:pos x="330" y="1029"/>
                  </a:cxn>
                  <a:cxn ang="0">
                    <a:pos x="230" y="972"/>
                  </a:cxn>
                  <a:cxn ang="0">
                    <a:pos x="145" y="896"/>
                  </a:cxn>
                  <a:cxn ang="0">
                    <a:pos x="77" y="808"/>
                  </a:cxn>
                  <a:cxn ang="0">
                    <a:pos x="28" y="706"/>
                  </a:cxn>
                  <a:cxn ang="0">
                    <a:pos x="3" y="596"/>
                  </a:cxn>
                  <a:cxn ang="0">
                    <a:pos x="2" y="482"/>
                  </a:cxn>
                  <a:cxn ang="0">
                    <a:pos x="25" y="375"/>
                  </a:cxn>
                  <a:cxn ang="0">
                    <a:pos x="69" y="278"/>
                  </a:cxn>
                  <a:cxn ang="0">
                    <a:pos x="130" y="192"/>
                  </a:cxn>
                  <a:cxn ang="0">
                    <a:pos x="206" y="120"/>
                  </a:cxn>
                  <a:cxn ang="0">
                    <a:pos x="296" y="64"/>
                  </a:cxn>
                  <a:cxn ang="0">
                    <a:pos x="397" y="23"/>
                  </a:cxn>
                  <a:cxn ang="0">
                    <a:pos x="505" y="3"/>
                  </a:cxn>
                </a:cxnLst>
                <a:rect l="0" t="0" r="r" b="b"/>
                <a:pathLst>
                  <a:path w="904" h="1077">
                    <a:moveTo>
                      <a:pt x="562" y="0"/>
                    </a:moveTo>
                    <a:lnTo>
                      <a:pt x="612" y="3"/>
                    </a:lnTo>
                    <a:lnTo>
                      <a:pt x="664" y="8"/>
                    </a:lnTo>
                    <a:lnTo>
                      <a:pt x="717" y="18"/>
                    </a:lnTo>
                    <a:lnTo>
                      <a:pt x="768" y="30"/>
                    </a:lnTo>
                    <a:lnTo>
                      <a:pt x="817" y="45"/>
                    </a:lnTo>
                    <a:lnTo>
                      <a:pt x="863" y="62"/>
                    </a:lnTo>
                    <a:lnTo>
                      <a:pt x="904" y="80"/>
                    </a:lnTo>
                    <a:lnTo>
                      <a:pt x="904" y="324"/>
                    </a:lnTo>
                    <a:lnTo>
                      <a:pt x="848" y="289"/>
                    </a:lnTo>
                    <a:lnTo>
                      <a:pt x="792" y="261"/>
                    </a:lnTo>
                    <a:lnTo>
                      <a:pt x="736" y="239"/>
                    </a:lnTo>
                    <a:lnTo>
                      <a:pt x="681" y="221"/>
                    </a:lnTo>
                    <a:lnTo>
                      <a:pt x="627" y="211"/>
                    </a:lnTo>
                    <a:lnTo>
                      <a:pt x="575" y="208"/>
                    </a:lnTo>
                    <a:lnTo>
                      <a:pt x="528" y="211"/>
                    </a:lnTo>
                    <a:lnTo>
                      <a:pt x="484" y="219"/>
                    </a:lnTo>
                    <a:lnTo>
                      <a:pt x="442" y="232"/>
                    </a:lnTo>
                    <a:lnTo>
                      <a:pt x="405" y="250"/>
                    </a:lnTo>
                    <a:lnTo>
                      <a:pt x="370" y="271"/>
                    </a:lnTo>
                    <a:lnTo>
                      <a:pt x="340" y="298"/>
                    </a:lnTo>
                    <a:lnTo>
                      <a:pt x="312" y="326"/>
                    </a:lnTo>
                    <a:lnTo>
                      <a:pt x="289" y="357"/>
                    </a:lnTo>
                    <a:lnTo>
                      <a:pt x="270" y="391"/>
                    </a:lnTo>
                    <a:lnTo>
                      <a:pt x="256" y="427"/>
                    </a:lnTo>
                    <a:lnTo>
                      <a:pt x="244" y="463"/>
                    </a:lnTo>
                    <a:lnTo>
                      <a:pt x="237" y="501"/>
                    </a:lnTo>
                    <a:lnTo>
                      <a:pt x="235" y="539"/>
                    </a:lnTo>
                    <a:lnTo>
                      <a:pt x="238" y="584"/>
                    </a:lnTo>
                    <a:lnTo>
                      <a:pt x="246" y="625"/>
                    </a:lnTo>
                    <a:lnTo>
                      <a:pt x="259" y="666"/>
                    </a:lnTo>
                    <a:lnTo>
                      <a:pt x="277" y="702"/>
                    </a:lnTo>
                    <a:lnTo>
                      <a:pt x="299" y="736"/>
                    </a:lnTo>
                    <a:lnTo>
                      <a:pt x="324" y="765"/>
                    </a:lnTo>
                    <a:lnTo>
                      <a:pt x="354" y="792"/>
                    </a:lnTo>
                    <a:lnTo>
                      <a:pt x="386" y="814"/>
                    </a:lnTo>
                    <a:lnTo>
                      <a:pt x="421" y="834"/>
                    </a:lnTo>
                    <a:lnTo>
                      <a:pt x="458" y="848"/>
                    </a:lnTo>
                    <a:lnTo>
                      <a:pt x="496" y="860"/>
                    </a:lnTo>
                    <a:lnTo>
                      <a:pt x="535" y="867"/>
                    </a:lnTo>
                    <a:lnTo>
                      <a:pt x="577" y="869"/>
                    </a:lnTo>
                    <a:lnTo>
                      <a:pt x="627" y="866"/>
                    </a:lnTo>
                    <a:lnTo>
                      <a:pt x="676" y="857"/>
                    </a:lnTo>
                    <a:lnTo>
                      <a:pt x="724" y="842"/>
                    </a:lnTo>
                    <a:lnTo>
                      <a:pt x="771" y="822"/>
                    </a:lnTo>
                    <a:lnTo>
                      <a:pt x="817" y="797"/>
                    </a:lnTo>
                    <a:lnTo>
                      <a:pt x="861" y="766"/>
                    </a:lnTo>
                    <a:lnTo>
                      <a:pt x="902" y="733"/>
                    </a:lnTo>
                    <a:lnTo>
                      <a:pt x="902" y="981"/>
                    </a:lnTo>
                    <a:lnTo>
                      <a:pt x="858" y="1005"/>
                    </a:lnTo>
                    <a:lnTo>
                      <a:pt x="810" y="1025"/>
                    </a:lnTo>
                    <a:lnTo>
                      <a:pt x="759" y="1044"/>
                    </a:lnTo>
                    <a:lnTo>
                      <a:pt x="708" y="1058"/>
                    </a:lnTo>
                    <a:lnTo>
                      <a:pt x="657" y="1068"/>
                    </a:lnTo>
                    <a:lnTo>
                      <a:pt x="606" y="1075"/>
                    </a:lnTo>
                    <a:lnTo>
                      <a:pt x="559" y="1077"/>
                    </a:lnTo>
                    <a:lnTo>
                      <a:pt x="499" y="1073"/>
                    </a:lnTo>
                    <a:lnTo>
                      <a:pt x="441" y="1065"/>
                    </a:lnTo>
                    <a:lnTo>
                      <a:pt x="385" y="1049"/>
                    </a:lnTo>
                    <a:lnTo>
                      <a:pt x="330" y="1029"/>
                    </a:lnTo>
                    <a:lnTo>
                      <a:pt x="279" y="1002"/>
                    </a:lnTo>
                    <a:lnTo>
                      <a:pt x="230" y="972"/>
                    </a:lnTo>
                    <a:lnTo>
                      <a:pt x="187" y="936"/>
                    </a:lnTo>
                    <a:lnTo>
                      <a:pt x="145" y="896"/>
                    </a:lnTo>
                    <a:lnTo>
                      <a:pt x="109" y="854"/>
                    </a:lnTo>
                    <a:lnTo>
                      <a:pt x="77" y="808"/>
                    </a:lnTo>
                    <a:lnTo>
                      <a:pt x="50" y="759"/>
                    </a:lnTo>
                    <a:lnTo>
                      <a:pt x="28" y="706"/>
                    </a:lnTo>
                    <a:lnTo>
                      <a:pt x="13" y="653"/>
                    </a:lnTo>
                    <a:lnTo>
                      <a:pt x="3" y="596"/>
                    </a:lnTo>
                    <a:lnTo>
                      <a:pt x="0" y="539"/>
                    </a:lnTo>
                    <a:lnTo>
                      <a:pt x="2" y="482"/>
                    </a:lnTo>
                    <a:lnTo>
                      <a:pt x="11" y="428"/>
                    </a:lnTo>
                    <a:lnTo>
                      <a:pt x="25" y="375"/>
                    </a:lnTo>
                    <a:lnTo>
                      <a:pt x="45" y="325"/>
                    </a:lnTo>
                    <a:lnTo>
                      <a:pt x="69" y="278"/>
                    </a:lnTo>
                    <a:lnTo>
                      <a:pt x="97" y="233"/>
                    </a:lnTo>
                    <a:lnTo>
                      <a:pt x="130" y="192"/>
                    </a:lnTo>
                    <a:lnTo>
                      <a:pt x="166" y="155"/>
                    </a:lnTo>
                    <a:lnTo>
                      <a:pt x="206" y="120"/>
                    </a:lnTo>
                    <a:lnTo>
                      <a:pt x="250" y="90"/>
                    </a:lnTo>
                    <a:lnTo>
                      <a:pt x="296" y="64"/>
                    </a:lnTo>
                    <a:lnTo>
                      <a:pt x="345" y="41"/>
                    </a:lnTo>
                    <a:lnTo>
                      <a:pt x="397" y="23"/>
                    </a:lnTo>
                    <a:lnTo>
                      <a:pt x="449" y="11"/>
                    </a:lnTo>
                    <a:lnTo>
                      <a:pt x="505" y="3"/>
                    </a:lnTo>
                    <a:lnTo>
                      <a:pt x="562" y="0"/>
                    </a:lnTo>
                    <a:close/>
                  </a:path>
                </a:pathLst>
              </a:custGeom>
              <a:solidFill>
                <a:srgbClr val="E3193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8" name="Freeform 7"/>
              <p:cNvSpPr>
                <a:spLocks/>
              </p:cNvSpPr>
              <p:nvPr userDrawn="1"/>
            </p:nvSpPr>
            <p:spPr bwMode="gray">
              <a:xfrm>
                <a:off x="5342047" y="185738"/>
                <a:ext cx="1484313" cy="1709738"/>
              </a:xfrm>
              <a:custGeom>
                <a:avLst/>
                <a:gdLst/>
                <a:ahLst/>
                <a:cxnLst>
                  <a:cxn ang="0">
                    <a:pos x="629" y="3"/>
                  </a:cxn>
                  <a:cxn ang="0">
                    <a:pos x="737" y="16"/>
                  </a:cxn>
                  <a:cxn ang="0">
                    <a:pos x="841" y="40"/>
                  </a:cxn>
                  <a:cxn ang="0">
                    <a:pos x="928" y="73"/>
                  </a:cxn>
                  <a:cxn ang="0">
                    <a:pos x="884" y="290"/>
                  </a:cxn>
                  <a:cxn ang="0">
                    <a:pos x="785" y="248"/>
                  </a:cxn>
                  <a:cxn ang="0">
                    <a:pos x="684" y="219"/>
                  </a:cxn>
                  <a:cxn ang="0">
                    <a:pos x="582" y="208"/>
                  </a:cxn>
                  <a:cxn ang="0">
                    <a:pos x="490" y="219"/>
                  </a:cxn>
                  <a:cxn ang="0">
                    <a:pos x="410" y="250"/>
                  </a:cxn>
                  <a:cxn ang="0">
                    <a:pos x="344" y="298"/>
                  </a:cxn>
                  <a:cxn ang="0">
                    <a:pos x="292" y="357"/>
                  </a:cxn>
                  <a:cxn ang="0">
                    <a:pos x="256" y="427"/>
                  </a:cxn>
                  <a:cxn ang="0">
                    <a:pos x="238" y="501"/>
                  </a:cxn>
                  <a:cxn ang="0">
                    <a:pos x="238" y="583"/>
                  </a:cxn>
                  <a:cxn ang="0">
                    <a:pos x="259" y="665"/>
                  </a:cxn>
                  <a:cxn ang="0">
                    <a:pos x="299" y="736"/>
                  </a:cxn>
                  <a:cxn ang="0">
                    <a:pos x="355" y="794"/>
                  </a:cxn>
                  <a:cxn ang="0">
                    <a:pos x="422" y="839"/>
                  </a:cxn>
                  <a:cxn ang="0">
                    <a:pos x="501" y="866"/>
                  </a:cxn>
                  <a:cxn ang="0">
                    <a:pos x="585" y="876"/>
                  </a:cxn>
                  <a:cxn ang="0">
                    <a:pos x="633" y="873"/>
                  </a:cxn>
                  <a:cxn ang="0">
                    <a:pos x="685" y="864"/>
                  </a:cxn>
                  <a:cxn ang="0">
                    <a:pos x="713" y="660"/>
                  </a:cxn>
                  <a:cxn ang="0">
                    <a:pos x="540" y="456"/>
                  </a:cxn>
                  <a:cxn ang="0">
                    <a:pos x="935" y="1000"/>
                  </a:cxn>
                  <a:cxn ang="0">
                    <a:pos x="818" y="1043"/>
                  </a:cxn>
                  <a:cxn ang="0">
                    <a:pos x="693" y="1068"/>
                  </a:cxn>
                  <a:cxn ang="0">
                    <a:pos x="564" y="1077"/>
                  </a:cxn>
                  <a:cxn ang="0">
                    <a:pos x="444" y="1065"/>
                  </a:cxn>
                  <a:cxn ang="0">
                    <a:pos x="333" y="1030"/>
                  </a:cxn>
                  <a:cxn ang="0">
                    <a:pos x="233" y="974"/>
                  </a:cxn>
                  <a:cxn ang="0">
                    <a:pos x="147" y="901"/>
                  </a:cxn>
                  <a:cxn ang="0">
                    <a:pos x="78" y="811"/>
                  </a:cxn>
                  <a:cxn ang="0">
                    <a:pos x="29" y="710"/>
                  </a:cxn>
                  <a:cxn ang="0">
                    <a:pos x="3" y="598"/>
                  </a:cxn>
                  <a:cxn ang="0">
                    <a:pos x="3" y="479"/>
                  </a:cxn>
                  <a:cxn ang="0">
                    <a:pos x="29" y="367"/>
                  </a:cxn>
                  <a:cxn ang="0">
                    <a:pos x="78" y="265"/>
                  </a:cxn>
                  <a:cxn ang="0">
                    <a:pos x="148" y="176"/>
                  </a:cxn>
                  <a:cxn ang="0">
                    <a:pos x="236" y="103"/>
                  </a:cxn>
                  <a:cxn ang="0">
                    <a:pos x="338" y="47"/>
                  </a:cxn>
                  <a:cxn ang="0">
                    <a:pos x="453" y="12"/>
                  </a:cxn>
                  <a:cxn ang="0">
                    <a:pos x="578" y="0"/>
                  </a:cxn>
                </a:cxnLst>
                <a:rect l="0" t="0" r="r" b="b"/>
                <a:pathLst>
                  <a:path w="935" h="1077">
                    <a:moveTo>
                      <a:pt x="578" y="0"/>
                    </a:moveTo>
                    <a:lnTo>
                      <a:pt x="629" y="3"/>
                    </a:lnTo>
                    <a:lnTo>
                      <a:pt x="682" y="7"/>
                    </a:lnTo>
                    <a:lnTo>
                      <a:pt x="737" y="16"/>
                    </a:lnTo>
                    <a:lnTo>
                      <a:pt x="790" y="27"/>
                    </a:lnTo>
                    <a:lnTo>
                      <a:pt x="841" y="40"/>
                    </a:lnTo>
                    <a:lnTo>
                      <a:pt x="887" y="56"/>
                    </a:lnTo>
                    <a:lnTo>
                      <a:pt x="928" y="73"/>
                    </a:lnTo>
                    <a:lnTo>
                      <a:pt x="928" y="314"/>
                    </a:lnTo>
                    <a:lnTo>
                      <a:pt x="884" y="290"/>
                    </a:lnTo>
                    <a:lnTo>
                      <a:pt x="835" y="268"/>
                    </a:lnTo>
                    <a:lnTo>
                      <a:pt x="785" y="248"/>
                    </a:lnTo>
                    <a:lnTo>
                      <a:pt x="735" y="231"/>
                    </a:lnTo>
                    <a:lnTo>
                      <a:pt x="684" y="219"/>
                    </a:lnTo>
                    <a:lnTo>
                      <a:pt x="632" y="211"/>
                    </a:lnTo>
                    <a:lnTo>
                      <a:pt x="582" y="208"/>
                    </a:lnTo>
                    <a:lnTo>
                      <a:pt x="535" y="211"/>
                    </a:lnTo>
                    <a:lnTo>
                      <a:pt x="490" y="219"/>
                    </a:lnTo>
                    <a:lnTo>
                      <a:pt x="449" y="232"/>
                    </a:lnTo>
                    <a:lnTo>
                      <a:pt x="410" y="250"/>
                    </a:lnTo>
                    <a:lnTo>
                      <a:pt x="375" y="271"/>
                    </a:lnTo>
                    <a:lnTo>
                      <a:pt x="344" y="298"/>
                    </a:lnTo>
                    <a:lnTo>
                      <a:pt x="316" y="326"/>
                    </a:lnTo>
                    <a:lnTo>
                      <a:pt x="292" y="357"/>
                    </a:lnTo>
                    <a:lnTo>
                      <a:pt x="272" y="391"/>
                    </a:lnTo>
                    <a:lnTo>
                      <a:pt x="256" y="427"/>
                    </a:lnTo>
                    <a:lnTo>
                      <a:pt x="244" y="463"/>
                    </a:lnTo>
                    <a:lnTo>
                      <a:pt x="238" y="501"/>
                    </a:lnTo>
                    <a:lnTo>
                      <a:pt x="234" y="539"/>
                    </a:lnTo>
                    <a:lnTo>
                      <a:pt x="238" y="583"/>
                    </a:lnTo>
                    <a:lnTo>
                      <a:pt x="245" y="624"/>
                    </a:lnTo>
                    <a:lnTo>
                      <a:pt x="259" y="665"/>
                    </a:lnTo>
                    <a:lnTo>
                      <a:pt x="277" y="701"/>
                    </a:lnTo>
                    <a:lnTo>
                      <a:pt x="299" y="736"/>
                    </a:lnTo>
                    <a:lnTo>
                      <a:pt x="325" y="766"/>
                    </a:lnTo>
                    <a:lnTo>
                      <a:pt x="355" y="794"/>
                    </a:lnTo>
                    <a:lnTo>
                      <a:pt x="387" y="818"/>
                    </a:lnTo>
                    <a:lnTo>
                      <a:pt x="422" y="839"/>
                    </a:lnTo>
                    <a:lnTo>
                      <a:pt x="461" y="854"/>
                    </a:lnTo>
                    <a:lnTo>
                      <a:pt x="501" y="866"/>
                    </a:lnTo>
                    <a:lnTo>
                      <a:pt x="543" y="873"/>
                    </a:lnTo>
                    <a:lnTo>
                      <a:pt x="585" y="876"/>
                    </a:lnTo>
                    <a:lnTo>
                      <a:pt x="609" y="876"/>
                    </a:lnTo>
                    <a:lnTo>
                      <a:pt x="633" y="873"/>
                    </a:lnTo>
                    <a:lnTo>
                      <a:pt x="658" y="869"/>
                    </a:lnTo>
                    <a:lnTo>
                      <a:pt x="685" y="864"/>
                    </a:lnTo>
                    <a:lnTo>
                      <a:pt x="713" y="854"/>
                    </a:lnTo>
                    <a:lnTo>
                      <a:pt x="713" y="660"/>
                    </a:lnTo>
                    <a:lnTo>
                      <a:pt x="540" y="660"/>
                    </a:lnTo>
                    <a:lnTo>
                      <a:pt x="540" y="456"/>
                    </a:lnTo>
                    <a:lnTo>
                      <a:pt x="935" y="456"/>
                    </a:lnTo>
                    <a:lnTo>
                      <a:pt x="935" y="1000"/>
                    </a:lnTo>
                    <a:lnTo>
                      <a:pt x="877" y="1023"/>
                    </a:lnTo>
                    <a:lnTo>
                      <a:pt x="818" y="1043"/>
                    </a:lnTo>
                    <a:lnTo>
                      <a:pt x="757" y="1058"/>
                    </a:lnTo>
                    <a:lnTo>
                      <a:pt x="693" y="1068"/>
                    </a:lnTo>
                    <a:lnTo>
                      <a:pt x="630" y="1075"/>
                    </a:lnTo>
                    <a:lnTo>
                      <a:pt x="564" y="1077"/>
                    </a:lnTo>
                    <a:lnTo>
                      <a:pt x="503" y="1075"/>
                    </a:lnTo>
                    <a:lnTo>
                      <a:pt x="444" y="1065"/>
                    </a:lnTo>
                    <a:lnTo>
                      <a:pt x="387" y="1049"/>
                    </a:lnTo>
                    <a:lnTo>
                      <a:pt x="333" y="1030"/>
                    </a:lnTo>
                    <a:lnTo>
                      <a:pt x="281" y="1005"/>
                    </a:lnTo>
                    <a:lnTo>
                      <a:pt x="233" y="974"/>
                    </a:lnTo>
                    <a:lnTo>
                      <a:pt x="189" y="939"/>
                    </a:lnTo>
                    <a:lnTo>
                      <a:pt x="147" y="901"/>
                    </a:lnTo>
                    <a:lnTo>
                      <a:pt x="110" y="858"/>
                    </a:lnTo>
                    <a:lnTo>
                      <a:pt x="78" y="811"/>
                    </a:lnTo>
                    <a:lnTo>
                      <a:pt x="51" y="762"/>
                    </a:lnTo>
                    <a:lnTo>
                      <a:pt x="29" y="710"/>
                    </a:lnTo>
                    <a:lnTo>
                      <a:pt x="13" y="655"/>
                    </a:lnTo>
                    <a:lnTo>
                      <a:pt x="3" y="598"/>
                    </a:lnTo>
                    <a:lnTo>
                      <a:pt x="0" y="539"/>
                    </a:lnTo>
                    <a:lnTo>
                      <a:pt x="3" y="479"/>
                    </a:lnTo>
                    <a:lnTo>
                      <a:pt x="13" y="421"/>
                    </a:lnTo>
                    <a:lnTo>
                      <a:pt x="29" y="367"/>
                    </a:lnTo>
                    <a:lnTo>
                      <a:pt x="51" y="314"/>
                    </a:lnTo>
                    <a:lnTo>
                      <a:pt x="78" y="265"/>
                    </a:lnTo>
                    <a:lnTo>
                      <a:pt x="111" y="218"/>
                    </a:lnTo>
                    <a:lnTo>
                      <a:pt x="148" y="176"/>
                    </a:lnTo>
                    <a:lnTo>
                      <a:pt x="190" y="137"/>
                    </a:lnTo>
                    <a:lnTo>
                      <a:pt x="236" y="103"/>
                    </a:lnTo>
                    <a:lnTo>
                      <a:pt x="285" y="73"/>
                    </a:lnTo>
                    <a:lnTo>
                      <a:pt x="338" y="47"/>
                    </a:lnTo>
                    <a:lnTo>
                      <a:pt x="394" y="28"/>
                    </a:lnTo>
                    <a:lnTo>
                      <a:pt x="453" y="12"/>
                    </a:lnTo>
                    <a:lnTo>
                      <a:pt x="514" y="4"/>
                    </a:lnTo>
                    <a:lnTo>
                      <a:pt x="578" y="0"/>
                    </a:lnTo>
                    <a:close/>
                  </a:path>
                </a:pathLst>
              </a:custGeom>
              <a:solidFill>
                <a:srgbClr val="E3193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9" name="Rectangle 8"/>
              <p:cNvSpPr>
                <a:spLocks noChangeArrowheads="1"/>
              </p:cNvSpPr>
              <p:nvPr userDrawn="1"/>
            </p:nvSpPr>
            <p:spPr bwMode="gray">
              <a:xfrm>
                <a:off x="7097822" y="220663"/>
                <a:ext cx="352425" cy="1641475"/>
              </a:xfrm>
              <a:prstGeom prst="rect">
                <a:avLst/>
              </a:prstGeom>
              <a:solidFill>
                <a:srgbClr val="E3193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43" name="Group 51"/>
            <p:cNvGrpSpPr/>
            <p:nvPr userDrawn="1"/>
          </p:nvGrpSpPr>
          <p:grpSpPr bwMode="gray">
            <a:xfrm>
              <a:off x="2151172" y="2455863"/>
              <a:ext cx="5711826" cy="436563"/>
              <a:chOff x="1709738" y="4349751"/>
              <a:chExt cx="5711826" cy="436563"/>
            </a:xfrm>
            <a:solidFill>
              <a:srgbClr val="666666"/>
            </a:solidFill>
          </p:grpSpPr>
          <p:sp>
            <p:nvSpPr>
              <p:cNvPr id="44" name="Freeform 9"/>
              <p:cNvSpPr>
                <a:spLocks/>
              </p:cNvSpPr>
              <p:nvPr/>
            </p:nvSpPr>
            <p:spPr bwMode="gray">
              <a:xfrm>
                <a:off x="1709738" y="4352926"/>
                <a:ext cx="222250" cy="334963"/>
              </a:xfrm>
              <a:custGeom>
                <a:avLst/>
                <a:gdLst/>
                <a:ahLst/>
                <a:cxnLst>
                  <a:cxn ang="0">
                    <a:pos x="0" y="0"/>
                  </a:cxn>
                  <a:cxn ang="0">
                    <a:pos x="28" y="0"/>
                  </a:cxn>
                  <a:cxn ang="0">
                    <a:pos x="28" y="187"/>
                  </a:cxn>
                  <a:cxn ang="0">
                    <a:pos x="140" y="187"/>
                  </a:cxn>
                  <a:cxn ang="0">
                    <a:pos x="140" y="211"/>
                  </a:cxn>
                  <a:cxn ang="0">
                    <a:pos x="0" y="211"/>
                  </a:cxn>
                  <a:cxn ang="0">
                    <a:pos x="0" y="0"/>
                  </a:cxn>
                </a:cxnLst>
                <a:rect l="0" t="0" r="r" b="b"/>
                <a:pathLst>
                  <a:path w="140" h="211">
                    <a:moveTo>
                      <a:pt x="0" y="0"/>
                    </a:moveTo>
                    <a:lnTo>
                      <a:pt x="28" y="0"/>
                    </a:lnTo>
                    <a:lnTo>
                      <a:pt x="28" y="187"/>
                    </a:lnTo>
                    <a:lnTo>
                      <a:pt x="140" y="187"/>
                    </a:lnTo>
                    <a:lnTo>
                      <a:pt x="140" y="211"/>
                    </a:lnTo>
                    <a:lnTo>
                      <a:pt x="0" y="21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10"/>
              <p:cNvSpPr>
                <a:spLocks noEditPoints="1"/>
              </p:cNvSpPr>
              <p:nvPr/>
            </p:nvSpPr>
            <p:spPr bwMode="gray">
              <a:xfrm>
                <a:off x="1951038" y="4438651"/>
                <a:ext cx="228600" cy="254000"/>
              </a:xfrm>
              <a:custGeom>
                <a:avLst/>
                <a:gdLst/>
                <a:ahLst/>
                <a:cxnLst>
                  <a:cxn ang="0">
                    <a:pos x="94" y="82"/>
                  </a:cxn>
                  <a:cxn ang="0">
                    <a:pos x="70" y="87"/>
                  </a:cxn>
                  <a:cxn ang="0">
                    <a:pos x="48" y="90"/>
                  </a:cxn>
                  <a:cxn ang="0">
                    <a:pos x="33" y="99"/>
                  </a:cxn>
                  <a:cxn ang="0">
                    <a:pos x="27" y="115"/>
                  </a:cxn>
                  <a:cxn ang="0">
                    <a:pos x="33" y="130"/>
                  </a:cxn>
                  <a:cxn ang="0">
                    <a:pos x="47" y="137"/>
                  </a:cxn>
                  <a:cxn ang="0">
                    <a:pos x="71" y="137"/>
                  </a:cxn>
                  <a:cxn ang="0">
                    <a:pos x="92" y="126"/>
                  </a:cxn>
                  <a:cxn ang="0">
                    <a:pos x="102" y="111"/>
                  </a:cxn>
                  <a:cxn ang="0">
                    <a:pos x="103" y="78"/>
                  </a:cxn>
                  <a:cxn ang="0">
                    <a:pos x="83" y="0"/>
                  </a:cxn>
                  <a:cxn ang="0">
                    <a:pos x="105" y="6"/>
                  </a:cxn>
                  <a:cxn ang="0">
                    <a:pos x="121" y="18"/>
                  </a:cxn>
                  <a:cxn ang="0">
                    <a:pos x="128" y="42"/>
                  </a:cxn>
                  <a:cxn ang="0">
                    <a:pos x="128" y="126"/>
                  </a:cxn>
                  <a:cxn ang="0">
                    <a:pos x="129" y="133"/>
                  </a:cxn>
                  <a:cxn ang="0">
                    <a:pos x="131" y="137"/>
                  </a:cxn>
                  <a:cxn ang="0">
                    <a:pos x="136" y="138"/>
                  </a:cxn>
                  <a:cxn ang="0">
                    <a:pos x="141" y="137"/>
                  </a:cxn>
                  <a:cxn ang="0">
                    <a:pos x="144" y="157"/>
                  </a:cxn>
                  <a:cxn ang="0">
                    <a:pos x="126" y="160"/>
                  </a:cxn>
                  <a:cxn ang="0">
                    <a:pos x="110" y="155"/>
                  </a:cxn>
                  <a:cxn ang="0">
                    <a:pos x="105" y="137"/>
                  </a:cxn>
                  <a:cxn ang="0">
                    <a:pos x="81" y="155"/>
                  </a:cxn>
                  <a:cxn ang="0">
                    <a:pos x="50" y="160"/>
                  </a:cxn>
                  <a:cxn ang="0">
                    <a:pos x="25" y="156"/>
                  </a:cxn>
                  <a:cxn ang="0">
                    <a:pos x="8" y="143"/>
                  </a:cxn>
                  <a:cxn ang="0">
                    <a:pos x="0" y="117"/>
                  </a:cxn>
                  <a:cxn ang="0">
                    <a:pos x="5" y="93"/>
                  </a:cxn>
                  <a:cxn ang="0">
                    <a:pos x="21" y="80"/>
                  </a:cxn>
                  <a:cxn ang="0">
                    <a:pos x="40" y="73"/>
                  </a:cxn>
                  <a:cxn ang="0">
                    <a:pos x="65" y="68"/>
                  </a:cxn>
                  <a:cxn ang="0">
                    <a:pos x="88" y="64"/>
                  </a:cxn>
                  <a:cxn ang="0">
                    <a:pos x="102" y="56"/>
                  </a:cxn>
                  <a:cxn ang="0">
                    <a:pos x="102" y="37"/>
                  </a:cxn>
                  <a:cxn ang="0">
                    <a:pos x="88" y="26"/>
                  </a:cxn>
                  <a:cxn ang="0">
                    <a:pos x="70" y="22"/>
                  </a:cxn>
                  <a:cxn ang="0">
                    <a:pos x="47" y="27"/>
                  </a:cxn>
                  <a:cxn ang="0">
                    <a:pos x="34" y="40"/>
                  </a:cxn>
                  <a:cxn ang="0">
                    <a:pos x="6" y="52"/>
                  </a:cxn>
                  <a:cxn ang="0">
                    <a:pos x="16" y="21"/>
                  </a:cxn>
                  <a:cxn ang="0">
                    <a:pos x="39" y="5"/>
                  </a:cxn>
                  <a:cxn ang="0">
                    <a:pos x="71" y="0"/>
                  </a:cxn>
                </a:cxnLst>
                <a:rect l="0" t="0" r="r" b="b"/>
                <a:pathLst>
                  <a:path w="144" h="160">
                    <a:moveTo>
                      <a:pt x="103" y="78"/>
                    </a:moveTo>
                    <a:lnTo>
                      <a:pt x="94" y="82"/>
                    </a:lnTo>
                    <a:lnTo>
                      <a:pt x="83" y="85"/>
                    </a:lnTo>
                    <a:lnTo>
                      <a:pt x="70" y="87"/>
                    </a:lnTo>
                    <a:lnTo>
                      <a:pt x="58" y="88"/>
                    </a:lnTo>
                    <a:lnTo>
                      <a:pt x="48" y="90"/>
                    </a:lnTo>
                    <a:lnTo>
                      <a:pt x="39" y="93"/>
                    </a:lnTo>
                    <a:lnTo>
                      <a:pt x="33" y="99"/>
                    </a:lnTo>
                    <a:lnTo>
                      <a:pt x="28" y="106"/>
                    </a:lnTo>
                    <a:lnTo>
                      <a:pt x="27" y="115"/>
                    </a:lnTo>
                    <a:lnTo>
                      <a:pt x="28" y="124"/>
                    </a:lnTo>
                    <a:lnTo>
                      <a:pt x="33" y="130"/>
                    </a:lnTo>
                    <a:lnTo>
                      <a:pt x="39" y="135"/>
                    </a:lnTo>
                    <a:lnTo>
                      <a:pt x="47" y="137"/>
                    </a:lnTo>
                    <a:lnTo>
                      <a:pt x="57" y="138"/>
                    </a:lnTo>
                    <a:lnTo>
                      <a:pt x="71" y="137"/>
                    </a:lnTo>
                    <a:lnTo>
                      <a:pt x="83" y="133"/>
                    </a:lnTo>
                    <a:lnTo>
                      <a:pt x="92" y="126"/>
                    </a:lnTo>
                    <a:lnTo>
                      <a:pt x="98" y="118"/>
                    </a:lnTo>
                    <a:lnTo>
                      <a:pt x="102" y="111"/>
                    </a:lnTo>
                    <a:lnTo>
                      <a:pt x="103" y="103"/>
                    </a:lnTo>
                    <a:lnTo>
                      <a:pt x="103" y="78"/>
                    </a:lnTo>
                    <a:close/>
                    <a:moveTo>
                      <a:pt x="71" y="0"/>
                    </a:moveTo>
                    <a:lnTo>
                      <a:pt x="83" y="0"/>
                    </a:lnTo>
                    <a:lnTo>
                      <a:pt x="94" y="3"/>
                    </a:lnTo>
                    <a:lnTo>
                      <a:pt x="105" y="6"/>
                    </a:lnTo>
                    <a:lnTo>
                      <a:pt x="115" y="10"/>
                    </a:lnTo>
                    <a:lnTo>
                      <a:pt x="121" y="18"/>
                    </a:lnTo>
                    <a:lnTo>
                      <a:pt x="127" y="29"/>
                    </a:lnTo>
                    <a:lnTo>
                      <a:pt x="128" y="42"/>
                    </a:lnTo>
                    <a:lnTo>
                      <a:pt x="128" y="121"/>
                    </a:lnTo>
                    <a:lnTo>
                      <a:pt x="128" y="126"/>
                    </a:lnTo>
                    <a:lnTo>
                      <a:pt x="129" y="129"/>
                    </a:lnTo>
                    <a:lnTo>
                      <a:pt x="129" y="133"/>
                    </a:lnTo>
                    <a:lnTo>
                      <a:pt x="130" y="135"/>
                    </a:lnTo>
                    <a:lnTo>
                      <a:pt x="131" y="137"/>
                    </a:lnTo>
                    <a:lnTo>
                      <a:pt x="133" y="138"/>
                    </a:lnTo>
                    <a:lnTo>
                      <a:pt x="136" y="138"/>
                    </a:lnTo>
                    <a:lnTo>
                      <a:pt x="139" y="138"/>
                    </a:lnTo>
                    <a:lnTo>
                      <a:pt x="141" y="137"/>
                    </a:lnTo>
                    <a:lnTo>
                      <a:pt x="144" y="137"/>
                    </a:lnTo>
                    <a:lnTo>
                      <a:pt x="144" y="157"/>
                    </a:lnTo>
                    <a:lnTo>
                      <a:pt x="136" y="159"/>
                    </a:lnTo>
                    <a:lnTo>
                      <a:pt x="126" y="160"/>
                    </a:lnTo>
                    <a:lnTo>
                      <a:pt x="117" y="159"/>
                    </a:lnTo>
                    <a:lnTo>
                      <a:pt x="110" y="155"/>
                    </a:lnTo>
                    <a:lnTo>
                      <a:pt x="106" y="147"/>
                    </a:lnTo>
                    <a:lnTo>
                      <a:pt x="105" y="137"/>
                    </a:lnTo>
                    <a:lnTo>
                      <a:pt x="93" y="147"/>
                    </a:lnTo>
                    <a:lnTo>
                      <a:pt x="81" y="155"/>
                    </a:lnTo>
                    <a:lnTo>
                      <a:pt x="67" y="159"/>
                    </a:lnTo>
                    <a:lnTo>
                      <a:pt x="50" y="160"/>
                    </a:lnTo>
                    <a:lnTo>
                      <a:pt x="37" y="159"/>
                    </a:lnTo>
                    <a:lnTo>
                      <a:pt x="25" y="156"/>
                    </a:lnTo>
                    <a:lnTo>
                      <a:pt x="15" y="150"/>
                    </a:lnTo>
                    <a:lnTo>
                      <a:pt x="8" y="143"/>
                    </a:lnTo>
                    <a:lnTo>
                      <a:pt x="2" y="132"/>
                    </a:lnTo>
                    <a:lnTo>
                      <a:pt x="0" y="117"/>
                    </a:lnTo>
                    <a:lnTo>
                      <a:pt x="2" y="104"/>
                    </a:lnTo>
                    <a:lnTo>
                      <a:pt x="5" y="93"/>
                    </a:lnTo>
                    <a:lnTo>
                      <a:pt x="12" y="86"/>
                    </a:lnTo>
                    <a:lnTo>
                      <a:pt x="21" y="80"/>
                    </a:lnTo>
                    <a:lnTo>
                      <a:pt x="30" y="76"/>
                    </a:lnTo>
                    <a:lnTo>
                      <a:pt x="40" y="73"/>
                    </a:lnTo>
                    <a:lnTo>
                      <a:pt x="52" y="70"/>
                    </a:lnTo>
                    <a:lnTo>
                      <a:pt x="65" y="68"/>
                    </a:lnTo>
                    <a:lnTo>
                      <a:pt x="77" y="66"/>
                    </a:lnTo>
                    <a:lnTo>
                      <a:pt x="88" y="64"/>
                    </a:lnTo>
                    <a:lnTo>
                      <a:pt x="96" y="61"/>
                    </a:lnTo>
                    <a:lnTo>
                      <a:pt x="102" y="56"/>
                    </a:lnTo>
                    <a:lnTo>
                      <a:pt x="104" y="47"/>
                    </a:lnTo>
                    <a:lnTo>
                      <a:pt x="102" y="37"/>
                    </a:lnTo>
                    <a:lnTo>
                      <a:pt x="96" y="30"/>
                    </a:lnTo>
                    <a:lnTo>
                      <a:pt x="88" y="26"/>
                    </a:lnTo>
                    <a:lnTo>
                      <a:pt x="79" y="23"/>
                    </a:lnTo>
                    <a:lnTo>
                      <a:pt x="70" y="22"/>
                    </a:lnTo>
                    <a:lnTo>
                      <a:pt x="57" y="23"/>
                    </a:lnTo>
                    <a:lnTo>
                      <a:pt x="47" y="27"/>
                    </a:lnTo>
                    <a:lnTo>
                      <a:pt x="39" y="31"/>
                    </a:lnTo>
                    <a:lnTo>
                      <a:pt x="34" y="40"/>
                    </a:lnTo>
                    <a:lnTo>
                      <a:pt x="32" y="52"/>
                    </a:lnTo>
                    <a:lnTo>
                      <a:pt x="6" y="52"/>
                    </a:lnTo>
                    <a:lnTo>
                      <a:pt x="9" y="34"/>
                    </a:lnTo>
                    <a:lnTo>
                      <a:pt x="16" y="21"/>
                    </a:lnTo>
                    <a:lnTo>
                      <a:pt x="26" y="11"/>
                    </a:lnTo>
                    <a:lnTo>
                      <a:pt x="39" y="5"/>
                    </a:lnTo>
                    <a:lnTo>
                      <a:pt x="55"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11"/>
              <p:cNvSpPr>
                <a:spLocks/>
              </p:cNvSpPr>
              <p:nvPr/>
            </p:nvSpPr>
            <p:spPr bwMode="gray">
              <a:xfrm>
                <a:off x="2322513" y="4349751"/>
                <a:ext cx="133350" cy="338138"/>
              </a:xfrm>
              <a:custGeom>
                <a:avLst/>
                <a:gdLst/>
                <a:ahLst/>
                <a:cxnLst>
                  <a:cxn ang="0">
                    <a:pos x="69" y="0"/>
                  </a:cxn>
                  <a:cxn ang="0">
                    <a:pos x="73" y="0"/>
                  </a:cxn>
                  <a:cxn ang="0">
                    <a:pos x="80" y="1"/>
                  </a:cxn>
                  <a:cxn ang="0">
                    <a:pos x="84" y="2"/>
                  </a:cxn>
                  <a:cxn ang="0">
                    <a:pos x="84" y="24"/>
                  </a:cxn>
                  <a:cxn ang="0">
                    <a:pos x="80" y="23"/>
                  </a:cxn>
                  <a:cxn ang="0">
                    <a:pos x="75" y="22"/>
                  </a:cxn>
                  <a:cxn ang="0">
                    <a:pos x="70" y="22"/>
                  </a:cxn>
                  <a:cxn ang="0">
                    <a:pos x="62" y="23"/>
                  </a:cxn>
                  <a:cxn ang="0">
                    <a:pos x="57" y="25"/>
                  </a:cxn>
                  <a:cxn ang="0">
                    <a:pos x="52" y="30"/>
                  </a:cxn>
                  <a:cxn ang="0">
                    <a:pos x="51" y="39"/>
                  </a:cxn>
                  <a:cxn ang="0">
                    <a:pos x="51" y="60"/>
                  </a:cxn>
                  <a:cxn ang="0">
                    <a:pos x="81" y="60"/>
                  </a:cxn>
                  <a:cxn ang="0">
                    <a:pos x="81" y="82"/>
                  </a:cxn>
                  <a:cxn ang="0">
                    <a:pos x="51" y="82"/>
                  </a:cxn>
                  <a:cxn ang="0">
                    <a:pos x="51" y="213"/>
                  </a:cxn>
                  <a:cxn ang="0">
                    <a:pos x="26" y="213"/>
                  </a:cxn>
                  <a:cxn ang="0">
                    <a:pos x="26" y="82"/>
                  </a:cxn>
                  <a:cxn ang="0">
                    <a:pos x="0" y="82"/>
                  </a:cxn>
                  <a:cxn ang="0">
                    <a:pos x="0" y="60"/>
                  </a:cxn>
                  <a:cxn ang="0">
                    <a:pos x="26" y="60"/>
                  </a:cxn>
                  <a:cxn ang="0">
                    <a:pos x="26" y="37"/>
                  </a:cxn>
                  <a:cxn ang="0">
                    <a:pos x="27" y="24"/>
                  </a:cxn>
                  <a:cxn ang="0">
                    <a:pos x="33" y="13"/>
                  </a:cxn>
                  <a:cxn ang="0">
                    <a:pos x="41" y="5"/>
                  </a:cxn>
                  <a:cxn ang="0">
                    <a:pos x="53" y="1"/>
                  </a:cxn>
                  <a:cxn ang="0">
                    <a:pos x="69" y="0"/>
                  </a:cxn>
                </a:cxnLst>
                <a:rect l="0" t="0" r="r" b="b"/>
                <a:pathLst>
                  <a:path w="84" h="213">
                    <a:moveTo>
                      <a:pt x="69" y="0"/>
                    </a:moveTo>
                    <a:lnTo>
                      <a:pt x="73" y="0"/>
                    </a:lnTo>
                    <a:lnTo>
                      <a:pt x="80" y="1"/>
                    </a:lnTo>
                    <a:lnTo>
                      <a:pt x="84" y="2"/>
                    </a:lnTo>
                    <a:lnTo>
                      <a:pt x="84" y="24"/>
                    </a:lnTo>
                    <a:lnTo>
                      <a:pt x="80" y="23"/>
                    </a:lnTo>
                    <a:lnTo>
                      <a:pt x="75" y="22"/>
                    </a:lnTo>
                    <a:lnTo>
                      <a:pt x="70" y="22"/>
                    </a:lnTo>
                    <a:lnTo>
                      <a:pt x="62" y="23"/>
                    </a:lnTo>
                    <a:lnTo>
                      <a:pt x="57" y="25"/>
                    </a:lnTo>
                    <a:lnTo>
                      <a:pt x="52" y="30"/>
                    </a:lnTo>
                    <a:lnTo>
                      <a:pt x="51" y="39"/>
                    </a:lnTo>
                    <a:lnTo>
                      <a:pt x="51" y="60"/>
                    </a:lnTo>
                    <a:lnTo>
                      <a:pt x="81" y="60"/>
                    </a:lnTo>
                    <a:lnTo>
                      <a:pt x="81" y="82"/>
                    </a:lnTo>
                    <a:lnTo>
                      <a:pt x="51" y="82"/>
                    </a:lnTo>
                    <a:lnTo>
                      <a:pt x="51" y="213"/>
                    </a:lnTo>
                    <a:lnTo>
                      <a:pt x="26" y="213"/>
                    </a:lnTo>
                    <a:lnTo>
                      <a:pt x="26" y="82"/>
                    </a:lnTo>
                    <a:lnTo>
                      <a:pt x="0" y="82"/>
                    </a:lnTo>
                    <a:lnTo>
                      <a:pt x="0" y="60"/>
                    </a:lnTo>
                    <a:lnTo>
                      <a:pt x="26" y="60"/>
                    </a:lnTo>
                    <a:lnTo>
                      <a:pt x="26" y="37"/>
                    </a:lnTo>
                    <a:lnTo>
                      <a:pt x="27" y="24"/>
                    </a:lnTo>
                    <a:lnTo>
                      <a:pt x="33" y="13"/>
                    </a:lnTo>
                    <a:lnTo>
                      <a:pt x="41" y="5"/>
                    </a:lnTo>
                    <a:lnTo>
                      <a:pt x="53" y="1"/>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12"/>
              <p:cNvSpPr>
                <a:spLocks noEditPoints="1"/>
              </p:cNvSpPr>
              <p:nvPr/>
            </p:nvSpPr>
            <p:spPr bwMode="gray">
              <a:xfrm>
                <a:off x="2473326" y="4438651"/>
                <a:ext cx="234950" cy="254000"/>
              </a:xfrm>
              <a:custGeom>
                <a:avLst/>
                <a:gdLst/>
                <a:ahLst/>
                <a:cxnLst>
                  <a:cxn ang="0">
                    <a:pos x="74" y="22"/>
                  </a:cxn>
                  <a:cxn ang="0">
                    <a:pos x="61" y="25"/>
                  </a:cxn>
                  <a:cxn ang="0">
                    <a:pos x="50" y="29"/>
                  </a:cxn>
                  <a:cxn ang="0">
                    <a:pos x="40" y="38"/>
                  </a:cxn>
                  <a:cxn ang="0">
                    <a:pos x="33" y="49"/>
                  </a:cxn>
                  <a:cxn ang="0">
                    <a:pos x="28" y="63"/>
                  </a:cxn>
                  <a:cxn ang="0">
                    <a:pos x="26" y="80"/>
                  </a:cxn>
                  <a:cxn ang="0">
                    <a:pos x="28" y="98"/>
                  </a:cxn>
                  <a:cxn ang="0">
                    <a:pos x="33" y="112"/>
                  </a:cxn>
                  <a:cxn ang="0">
                    <a:pos x="40" y="123"/>
                  </a:cxn>
                  <a:cxn ang="0">
                    <a:pos x="50" y="132"/>
                  </a:cxn>
                  <a:cxn ang="0">
                    <a:pos x="61" y="136"/>
                  </a:cxn>
                  <a:cxn ang="0">
                    <a:pos x="74" y="138"/>
                  </a:cxn>
                  <a:cxn ang="0">
                    <a:pos x="86" y="136"/>
                  </a:cxn>
                  <a:cxn ang="0">
                    <a:pos x="98" y="132"/>
                  </a:cxn>
                  <a:cxn ang="0">
                    <a:pos x="108" y="123"/>
                  </a:cxn>
                  <a:cxn ang="0">
                    <a:pos x="116" y="112"/>
                  </a:cxn>
                  <a:cxn ang="0">
                    <a:pos x="120" y="98"/>
                  </a:cxn>
                  <a:cxn ang="0">
                    <a:pos x="121" y="80"/>
                  </a:cxn>
                  <a:cxn ang="0">
                    <a:pos x="120" y="63"/>
                  </a:cxn>
                  <a:cxn ang="0">
                    <a:pos x="116" y="49"/>
                  </a:cxn>
                  <a:cxn ang="0">
                    <a:pos x="108" y="38"/>
                  </a:cxn>
                  <a:cxn ang="0">
                    <a:pos x="98" y="29"/>
                  </a:cxn>
                  <a:cxn ang="0">
                    <a:pos x="86" y="25"/>
                  </a:cxn>
                  <a:cxn ang="0">
                    <a:pos x="74" y="22"/>
                  </a:cxn>
                  <a:cxn ang="0">
                    <a:pos x="74" y="0"/>
                  </a:cxn>
                  <a:cxn ang="0">
                    <a:pos x="94" y="3"/>
                  </a:cxn>
                  <a:cxn ang="0">
                    <a:pos x="110" y="8"/>
                  </a:cxn>
                  <a:cxn ang="0">
                    <a:pos x="123" y="18"/>
                  </a:cxn>
                  <a:cxn ang="0">
                    <a:pos x="134" y="30"/>
                  </a:cxn>
                  <a:cxn ang="0">
                    <a:pos x="142" y="45"/>
                  </a:cxn>
                  <a:cxn ang="0">
                    <a:pos x="146" y="62"/>
                  </a:cxn>
                  <a:cxn ang="0">
                    <a:pos x="148" y="80"/>
                  </a:cxn>
                  <a:cxn ang="0">
                    <a:pos x="146" y="99"/>
                  </a:cxn>
                  <a:cxn ang="0">
                    <a:pos x="142" y="116"/>
                  </a:cxn>
                  <a:cxn ang="0">
                    <a:pos x="134" y="130"/>
                  </a:cxn>
                  <a:cxn ang="0">
                    <a:pos x="123" y="143"/>
                  </a:cxn>
                  <a:cxn ang="0">
                    <a:pos x="110" y="152"/>
                  </a:cxn>
                  <a:cxn ang="0">
                    <a:pos x="94" y="158"/>
                  </a:cxn>
                  <a:cxn ang="0">
                    <a:pos x="74" y="160"/>
                  </a:cxn>
                  <a:cxn ang="0">
                    <a:pos x="54" y="158"/>
                  </a:cxn>
                  <a:cxn ang="0">
                    <a:pos x="38" y="152"/>
                  </a:cxn>
                  <a:cxn ang="0">
                    <a:pos x="25" y="143"/>
                  </a:cxn>
                  <a:cxn ang="0">
                    <a:pos x="14" y="130"/>
                  </a:cxn>
                  <a:cxn ang="0">
                    <a:pos x="6" y="116"/>
                  </a:cxn>
                  <a:cxn ang="0">
                    <a:pos x="1" y="99"/>
                  </a:cxn>
                  <a:cxn ang="0">
                    <a:pos x="0" y="80"/>
                  </a:cxn>
                  <a:cxn ang="0">
                    <a:pos x="1" y="62"/>
                  </a:cxn>
                  <a:cxn ang="0">
                    <a:pos x="6" y="45"/>
                  </a:cxn>
                  <a:cxn ang="0">
                    <a:pos x="14" y="30"/>
                  </a:cxn>
                  <a:cxn ang="0">
                    <a:pos x="25" y="18"/>
                  </a:cxn>
                  <a:cxn ang="0">
                    <a:pos x="38" y="8"/>
                  </a:cxn>
                  <a:cxn ang="0">
                    <a:pos x="54" y="3"/>
                  </a:cxn>
                  <a:cxn ang="0">
                    <a:pos x="74" y="0"/>
                  </a:cxn>
                </a:cxnLst>
                <a:rect l="0" t="0" r="r" b="b"/>
                <a:pathLst>
                  <a:path w="148" h="160">
                    <a:moveTo>
                      <a:pt x="74" y="22"/>
                    </a:moveTo>
                    <a:lnTo>
                      <a:pt x="61" y="25"/>
                    </a:lnTo>
                    <a:lnTo>
                      <a:pt x="50" y="29"/>
                    </a:lnTo>
                    <a:lnTo>
                      <a:pt x="40" y="38"/>
                    </a:lnTo>
                    <a:lnTo>
                      <a:pt x="33" y="49"/>
                    </a:lnTo>
                    <a:lnTo>
                      <a:pt x="28" y="63"/>
                    </a:lnTo>
                    <a:lnTo>
                      <a:pt x="26" y="80"/>
                    </a:lnTo>
                    <a:lnTo>
                      <a:pt x="28" y="98"/>
                    </a:lnTo>
                    <a:lnTo>
                      <a:pt x="33" y="112"/>
                    </a:lnTo>
                    <a:lnTo>
                      <a:pt x="40" y="123"/>
                    </a:lnTo>
                    <a:lnTo>
                      <a:pt x="50" y="132"/>
                    </a:lnTo>
                    <a:lnTo>
                      <a:pt x="61" y="136"/>
                    </a:lnTo>
                    <a:lnTo>
                      <a:pt x="74" y="138"/>
                    </a:lnTo>
                    <a:lnTo>
                      <a:pt x="86" y="136"/>
                    </a:lnTo>
                    <a:lnTo>
                      <a:pt x="98" y="132"/>
                    </a:lnTo>
                    <a:lnTo>
                      <a:pt x="108" y="123"/>
                    </a:lnTo>
                    <a:lnTo>
                      <a:pt x="116" y="112"/>
                    </a:lnTo>
                    <a:lnTo>
                      <a:pt x="120" y="98"/>
                    </a:lnTo>
                    <a:lnTo>
                      <a:pt x="121" y="80"/>
                    </a:lnTo>
                    <a:lnTo>
                      <a:pt x="120" y="63"/>
                    </a:lnTo>
                    <a:lnTo>
                      <a:pt x="116" y="49"/>
                    </a:lnTo>
                    <a:lnTo>
                      <a:pt x="108" y="38"/>
                    </a:lnTo>
                    <a:lnTo>
                      <a:pt x="98" y="29"/>
                    </a:lnTo>
                    <a:lnTo>
                      <a:pt x="86" y="25"/>
                    </a:lnTo>
                    <a:lnTo>
                      <a:pt x="74" y="22"/>
                    </a:lnTo>
                    <a:close/>
                    <a:moveTo>
                      <a:pt x="74" y="0"/>
                    </a:moveTo>
                    <a:lnTo>
                      <a:pt x="94" y="3"/>
                    </a:lnTo>
                    <a:lnTo>
                      <a:pt x="110" y="8"/>
                    </a:lnTo>
                    <a:lnTo>
                      <a:pt x="123" y="18"/>
                    </a:lnTo>
                    <a:lnTo>
                      <a:pt x="134" y="30"/>
                    </a:lnTo>
                    <a:lnTo>
                      <a:pt x="142" y="45"/>
                    </a:lnTo>
                    <a:lnTo>
                      <a:pt x="146" y="62"/>
                    </a:lnTo>
                    <a:lnTo>
                      <a:pt x="148" y="80"/>
                    </a:lnTo>
                    <a:lnTo>
                      <a:pt x="146" y="99"/>
                    </a:lnTo>
                    <a:lnTo>
                      <a:pt x="142" y="116"/>
                    </a:lnTo>
                    <a:lnTo>
                      <a:pt x="134" y="130"/>
                    </a:lnTo>
                    <a:lnTo>
                      <a:pt x="123" y="143"/>
                    </a:lnTo>
                    <a:lnTo>
                      <a:pt x="110" y="152"/>
                    </a:lnTo>
                    <a:lnTo>
                      <a:pt x="94" y="158"/>
                    </a:lnTo>
                    <a:lnTo>
                      <a:pt x="74" y="160"/>
                    </a:lnTo>
                    <a:lnTo>
                      <a:pt x="54" y="158"/>
                    </a:lnTo>
                    <a:lnTo>
                      <a:pt x="38" y="152"/>
                    </a:lnTo>
                    <a:lnTo>
                      <a:pt x="25" y="143"/>
                    </a:lnTo>
                    <a:lnTo>
                      <a:pt x="14" y="130"/>
                    </a:lnTo>
                    <a:lnTo>
                      <a:pt x="6" y="116"/>
                    </a:lnTo>
                    <a:lnTo>
                      <a:pt x="1" y="99"/>
                    </a:lnTo>
                    <a:lnTo>
                      <a:pt x="0" y="80"/>
                    </a:lnTo>
                    <a:lnTo>
                      <a:pt x="1" y="62"/>
                    </a:lnTo>
                    <a:lnTo>
                      <a:pt x="6" y="45"/>
                    </a:lnTo>
                    <a:lnTo>
                      <a:pt x="14" y="30"/>
                    </a:lnTo>
                    <a:lnTo>
                      <a:pt x="25" y="18"/>
                    </a:lnTo>
                    <a:lnTo>
                      <a:pt x="38" y="8"/>
                    </a:lnTo>
                    <a:lnTo>
                      <a:pt x="54" y="3"/>
                    </a:lnTo>
                    <a:lnTo>
                      <a:pt x="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13"/>
              <p:cNvSpPr>
                <a:spLocks/>
              </p:cNvSpPr>
              <p:nvPr/>
            </p:nvSpPr>
            <p:spPr bwMode="gray">
              <a:xfrm>
                <a:off x="2754313" y="4438651"/>
                <a:ext cx="128588" cy="249238"/>
              </a:xfrm>
              <a:custGeom>
                <a:avLst/>
                <a:gdLst/>
                <a:ahLst/>
                <a:cxnLst>
                  <a:cxn ang="0">
                    <a:pos x="81" y="0"/>
                  </a:cxn>
                  <a:cxn ang="0">
                    <a:pos x="81" y="27"/>
                  </a:cxn>
                  <a:cxn ang="0">
                    <a:pos x="62" y="29"/>
                  </a:cxn>
                  <a:cxn ang="0">
                    <a:pos x="48" y="34"/>
                  </a:cxn>
                  <a:cxn ang="0">
                    <a:pos x="38" y="43"/>
                  </a:cxn>
                  <a:cxn ang="0">
                    <a:pos x="30" y="55"/>
                  </a:cxn>
                  <a:cxn ang="0">
                    <a:pos x="26" y="70"/>
                  </a:cxn>
                  <a:cxn ang="0">
                    <a:pos x="25" y="89"/>
                  </a:cxn>
                  <a:cxn ang="0">
                    <a:pos x="25" y="157"/>
                  </a:cxn>
                  <a:cxn ang="0">
                    <a:pos x="0" y="157"/>
                  </a:cxn>
                  <a:cxn ang="0">
                    <a:pos x="0" y="4"/>
                  </a:cxn>
                  <a:cxn ang="0">
                    <a:pos x="24" y="4"/>
                  </a:cxn>
                  <a:cxn ang="0">
                    <a:pos x="24" y="37"/>
                  </a:cxn>
                  <a:cxn ang="0">
                    <a:pos x="24" y="37"/>
                  </a:cxn>
                  <a:cxn ang="0">
                    <a:pos x="33" y="22"/>
                  </a:cxn>
                  <a:cxn ang="0">
                    <a:pos x="41" y="12"/>
                  </a:cxn>
                  <a:cxn ang="0">
                    <a:pos x="52" y="6"/>
                  </a:cxn>
                  <a:cxn ang="0">
                    <a:pos x="65" y="2"/>
                  </a:cxn>
                  <a:cxn ang="0">
                    <a:pos x="81" y="0"/>
                  </a:cxn>
                </a:cxnLst>
                <a:rect l="0" t="0" r="r" b="b"/>
                <a:pathLst>
                  <a:path w="81" h="157">
                    <a:moveTo>
                      <a:pt x="81" y="0"/>
                    </a:moveTo>
                    <a:lnTo>
                      <a:pt x="81" y="27"/>
                    </a:lnTo>
                    <a:lnTo>
                      <a:pt x="62" y="29"/>
                    </a:lnTo>
                    <a:lnTo>
                      <a:pt x="48" y="34"/>
                    </a:lnTo>
                    <a:lnTo>
                      <a:pt x="38" y="43"/>
                    </a:lnTo>
                    <a:lnTo>
                      <a:pt x="30" y="55"/>
                    </a:lnTo>
                    <a:lnTo>
                      <a:pt x="26" y="70"/>
                    </a:lnTo>
                    <a:lnTo>
                      <a:pt x="25" y="89"/>
                    </a:lnTo>
                    <a:lnTo>
                      <a:pt x="25" y="157"/>
                    </a:lnTo>
                    <a:lnTo>
                      <a:pt x="0" y="157"/>
                    </a:lnTo>
                    <a:lnTo>
                      <a:pt x="0" y="4"/>
                    </a:lnTo>
                    <a:lnTo>
                      <a:pt x="24" y="4"/>
                    </a:lnTo>
                    <a:lnTo>
                      <a:pt x="24" y="37"/>
                    </a:lnTo>
                    <a:lnTo>
                      <a:pt x="24" y="37"/>
                    </a:lnTo>
                    <a:lnTo>
                      <a:pt x="33" y="22"/>
                    </a:lnTo>
                    <a:lnTo>
                      <a:pt x="41" y="12"/>
                    </a:lnTo>
                    <a:lnTo>
                      <a:pt x="52" y="6"/>
                    </a:lnTo>
                    <a:lnTo>
                      <a:pt x="65" y="2"/>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14"/>
              <p:cNvSpPr>
                <a:spLocks/>
              </p:cNvSpPr>
              <p:nvPr/>
            </p:nvSpPr>
            <p:spPr bwMode="gray">
              <a:xfrm>
                <a:off x="2890838" y="4438651"/>
                <a:ext cx="220663" cy="254000"/>
              </a:xfrm>
              <a:custGeom>
                <a:avLst/>
                <a:gdLst/>
                <a:ahLst/>
                <a:cxnLst>
                  <a:cxn ang="0">
                    <a:pos x="72" y="0"/>
                  </a:cxn>
                  <a:cxn ang="0">
                    <a:pos x="89" y="2"/>
                  </a:cxn>
                  <a:cxn ang="0">
                    <a:pos x="104" y="6"/>
                  </a:cxn>
                  <a:cxn ang="0">
                    <a:pos x="117" y="12"/>
                  </a:cxn>
                  <a:cxn ang="0">
                    <a:pos x="127" y="23"/>
                  </a:cxn>
                  <a:cxn ang="0">
                    <a:pos x="135" y="37"/>
                  </a:cxn>
                  <a:cxn ang="0">
                    <a:pos x="138" y="53"/>
                  </a:cxn>
                  <a:cxn ang="0">
                    <a:pos x="112" y="53"/>
                  </a:cxn>
                  <a:cxn ang="0">
                    <a:pos x="107" y="40"/>
                  </a:cxn>
                  <a:cxn ang="0">
                    <a:pos x="100" y="30"/>
                  </a:cxn>
                  <a:cxn ang="0">
                    <a:pos x="88" y="25"/>
                  </a:cxn>
                  <a:cxn ang="0">
                    <a:pos x="74" y="22"/>
                  </a:cxn>
                  <a:cxn ang="0">
                    <a:pos x="60" y="25"/>
                  </a:cxn>
                  <a:cxn ang="0">
                    <a:pos x="48" y="29"/>
                  </a:cxn>
                  <a:cxn ang="0">
                    <a:pos x="39" y="37"/>
                  </a:cxn>
                  <a:cxn ang="0">
                    <a:pos x="34" y="45"/>
                  </a:cxn>
                  <a:cxn ang="0">
                    <a:pos x="30" y="57"/>
                  </a:cxn>
                  <a:cxn ang="0">
                    <a:pos x="27" y="69"/>
                  </a:cxn>
                  <a:cxn ang="0">
                    <a:pos x="26" y="82"/>
                  </a:cxn>
                  <a:cxn ang="0">
                    <a:pos x="27" y="97"/>
                  </a:cxn>
                  <a:cxn ang="0">
                    <a:pos x="31" y="110"/>
                  </a:cxn>
                  <a:cxn ang="0">
                    <a:pos x="36" y="121"/>
                  </a:cxn>
                  <a:cxn ang="0">
                    <a:pos x="45" y="129"/>
                  </a:cxn>
                  <a:cxn ang="0">
                    <a:pos x="57" y="136"/>
                  </a:cxn>
                  <a:cxn ang="0">
                    <a:pos x="71" y="138"/>
                  </a:cxn>
                  <a:cxn ang="0">
                    <a:pos x="84" y="136"/>
                  </a:cxn>
                  <a:cxn ang="0">
                    <a:pos x="95" y="132"/>
                  </a:cxn>
                  <a:cxn ang="0">
                    <a:pos x="104" y="124"/>
                  </a:cxn>
                  <a:cxn ang="0">
                    <a:pos x="109" y="114"/>
                  </a:cxn>
                  <a:cxn ang="0">
                    <a:pos x="113" y="101"/>
                  </a:cxn>
                  <a:cxn ang="0">
                    <a:pos x="139" y="101"/>
                  </a:cxn>
                  <a:cxn ang="0">
                    <a:pos x="135" y="118"/>
                  </a:cxn>
                  <a:cxn ang="0">
                    <a:pos x="127" y="133"/>
                  </a:cxn>
                  <a:cxn ang="0">
                    <a:pos x="117" y="145"/>
                  </a:cxn>
                  <a:cxn ang="0">
                    <a:pos x="105" y="153"/>
                  </a:cxn>
                  <a:cxn ang="0">
                    <a:pos x="90" y="159"/>
                  </a:cxn>
                  <a:cxn ang="0">
                    <a:pos x="71" y="160"/>
                  </a:cxn>
                  <a:cxn ang="0">
                    <a:pos x="53" y="159"/>
                  </a:cxn>
                  <a:cxn ang="0">
                    <a:pos x="36" y="152"/>
                  </a:cxn>
                  <a:cxn ang="0">
                    <a:pos x="23" y="144"/>
                  </a:cxn>
                  <a:cxn ang="0">
                    <a:pos x="13" y="132"/>
                  </a:cxn>
                  <a:cxn ang="0">
                    <a:pos x="6" y="117"/>
                  </a:cxn>
                  <a:cxn ang="0">
                    <a:pos x="1" y="101"/>
                  </a:cxn>
                  <a:cxn ang="0">
                    <a:pos x="0" y="82"/>
                  </a:cxn>
                  <a:cxn ang="0">
                    <a:pos x="1" y="63"/>
                  </a:cxn>
                  <a:cxn ang="0">
                    <a:pos x="6" y="46"/>
                  </a:cxn>
                  <a:cxn ang="0">
                    <a:pos x="13" y="31"/>
                  </a:cxn>
                  <a:cxn ang="0">
                    <a:pos x="23" y="18"/>
                  </a:cxn>
                  <a:cxn ang="0">
                    <a:pos x="36" y="8"/>
                  </a:cxn>
                  <a:cxn ang="0">
                    <a:pos x="53" y="3"/>
                  </a:cxn>
                  <a:cxn ang="0">
                    <a:pos x="72" y="0"/>
                  </a:cxn>
                </a:cxnLst>
                <a:rect l="0" t="0" r="r" b="b"/>
                <a:pathLst>
                  <a:path w="139" h="160">
                    <a:moveTo>
                      <a:pt x="72" y="0"/>
                    </a:moveTo>
                    <a:lnTo>
                      <a:pt x="89" y="2"/>
                    </a:lnTo>
                    <a:lnTo>
                      <a:pt x="104" y="6"/>
                    </a:lnTo>
                    <a:lnTo>
                      <a:pt x="117" y="12"/>
                    </a:lnTo>
                    <a:lnTo>
                      <a:pt x="127" y="23"/>
                    </a:lnTo>
                    <a:lnTo>
                      <a:pt x="135" y="37"/>
                    </a:lnTo>
                    <a:lnTo>
                      <a:pt x="138" y="53"/>
                    </a:lnTo>
                    <a:lnTo>
                      <a:pt x="112" y="53"/>
                    </a:lnTo>
                    <a:lnTo>
                      <a:pt x="107" y="40"/>
                    </a:lnTo>
                    <a:lnTo>
                      <a:pt x="100" y="30"/>
                    </a:lnTo>
                    <a:lnTo>
                      <a:pt x="88" y="25"/>
                    </a:lnTo>
                    <a:lnTo>
                      <a:pt x="74" y="22"/>
                    </a:lnTo>
                    <a:lnTo>
                      <a:pt x="60" y="25"/>
                    </a:lnTo>
                    <a:lnTo>
                      <a:pt x="48" y="29"/>
                    </a:lnTo>
                    <a:lnTo>
                      <a:pt x="39" y="37"/>
                    </a:lnTo>
                    <a:lnTo>
                      <a:pt x="34" y="45"/>
                    </a:lnTo>
                    <a:lnTo>
                      <a:pt x="30" y="57"/>
                    </a:lnTo>
                    <a:lnTo>
                      <a:pt x="27" y="69"/>
                    </a:lnTo>
                    <a:lnTo>
                      <a:pt x="26" y="82"/>
                    </a:lnTo>
                    <a:lnTo>
                      <a:pt x="27" y="97"/>
                    </a:lnTo>
                    <a:lnTo>
                      <a:pt x="31" y="110"/>
                    </a:lnTo>
                    <a:lnTo>
                      <a:pt x="36" y="121"/>
                    </a:lnTo>
                    <a:lnTo>
                      <a:pt x="45" y="129"/>
                    </a:lnTo>
                    <a:lnTo>
                      <a:pt x="57" y="136"/>
                    </a:lnTo>
                    <a:lnTo>
                      <a:pt x="71" y="138"/>
                    </a:lnTo>
                    <a:lnTo>
                      <a:pt x="84" y="136"/>
                    </a:lnTo>
                    <a:lnTo>
                      <a:pt x="95" y="132"/>
                    </a:lnTo>
                    <a:lnTo>
                      <a:pt x="104" y="124"/>
                    </a:lnTo>
                    <a:lnTo>
                      <a:pt x="109" y="114"/>
                    </a:lnTo>
                    <a:lnTo>
                      <a:pt x="113" y="101"/>
                    </a:lnTo>
                    <a:lnTo>
                      <a:pt x="139" y="101"/>
                    </a:lnTo>
                    <a:lnTo>
                      <a:pt x="135" y="118"/>
                    </a:lnTo>
                    <a:lnTo>
                      <a:pt x="127" y="133"/>
                    </a:lnTo>
                    <a:lnTo>
                      <a:pt x="117" y="145"/>
                    </a:lnTo>
                    <a:lnTo>
                      <a:pt x="105" y="153"/>
                    </a:lnTo>
                    <a:lnTo>
                      <a:pt x="90" y="159"/>
                    </a:lnTo>
                    <a:lnTo>
                      <a:pt x="71" y="160"/>
                    </a:lnTo>
                    <a:lnTo>
                      <a:pt x="53" y="159"/>
                    </a:lnTo>
                    <a:lnTo>
                      <a:pt x="36" y="152"/>
                    </a:lnTo>
                    <a:lnTo>
                      <a:pt x="23" y="144"/>
                    </a:lnTo>
                    <a:lnTo>
                      <a:pt x="13" y="132"/>
                    </a:lnTo>
                    <a:lnTo>
                      <a:pt x="6" y="117"/>
                    </a:lnTo>
                    <a:lnTo>
                      <a:pt x="1" y="101"/>
                    </a:lnTo>
                    <a:lnTo>
                      <a:pt x="0" y="82"/>
                    </a:lnTo>
                    <a:lnTo>
                      <a:pt x="1" y="63"/>
                    </a:lnTo>
                    <a:lnTo>
                      <a:pt x="6" y="46"/>
                    </a:lnTo>
                    <a:lnTo>
                      <a:pt x="13" y="31"/>
                    </a:lnTo>
                    <a:lnTo>
                      <a:pt x="23" y="18"/>
                    </a:lnTo>
                    <a:lnTo>
                      <a:pt x="36" y="8"/>
                    </a:lnTo>
                    <a:lnTo>
                      <a:pt x="53" y="3"/>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15"/>
              <p:cNvSpPr>
                <a:spLocks noEditPoints="1"/>
              </p:cNvSpPr>
              <p:nvPr/>
            </p:nvSpPr>
            <p:spPr bwMode="gray">
              <a:xfrm>
                <a:off x="3143251" y="4438651"/>
                <a:ext cx="223838" cy="254000"/>
              </a:xfrm>
              <a:custGeom>
                <a:avLst/>
                <a:gdLst/>
                <a:ahLst/>
                <a:cxnLst>
                  <a:cxn ang="0">
                    <a:pos x="70" y="22"/>
                  </a:cxn>
                  <a:cxn ang="0">
                    <a:pos x="55" y="25"/>
                  </a:cxn>
                  <a:cxn ang="0">
                    <a:pos x="43" y="31"/>
                  </a:cxn>
                  <a:cxn ang="0">
                    <a:pos x="35" y="41"/>
                  </a:cxn>
                  <a:cxn ang="0">
                    <a:pos x="29" y="52"/>
                  </a:cxn>
                  <a:cxn ang="0">
                    <a:pos x="26" y="66"/>
                  </a:cxn>
                  <a:cxn ang="0">
                    <a:pos x="114" y="66"/>
                  </a:cxn>
                  <a:cxn ang="0">
                    <a:pos x="111" y="52"/>
                  </a:cxn>
                  <a:cxn ang="0">
                    <a:pos x="106" y="40"/>
                  </a:cxn>
                  <a:cxn ang="0">
                    <a:pos x="96" y="31"/>
                  </a:cxn>
                  <a:cxn ang="0">
                    <a:pos x="84" y="25"/>
                  </a:cxn>
                  <a:cxn ang="0">
                    <a:pos x="70" y="22"/>
                  </a:cxn>
                  <a:cxn ang="0">
                    <a:pos x="72" y="0"/>
                  </a:cxn>
                  <a:cxn ang="0">
                    <a:pos x="90" y="3"/>
                  </a:cxn>
                  <a:cxn ang="0">
                    <a:pos x="106" y="9"/>
                  </a:cxn>
                  <a:cxn ang="0">
                    <a:pos x="118" y="18"/>
                  </a:cxn>
                  <a:cxn ang="0">
                    <a:pos x="127" y="30"/>
                  </a:cxn>
                  <a:cxn ang="0">
                    <a:pos x="134" y="44"/>
                  </a:cxn>
                  <a:cxn ang="0">
                    <a:pos x="138" y="58"/>
                  </a:cxn>
                  <a:cxn ang="0">
                    <a:pos x="141" y="74"/>
                  </a:cxn>
                  <a:cxn ang="0">
                    <a:pos x="141" y="88"/>
                  </a:cxn>
                  <a:cxn ang="0">
                    <a:pos x="26" y="88"/>
                  </a:cxn>
                  <a:cxn ang="0">
                    <a:pos x="27" y="101"/>
                  </a:cxn>
                  <a:cxn ang="0">
                    <a:pos x="31" y="113"/>
                  </a:cxn>
                  <a:cxn ang="0">
                    <a:pos x="37" y="123"/>
                  </a:cxn>
                  <a:cxn ang="0">
                    <a:pos x="47" y="130"/>
                  </a:cxn>
                  <a:cxn ang="0">
                    <a:pos x="59" y="136"/>
                  </a:cxn>
                  <a:cxn ang="0">
                    <a:pos x="74" y="138"/>
                  </a:cxn>
                  <a:cxn ang="0">
                    <a:pos x="88" y="136"/>
                  </a:cxn>
                  <a:cxn ang="0">
                    <a:pos x="100" y="130"/>
                  </a:cxn>
                  <a:cxn ang="0">
                    <a:pos x="109" y="122"/>
                  </a:cxn>
                  <a:cxn ang="0">
                    <a:pos x="113" y="109"/>
                  </a:cxn>
                  <a:cxn ang="0">
                    <a:pos x="138" y="109"/>
                  </a:cxn>
                  <a:cxn ang="0">
                    <a:pos x="132" y="126"/>
                  </a:cxn>
                  <a:cxn ang="0">
                    <a:pos x="122" y="141"/>
                  </a:cxn>
                  <a:cxn ang="0">
                    <a:pos x="109" y="151"/>
                  </a:cxn>
                  <a:cxn ang="0">
                    <a:pos x="92" y="158"/>
                  </a:cxn>
                  <a:cxn ang="0">
                    <a:pos x="73" y="160"/>
                  </a:cxn>
                  <a:cxn ang="0">
                    <a:pos x="53" y="158"/>
                  </a:cxn>
                  <a:cxn ang="0">
                    <a:pos x="38" y="152"/>
                  </a:cxn>
                  <a:cxn ang="0">
                    <a:pos x="24" y="144"/>
                  </a:cxn>
                  <a:cxn ang="0">
                    <a:pos x="14" y="132"/>
                  </a:cxn>
                  <a:cxn ang="0">
                    <a:pos x="6" y="116"/>
                  </a:cxn>
                  <a:cxn ang="0">
                    <a:pos x="2" y="99"/>
                  </a:cxn>
                  <a:cxn ang="0">
                    <a:pos x="0" y="80"/>
                  </a:cxn>
                  <a:cxn ang="0">
                    <a:pos x="2" y="58"/>
                  </a:cxn>
                  <a:cxn ang="0">
                    <a:pos x="9" y="39"/>
                  </a:cxn>
                  <a:cxn ang="0">
                    <a:pos x="20" y="23"/>
                  </a:cxn>
                  <a:cxn ang="0">
                    <a:pos x="35" y="10"/>
                  </a:cxn>
                  <a:cxn ang="0">
                    <a:pos x="52" y="3"/>
                  </a:cxn>
                  <a:cxn ang="0">
                    <a:pos x="72" y="0"/>
                  </a:cxn>
                </a:cxnLst>
                <a:rect l="0" t="0" r="r" b="b"/>
                <a:pathLst>
                  <a:path w="141" h="160">
                    <a:moveTo>
                      <a:pt x="70" y="22"/>
                    </a:moveTo>
                    <a:lnTo>
                      <a:pt x="55" y="25"/>
                    </a:lnTo>
                    <a:lnTo>
                      <a:pt x="43" y="31"/>
                    </a:lnTo>
                    <a:lnTo>
                      <a:pt x="35" y="41"/>
                    </a:lnTo>
                    <a:lnTo>
                      <a:pt x="29" y="52"/>
                    </a:lnTo>
                    <a:lnTo>
                      <a:pt x="26" y="66"/>
                    </a:lnTo>
                    <a:lnTo>
                      <a:pt x="114" y="66"/>
                    </a:lnTo>
                    <a:lnTo>
                      <a:pt x="111" y="52"/>
                    </a:lnTo>
                    <a:lnTo>
                      <a:pt x="106" y="40"/>
                    </a:lnTo>
                    <a:lnTo>
                      <a:pt x="96" y="31"/>
                    </a:lnTo>
                    <a:lnTo>
                      <a:pt x="84" y="25"/>
                    </a:lnTo>
                    <a:lnTo>
                      <a:pt x="70" y="22"/>
                    </a:lnTo>
                    <a:close/>
                    <a:moveTo>
                      <a:pt x="72" y="0"/>
                    </a:moveTo>
                    <a:lnTo>
                      <a:pt x="90" y="3"/>
                    </a:lnTo>
                    <a:lnTo>
                      <a:pt x="106" y="9"/>
                    </a:lnTo>
                    <a:lnTo>
                      <a:pt x="118" y="18"/>
                    </a:lnTo>
                    <a:lnTo>
                      <a:pt x="127" y="30"/>
                    </a:lnTo>
                    <a:lnTo>
                      <a:pt x="134" y="44"/>
                    </a:lnTo>
                    <a:lnTo>
                      <a:pt x="138" y="58"/>
                    </a:lnTo>
                    <a:lnTo>
                      <a:pt x="141" y="74"/>
                    </a:lnTo>
                    <a:lnTo>
                      <a:pt x="141" y="88"/>
                    </a:lnTo>
                    <a:lnTo>
                      <a:pt x="26" y="88"/>
                    </a:lnTo>
                    <a:lnTo>
                      <a:pt x="27" y="101"/>
                    </a:lnTo>
                    <a:lnTo>
                      <a:pt x="31" y="113"/>
                    </a:lnTo>
                    <a:lnTo>
                      <a:pt x="37" y="123"/>
                    </a:lnTo>
                    <a:lnTo>
                      <a:pt x="47" y="130"/>
                    </a:lnTo>
                    <a:lnTo>
                      <a:pt x="59" y="136"/>
                    </a:lnTo>
                    <a:lnTo>
                      <a:pt x="74" y="138"/>
                    </a:lnTo>
                    <a:lnTo>
                      <a:pt x="88" y="136"/>
                    </a:lnTo>
                    <a:lnTo>
                      <a:pt x="100" y="130"/>
                    </a:lnTo>
                    <a:lnTo>
                      <a:pt x="109" y="122"/>
                    </a:lnTo>
                    <a:lnTo>
                      <a:pt x="113" y="109"/>
                    </a:lnTo>
                    <a:lnTo>
                      <a:pt x="138" y="109"/>
                    </a:lnTo>
                    <a:lnTo>
                      <a:pt x="132" y="126"/>
                    </a:lnTo>
                    <a:lnTo>
                      <a:pt x="122" y="141"/>
                    </a:lnTo>
                    <a:lnTo>
                      <a:pt x="109" y="151"/>
                    </a:lnTo>
                    <a:lnTo>
                      <a:pt x="92" y="158"/>
                    </a:lnTo>
                    <a:lnTo>
                      <a:pt x="73" y="160"/>
                    </a:lnTo>
                    <a:lnTo>
                      <a:pt x="53" y="158"/>
                    </a:lnTo>
                    <a:lnTo>
                      <a:pt x="38" y="152"/>
                    </a:lnTo>
                    <a:lnTo>
                      <a:pt x="24" y="144"/>
                    </a:lnTo>
                    <a:lnTo>
                      <a:pt x="14" y="132"/>
                    </a:lnTo>
                    <a:lnTo>
                      <a:pt x="6" y="116"/>
                    </a:lnTo>
                    <a:lnTo>
                      <a:pt x="2" y="99"/>
                    </a:lnTo>
                    <a:lnTo>
                      <a:pt x="0" y="80"/>
                    </a:lnTo>
                    <a:lnTo>
                      <a:pt x="2" y="58"/>
                    </a:lnTo>
                    <a:lnTo>
                      <a:pt x="9" y="39"/>
                    </a:lnTo>
                    <a:lnTo>
                      <a:pt x="20" y="23"/>
                    </a:lnTo>
                    <a:lnTo>
                      <a:pt x="35" y="10"/>
                    </a:lnTo>
                    <a:lnTo>
                      <a:pt x="52" y="3"/>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16"/>
              <p:cNvSpPr>
                <a:spLocks noEditPoints="1"/>
              </p:cNvSpPr>
              <p:nvPr/>
            </p:nvSpPr>
            <p:spPr bwMode="gray">
              <a:xfrm>
                <a:off x="3525838" y="4352926"/>
                <a:ext cx="228600" cy="339725"/>
              </a:xfrm>
              <a:custGeom>
                <a:avLst/>
                <a:gdLst/>
                <a:ahLst/>
                <a:cxnLst>
                  <a:cxn ang="0">
                    <a:pos x="72" y="76"/>
                  </a:cxn>
                  <a:cxn ang="0">
                    <a:pos x="57" y="79"/>
                  </a:cxn>
                  <a:cxn ang="0">
                    <a:pos x="45" y="85"/>
                  </a:cxn>
                  <a:cxn ang="0">
                    <a:pos x="36" y="95"/>
                  </a:cxn>
                  <a:cxn ang="0">
                    <a:pos x="31" y="107"/>
                  </a:cxn>
                  <a:cxn ang="0">
                    <a:pos x="27" y="121"/>
                  </a:cxn>
                  <a:cxn ang="0">
                    <a:pos x="26" y="135"/>
                  </a:cxn>
                  <a:cxn ang="0">
                    <a:pos x="27" y="150"/>
                  </a:cxn>
                  <a:cxn ang="0">
                    <a:pos x="32" y="163"/>
                  </a:cxn>
                  <a:cxn ang="0">
                    <a:pos x="37" y="175"/>
                  </a:cxn>
                  <a:cxn ang="0">
                    <a:pos x="47" y="183"/>
                  </a:cxn>
                  <a:cxn ang="0">
                    <a:pos x="59" y="190"/>
                  </a:cxn>
                  <a:cxn ang="0">
                    <a:pos x="73" y="192"/>
                  </a:cxn>
                  <a:cxn ang="0">
                    <a:pos x="89" y="190"/>
                  </a:cxn>
                  <a:cxn ang="0">
                    <a:pos x="101" y="183"/>
                  </a:cxn>
                  <a:cxn ang="0">
                    <a:pos x="109" y="174"/>
                  </a:cxn>
                  <a:cxn ang="0">
                    <a:pos x="116" y="163"/>
                  </a:cxn>
                  <a:cxn ang="0">
                    <a:pos x="119" y="148"/>
                  </a:cxn>
                  <a:cxn ang="0">
                    <a:pos x="120" y="134"/>
                  </a:cxn>
                  <a:cxn ang="0">
                    <a:pos x="119" y="120"/>
                  </a:cxn>
                  <a:cxn ang="0">
                    <a:pos x="116" y="106"/>
                  </a:cxn>
                  <a:cxn ang="0">
                    <a:pos x="109" y="94"/>
                  </a:cxn>
                  <a:cxn ang="0">
                    <a:pos x="100" y="85"/>
                  </a:cxn>
                  <a:cxn ang="0">
                    <a:pos x="88" y="79"/>
                  </a:cxn>
                  <a:cxn ang="0">
                    <a:pos x="72" y="76"/>
                  </a:cxn>
                  <a:cxn ang="0">
                    <a:pos x="119" y="0"/>
                  </a:cxn>
                  <a:cxn ang="0">
                    <a:pos x="144" y="0"/>
                  </a:cxn>
                  <a:cxn ang="0">
                    <a:pos x="144" y="211"/>
                  </a:cxn>
                  <a:cxn ang="0">
                    <a:pos x="119" y="211"/>
                  </a:cxn>
                  <a:cxn ang="0">
                    <a:pos x="119" y="190"/>
                  </a:cxn>
                  <a:cxn ang="0">
                    <a:pos x="119" y="190"/>
                  </a:cxn>
                  <a:cxn ang="0">
                    <a:pos x="110" y="201"/>
                  </a:cxn>
                  <a:cxn ang="0">
                    <a:pos x="100" y="209"/>
                  </a:cxn>
                  <a:cxn ang="0">
                    <a:pos x="85" y="213"/>
                  </a:cxn>
                  <a:cxn ang="0">
                    <a:pos x="70" y="214"/>
                  </a:cxn>
                  <a:cxn ang="0">
                    <a:pos x="51" y="212"/>
                  </a:cxn>
                  <a:cxn ang="0">
                    <a:pos x="35" y="206"/>
                  </a:cxn>
                  <a:cxn ang="0">
                    <a:pos x="23" y="197"/>
                  </a:cxn>
                  <a:cxn ang="0">
                    <a:pos x="12" y="183"/>
                  </a:cxn>
                  <a:cxn ang="0">
                    <a:pos x="6" y="169"/>
                  </a:cxn>
                  <a:cxn ang="0">
                    <a:pos x="1" y="152"/>
                  </a:cxn>
                  <a:cxn ang="0">
                    <a:pos x="0" y="134"/>
                  </a:cxn>
                  <a:cxn ang="0">
                    <a:pos x="1" y="116"/>
                  </a:cxn>
                  <a:cxn ang="0">
                    <a:pos x="6" y="99"/>
                  </a:cxn>
                  <a:cxn ang="0">
                    <a:pos x="12" y="84"/>
                  </a:cxn>
                  <a:cxn ang="0">
                    <a:pos x="22" y="72"/>
                  </a:cxn>
                  <a:cxn ang="0">
                    <a:pos x="35" y="62"/>
                  </a:cxn>
                  <a:cxn ang="0">
                    <a:pos x="51" y="57"/>
                  </a:cxn>
                  <a:cxn ang="0">
                    <a:pos x="70" y="54"/>
                  </a:cxn>
                  <a:cxn ang="0">
                    <a:pos x="80" y="56"/>
                  </a:cxn>
                  <a:cxn ang="0">
                    <a:pos x="91" y="58"/>
                  </a:cxn>
                  <a:cxn ang="0">
                    <a:pos x="102" y="62"/>
                  </a:cxn>
                  <a:cxn ang="0">
                    <a:pos x="110" y="69"/>
                  </a:cxn>
                  <a:cxn ang="0">
                    <a:pos x="119" y="79"/>
                  </a:cxn>
                  <a:cxn ang="0">
                    <a:pos x="119" y="79"/>
                  </a:cxn>
                  <a:cxn ang="0">
                    <a:pos x="119" y="0"/>
                  </a:cxn>
                </a:cxnLst>
                <a:rect l="0" t="0" r="r" b="b"/>
                <a:pathLst>
                  <a:path w="144" h="214">
                    <a:moveTo>
                      <a:pt x="72" y="76"/>
                    </a:moveTo>
                    <a:lnTo>
                      <a:pt x="57" y="79"/>
                    </a:lnTo>
                    <a:lnTo>
                      <a:pt x="45" y="85"/>
                    </a:lnTo>
                    <a:lnTo>
                      <a:pt x="36" y="95"/>
                    </a:lnTo>
                    <a:lnTo>
                      <a:pt x="31" y="107"/>
                    </a:lnTo>
                    <a:lnTo>
                      <a:pt x="27" y="121"/>
                    </a:lnTo>
                    <a:lnTo>
                      <a:pt x="26" y="135"/>
                    </a:lnTo>
                    <a:lnTo>
                      <a:pt x="27" y="150"/>
                    </a:lnTo>
                    <a:lnTo>
                      <a:pt x="32" y="163"/>
                    </a:lnTo>
                    <a:lnTo>
                      <a:pt x="37" y="175"/>
                    </a:lnTo>
                    <a:lnTo>
                      <a:pt x="47" y="183"/>
                    </a:lnTo>
                    <a:lnTo>
                      <a:pt x="59" y="190"/>
                    </a:lnTo>
                    <a:lnTo>
                      <a:pt x="73" y="192"/>
                    </a:lnTo>
                    <a:lnTo>
                      <a:pt x="89" y="190"/>
                    </a:lnTo>
                    <a:lnTo>
                      <a:pt x="101" y="183"/>
                    </a:lnTo>
                    <a:lnTo>
                      <a:pt x="109" y="174"/>
                    </a:lnTo>
                    <a:lnTo>
                      <a:pt x="116" y="163"/>
                    </a:lnTo>
                    <a:lnTo>
                      <a:pt x="119" y="148"/>
                    </a:lnTo>
                    <a:lnTo>
                      <a:pt x="120" y="134"/>
                    </a:lnTo>
                    <a:lnTo>
                      <a:pt x="119" y="120"/>
                    </a:lnTo>
                    <a:lnTo>
                      <a:pt x="116" y="106"/>
                    </a:lnTo>
                    <a:lnTo>
                      <a:pt x="109" y="94"/>
                    </a:lnTo>
                    <a:lnTo>
                      <a:pt x="100" y="85"/>
                    </a:lnTo>
                    <a:lnTo>
                      <a:pt x="88" y="79"/>
                    </a:lnTo>
                    <a:lnTo>
                      <a:pt x="72" y="76"/>
                    </a:lnTo>
                    <a:close/>
                    <a:moveTo>
                      <a:pt x="119" y="0"/>
                    </a:moveTo>
                    <a:lnTo>
                      <a:pt x="144" y="0"/>
                    </a:lnTo>
                    <a:lnTo>
                      <a:pt x="144" y="211"/>
                    </a:lnTo>
                    <a:lnTo>
                      <a:pt x="119" y="211"/>
                    </a:lnTo>
                    <a:lnTo>
                      <a:pt x="119" y="190"/>
                    </a:lnTo>
                    <a:lnTo>
                      <a:pt x="119" y="190"/>
                    </a:lnTo>
                    <a:lnTo>
                      <a:pt x="110" y="201"/>
                    </a:lnTo>
                    <a:lnTo>
                      <a:pt x="100" y="209"/>
                    </a:lnTo>
                    <a:lnTo>
                      <a:pt x="85" y="213"/>
                    </a:lnTo>
                    <a:lnTo>
                      <a:pt x="70" y="214"/>
                    </a:lnTo>
                    <a:lnTo>
                      <a:pt x="51" y="212"/>
                    </a:lnTo>
                    <a:lnTo>
                      <a:pt x="35" y="206"/>
                    </a:lnTo>
                    <a:lnTo>
                      <a:pt x="23" y="197"/>
                    </a:lnTo>
                    <a:lnTo>
                      <a:pt x="12" y="183"/>
                    </a:lnTo>
                    <a:lnTo>
                      <a:pt x="6" y="169"/>
                    </a:lnTo>
                    <a:lnTo>
                      <a:pt x="1" y="152"/>
                    </a:lnTo>
                    <a:lnTo>
                      <a:pt x="0" y="134"/>
                    </a:lnTo>
                    <a:lnTo>
                      <a:pt x="1" y="116"/>
                    </a:lnTo>
                    <a:lnTo>
                      <a:pt x="6" y="99"/>
                    </a:lnTo>
                    <a:lnTo>
                      <a:pt x="12" y="84"/>
                    </a:lnTo>
                    <a:lnTo>
                      <a:pt x="22" y="72"/>
                    </a:lnTo>
                    <a:lnTo>
                      <a:pt x="35" y="62"/>
                    </a:lnTo>
                    <a:lnTo>
                      <a:pt x="51" y="57"/>
                    </a:lnTo>
                    <a:lnTo>
                      <a:pt x="70" y="54"/>
                    </a:lnTo>
                    <a:lnTo>
                      <a:pt x="80" y="56"/>
                    </a:lnTo>
                    <a:lnTo>
                      <a:pt x="91" y="58"/>
                    </a:lnTo>
                    <a:lnTo>
                      <a:pt x="102" y="62"/>
                    </a:lnTo>
                    <a:lnTo>
                      <a:pt x="110" y="69"/>
                    </a:lnTo>
                    <a:lnTo>
                      <a:pt x="119" y="79"/>
                    </a:lnTo>
                    <a:lnTo>
                      <a:pt x="119" y="79"/>
                    </a:lnTo>
                    <a:lnTo>
                      <a:pt x="1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17"/>
              <p:cNvSpPr>
                <a:spLocks noEditPoints="1"/>
              </p:cNvSpPr>
              <p:nvPr/>
            </p:nvSpPr>
            <p:spPr bwMode="gray">
              <a:xfrm>
                <a:off x="3803651" y="4438651"/>
                <a:ext cx="223838" cy="254000"/>
              </a:xfrm>
              <a:custGeom>
                <a:avLst/>
                <a:gdLst/>
                <a:ahLst/>
                <a:cxnLst>
                  <a:cxn ang="0">
                    <a:pos x="71" y="22"/>
                  </a:cxn>
                  <a:cxn ang="0">
                    <a:pos x="56" y="25"/>
                  </a:cxn>
                  <a:cxn ang="0">
                    <a:pos x="45" y="31"/>
                  </a:cxn>
                  <a:cxn ang="0">
                    <a:pos x="35" y="41"/>
                  </a:cxn>
                  <a:cxn ang="0">
                    <a:pos x="29" y="52"/>
                  </a:cxn>
                  <a:cxn ang="0">
                    <a:pos x="27" y="66"/>
                  </a:cxn>
                  <a:cxn ang="0">
                    <a:pos x="115" y="66"/>
                  </a:cxn>
                  <a:cxn ang="0">
                    <a:pos x="112" y="52"/>
                  </a:cxn>
                  <a:cxn ang="0">
                    <a:pos x="106" y="40"/>
                  </a:cxn>
                  <a:cxn ang="0">
                    <a:pos x="96" y="31"/>
                  </a:cxn>
                  <a:cxn ang="0">
                    <a:pos x="84" y="25"/>
                  </a:cxn>
                  <a:cxn ang="0">
                    <a:pos x="71" y="22"/>
                  </a:cxn>
                  <a:cxn ang="0">
                    <a:pos x="72" y="0"/>
                  </a:cxn>
                  <a:cxn ang="0">
                    <a:pos x="91" y="3"/>
                  </a:cxn>
                  <a:cxn ang="0">
                    <a:pos x="106" y="9"/>
                  </a:cxn>
                  <a:cxn ang="0">
                    <a:pos x="118" y="18"/>
                  </a:cxn>
                  <a:cxn ang="0">
                    <a:pos x="128" y="30"/>
                  </a:cxn>
                  <a:cxn ang="0">
                    <a:pos x="134" y="44"/>
                  </a:cxn>
                  <a:cxn ang="0">
                    <a:pos x="139" y="58"/>
                  </a:cxn>
                  <a:cxn ang="0">
                    <a:pos x="141" y="74"/>
                  </a:cxn>
                  <a:cxn ang="0">
                    <a:pos x="141" y="88"/>
                  </a:cxn>
                  <a:cxn ang="0">
                    <a:pos x="27" y="88"/>
                  </a:cxn>
                  <a:cxn ang="0">
                    <a:pos x="27" y="101"/>
                  </a:cxn>
                  <a:cxn ang="0">
                    <a:pos x="32" y="113"/>
                  </a:cxn>
                  <a:cxn ang="0">
                    <a:pos x="38" y="123"/>
                  </a:cxn>
                  <a:cxn ang="0">
                    <a:pos x="47" y="130"/>
                  </a:cxn>
                  <a:cxn ang="0">
                    <a:pos x="59" y="136"/>
                  </a:cxn>
                  <a:cxn ang="0">
                    <a:pos x="74" y="138"/>
                  </a:cxn>
                  <a:cxn ang="0">
                    <a:pos x="88" y="136"/>
                  </a:cxn>
                  <a:cxn ang="0">
                    <a:pos x="100" y="130"/>
                  </a:cxn>
                  <a:cxn ang="0">
                    <a:pos x="109" y="122"/>
                  </a:cxn>
                  <a:cxn ang="0">
                    <a:pos x="114" y="109"/>
                  </a:cxn>
                  <a:cxn ang="0">
                    <a:pos x="139" y="109"/>
                  </a:cxn>
                  <a:cxn ang="0">
                    <a:pos x="133" y="126"/>
                  </a:cxn>
                  <a:cxn ang="0">
                    <a:pos x="122" y="141"/>
                  </a:cxn>
                  <a:cxn ang="0">
                    <a:pos x="109" y="151"/>
                  </a:cxn>
                  <a:cxn ang="0">
                    <a:pos x="93" y="158"/>
                  </a:cxn>
                  <a:cxn ang="0">
                    <a:pos x="73" y="160"/>
                  </a:cxn>
                  <a:cxn ang="0">
                    <a:pos x="55" y="158"/>
                  </a:cxn>
                  <a:cxn ang="0">
                    <a:pos x="38" y="152"/>
                  </a:cxn>
                  <a:cxn ang="0">
                    <a:pos x="25" y="144"/>
                  </a:cxn>
                  <a:cxn ang="0">
                    <a:pos x="14" y="132"/>
                  </a:cxn>
                  <a:cxn ang="0">
                    <a:pos x="6" y="116"/>
                  </a:cxn>
                  <a:cxn ang="0">
                    <a:pos x="2" y="99"/>
                  </a:cxn>
                  <a:cxn ang="0">
                    <a:pos x="0" y="80"/>
                  </a:cxn>
                  <a:cxn ang="0">
                    <a:pos x="2" y="58"/>
                  </a:cxn>
                  <a:cxn ang="0">
                    <a:pos x="10" y="39"/>
                  </a:cxn>
                  <a:cxn ang="0">
                    <a:pos x="21" y="23"/>
                  </a:cxn>
                  <a:cxn ang="0">
                    <a:pos x="35" y="10"/>
                  </a:cxn>
                  <a:cxn ang="0">
                    <a:pos x="52" y="3"/>
                  </a:cxn>
                  <a:cxn ang="0">
                    <a:pos x="72" y="0"/>
                  </a:cxn>
                </a:cxnLst>
                <a:rect l="0" t="0" r="r" b="b"/>
                <a:pathLst>
                  <a:path w="141" h="160">
                    <a:moveTo>
                      <a:pt x="71" y="22"/>
                    </a:moveTo>
                    <a:lnTo>
                      <a:pt x="56" y="25"/>
                    </a:lnTo>
                    <a:lnTo>
                      <a:pt x="45" y="31"/>
                    </a:lnTo>
                    <a:lnTo>
                      <a:pt x="35" y="41"/>
                    </a:lnTo>
                    <a:lnTo>
                      <a:pt x="29" y="52"/>
                    </a:lnTo>
                    <a:lnTo>
                      <a:pt x="27" y="66"/>
                    </a:lnTo>
                    <a:lnTo>
                      <a:pt x="115" y="66"/>
                    </a:lnTo>
                    <a:lnTo>
                      <a:pt x="112" y="52"/>
                    </a:lnTo>
                    <a:lnTo>
                      <a:pt x="106" y="40"/>
                    </a:lnTo>
                    <a:lnTo>
                      <a:pt x="96" y="31"/>
                    </a:lnTo>
                    <a:lnTo>
                      <a:pt x="84" y="25"/>
                    </a:lnTo>
                    <a:lnTo>
                      <a:pt x="71" y="22"/>
                    </a:lnTo>
                    <a:close/>
                    <a:moveTo>
                      <a:pt x="72" y="0"/>
                    </a:moveTo>
                    <a:lnTo>
                      <a:pt x="91" y="3"/>
                    </a:lnTo>
                    <a:lnTo>
                      <a:pt x="106" y="9"/>
                    </a:lnTo>
                    <a:lnTo>
                      <a:pt x="118" y="18"/>
                    </a:lnTo>
                    <a:lnTo>
                      <a:pt x="128" y="30"/>
                    </a:lnTo>
                    <a:lnTo>
                      <a:pt x="134" y="44"/>
                    </a:lnTo>
                    <a:lnTo>
                      <a:pt x="139" y="58"/>
                    </a:lnTo>
                    <a:lnTo>
                      <a:pt x="141" y="74"/>
                    </a:lnTo>
                    <a:lnTo>
                      <a:pt x="141" y="88"/>
                    </a:lnTo>
                    <a:lnTo>
                      <a:pt x="27" y="88"/>
                    </a:lnTo>
                    <a:lnTo>
                      <a:pt x="27" y="101"/>
                    </a:lnTo>
                    <a:lnTo>
                      <a:pt x="32" y="113"/>
                    </a:lnTo>
                    <a:lnTo>
                      <a:pt x="38" y="123"/>
                    </a:lnTo>
                    <a:lnTo>
                      <a:pt x="47" y="130"/>
                    </a:lnTo>
                    <a:lnTo>
                      <a:pt x="59" y="136"/>
                    </a:lnTo>
                    <a:lnTo>
                      <a:pt x="74" y="138"/>
                    </a:lnTo>
                    <a:lnTo>
                      <a:pt x="88" y="136"/>
                    </a:lnTo>
                    <a:lnTo>
                      <a:pt x="100" y="130"/>
                    </a:lnTo>
                    <a:lnTo>
                      <a:pt x="109" y="122"/>
                    </a:lnTo>
                    <a:lnTo>
                      <a:pt x="114" y="109"/>
                    </a:lnTo>
                    <a:lnTo>
                      <a:pt x="139" y="109"/>
                    </a:lnTo>
                    <a:lnTo>
                      <a:pt x="133" y="126"/>
                    </a:lnTo>
                    <a:lnTo>
                      <a:pt x="122" y="141"/>
                    </a:lnTo>
                    <a:lnTo>
                      <a:pt x="109" y="151"/>
                    </a:lnTo>
                    <a:lnTo>
                      <a:pt x="93" y="158"/>
                    </a:lnTo>
                    <a:lnTo>
                      <a:pt x="73" y="160"/>
                    </a:lnTo>
                    <a:lnTo>
                      <a:pt x="55" y="158"/>
                    </a:lnTo>
                    <a:lnTo>
                      <a:pt x="38" y="152"/>
                    </a:lnTo>
                    <a:lnTo>
                      <a:pt x="25" y="144"/>
                    </a:lnTo>
                    <a:lnTo>
                      <a:pt x="14" y="132"/>
                    </a:lnTo>
                    <a:lnTo>
                      <a:pt x="6" y="116"/>
                    </a:lnTo>
                    <a:lnTo>
                      <a:pt x="2" y="99"/>
                    </a:lnTo>
                    <a:lnTo>
                      <a:pt x="0" y="80"/>
                    </a:lnTo>
                    <a:lnTo>
                      <a:pt x="2" y="58"/>
                    </a:lnTo>
                    <a:lnTo>
                      <a:pt x="10" y="39"/>
                    </a:lnTo>
                    <a:lnTo>
                      <a:pt x="21" y="23"/>
                    </a:lnTo>
                    <a:lnTo>
                      <a:pt x="35" y="10"/>
                    </a:lnTo>
                    <a:lnTo>
                      <a:pt x="52" y="3"/>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Rectangle 18"/>
              <p:cNvSpPr>
                <a:spLocks noChangeArrowheads="1"/>
              </p:cNvSpPr>
              <p:nvPr/>
            </p:nvSpPr>
            <p:spPr bwMode="gray">
              <a:xfrm>
                <a:off x="4202113" y="4352926"/>
                <a:ext cx="39688" cy="33496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9"/>
              <p:cNvSpPr>
                <a:spLocks/>
              </p:cNvSpPr>
              <p:nvPr/>
            </p:nvSpPr>
            <p:spPr bwMode="gray">
              <a:xfrm>
                <a:off x="4313238" y="4352926"/>
                <a:ext cx="52388" cy="120650"/>
              </a:xfrm>
              <a:custGeom>
                <a:avLst/>
                <a:gdLst/>
                <a:ahLst/>
                <a:cxnLst>
                  <a:cxn ang="0">
                    <a:pos x="0" y="0"/>
                  </a:cxn>
                  <a:cxn ang="0">
                    <a:pos x="33" y="0"/>
                  </a:cxn>
                  <a:cxn ang="0">
                    <a:pos x="33" y="33"/>
                  </a:cxn>
                  <a:cxn ang="0">
                    <a:pos x="32" y="46"/>
                  </a:cxn>
                  <a:cxn ang="0">
                    <a:pos x="28" y="58"/>
                  </a:cxn>
                  <a:cxn ang="0">
                    <a:pos x="21" y="68"/>
                  </a:cxn>
                  <a:cxn ang="0">
                    <a:pos x="12" y="74"/>
                  </a:cxn>
                  <a:cxn ang="0">
                    <a:pos x="0" y="76"/>
                  </a:cxn>
                  <a:cxn ang="0">
                    <a:pos x="0" y="61"/>
                  </a:cxn>
                  <a:cxn ang="0">
                    <a:pos x="7" y="60"/>
                  </a:cxn>
                  <a:cxn ang="0">
                    <a:pos x="12" y="54"/>
                  </a:cxn>
                  <a:cxn ang="0">
                    <a:pos x="15" y="48"/>
                  </a:cxn>
                  <a:cxn ang="0">
                    <a:pos x="17" y="40"/>
                  </a:cxn>
                  <a:cxn ang="0">
                    <a:pos x="18" y="33"/>
                  </a:cxn>
                  <a:cxn ang="0">
                    <a:pos x="0" y="33"/>
                  </a:cxn>
                  <a:cxn ang="0">
                    <a:pos x="0" y="0"/>
                  </a:cxn>
                </a:cxnLst>
                <a:rect l="0" t="0" r="r" b="b"/>
                <a:pathLst>
                  <a:path w="33" h="76">
                    <a:moveTo>
                      <a:pt x="0" y="0"/>
                    </a:moveTo>
                    <a:lnTo>
                      <a:pt x="33" y="0"/>
                    </a:lnTo>
                    <a:lnTo>
                      <a:pt x="33" y="33"/>
                    </a:lnTo>
                    <a:lnTo>
                      <a:pt x="32" y="46"/>
                    </a:lnTo>
                    <a:lnTo>
                      <a:pt x="28" y="58"/>
                    </a:lnTo>
                    <a:lnTo>
                      <a:pt x="21" y="68"/>
                    </a:lnTo>
                    <a:lnTo>
                      <a:pt x="12" y="74"/>
                    </a:lnTo>
                    <a:lnTo>
                      <a:pt x="0" y="76"/>
                    </a:lnTo>
                    <a:lnTo>
                      <a:pt x="0" y="61"/>
                    </a:lnTo>
                    <a:lnTo>
                      <a:pt x="7" y="60"/>
                    </a:lnTo>
                    <a:lnTo>
                      <a:pt x="12" y="54"/>
                    </a:lnTo>
                    <a:lnTo>
                      <a:pt x="15" y="48"/>
                    </a:lnTo>
                    <a:lnTo>
                      <a:pt x="17" y="40"/>
                    </a:lnTo>
                    <a:lnTo>
                      <a:pt x="18" y="33"/>
                    </a:lnTo>
                    <a:lnTo>
                      <a:pt x="0" y="3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20"/>
              <p:cNvSpPr>
                <a:spLocks noEditPoints="1"/>
              </p:cNvSpPr>
              <p:nvPr/>
            </p:nvSpPr>
            <p:spPr bwMode="gray">
              <a:xfrm>
                <a:off x="4421188" y="4438651"/>
                <a:ext cx="223838" cy="254000"/>
              </a:xfrm>
              <a:custGeom>
                <a:avLst/>
                <a:gdLst/>
                <a:ahLst/>
                <a:cxnLst>
                  <a:cxn ang="0">
                    <a:pos x="71" y="22"/>
                  </a:cxn>
                  <a:cxn ang="0">
                    <a:pos x="56" y="25"/>
                  </a:cxn>
                  <a:cxn ang="0">
                    <a:pos x="45" y="31"/>
                  </a:cxn>
                  <a:cxn ang="0">
                    <a:pos x="35" y="41"/>
                  </a:cxn>
                  <a:cxn ang="0">
                    <a:pos x="29" y="52"/>
                  </a:cxn>
                  <a:cxn ang="0">
                    <a:pos x="27" y="66"/>
                  </a:cxn>
                  <a:cxn ang="0">
                    <a:pos x="115" y="66"/>
                  </a:cxn>
                  <a:cxn ang="0">
                    <a:pos x="112" y="52"/>
                  </a:cxn>
                  <a:cxn ang="0">
                    <a:pos x="106" y="40"/>
                  </a:cxn>
                  <a:cxn ang="0">
                    <a:pos x="96" y="31"/>
                  </a:cxn>
                  <a:cxn ang="0">
                    <a:pos x="84" y="25"/>
                  </a:cxn>
                  <a:cxn ang="0">
                    <a:pos x="71" y="22"/>
                  </a:cxn>
                  <a:cxn ang="0">
                    <a:pos x="72" y="0"/>
                  </a:cxn>
                  <a:cxn ang="0">
                    <a:pos x="91" y="3"/>
                  </a:cxn>
                  <a:cxn ang="0">
                    <a:pos x="106" y="9"/>
                  </a:cxn>
                  <a:cxn ang="0">
                    <a:pos x="118" y="18"/>
                  </a:cxn>
                  <a:cxn ang="0">
                    <a:pos x="128" y="30"/>
                  </a:cxn>
                  <a:cxn ang="0">
                    <a:pos x="134" y="44"/>
                  </a:cxn>
                  <a:cxn ang="0">
                    <a:pos x="139" y="58"/>
                  </a:cxn>
                  <a:cxn ang="0">
                    <a:pos x="141" y="74"/>
                  </a:cxn>
                  <a:cxn ang="0">
                    <a:pos x="141" y="88"/>
                  </a:cxn>
                  <a:cxn ang="0">
                    <a:pos x="27" y="88"/>
                  </a:cxn>
                  <a:cxn ang="0">
                    <a:pos x="27" y="101"/>
                  </a:cxn>
                  <a:cxn ang="0">
                    <a:pos x="32" y="113"/>
                  </a:cxn>
                  <a:cxn ang="0">
                    <a:pos x="38" y="123"/>
                  </a:cxn>
                  <a:cxn ang="0">
                    <a:pos x="47" y="130"/>
                  </a:cxn>
                  <a:cxn ang="0">
                    <a:pos x="59" y="136"/>
                  </a:cxn>
                  <a:cxn ang="0">
                    <a:pos x="74" y="138"/>
                  </a:cxn>
                  <a:cxn ang="0">
                    <a:pos x="88" y="136"/>
                  </a:cxn>
                  <a:cxn ang="0">
                    <a:pos x="100" y="130"/>
                  </a:cxn>
                  <a:cxn ang="0">
                    <a:pos x="109" y="122"/>
                  </a:cxn>
                  <a:cxn ang="0">
                    <a:pos x="114" y="109"/>
                  </a:cxn>
                  <a:cxn ang="0">
                    <a:pos x="139" y="109"/>
                  </a:cxn>
                  <a:cxn ang="0">
                    <a:pos x="133" y="126"/>
                  </a:cxn>
                  <a:cxn ang="0">
                    <a:pos x="122" y="141"/>
                  </a:cxn>
                  <a:cxn ang="0">
                    <a:pos x="109" y="151"/>
                  </a:cxn>
                  <a:cxn ang="0">
                    <a:pos x="93" y="158"/>
                  </a:cxn>
                  <a:cxn ang="0">
                    <a:pos x="73" y="160"/>
                  </a:cxn>
                  <a:cxn ang="0">
                    <a:pos x="55" y="158"/>
                  </a:cxn>
                  <a:cxn ang="0">
                    <a:pos x="38" y="152"/>
                  </a:cxn>
                  <a:cxn ang="0">
                    <a:pos x="25" y="144"/>
                  </a:cxn>
                  <a:cxn ang="0">
                    <a:pos x="14" y="132"/>
                  </a:cxn>
                  <a:cxn ang="0">
                    <a:pos x="6" y="116"/>
                  </a:cxn>
                  <a:cxn ang="0">
                    <a:pos x="2" y="99"/>
                  </a:cxn>
                  <a:cxn ang="0">
                    <a:pos x="0" y="80"/>
                  </a:cxn>
                  <a:cxn ang="0">
                    <a:pos x="2" y="58"/>
                  </a:cxn>
                  <a:cxn ang="0">
                    <a:pos x="10" y="39"/>
                  </a:cxn>
                  <a:cxn ang="0">
                    <a:pos x="21" y="23"/>
                  </a:cxn>
                  <a:cxn ang="0">
                    <a:pos x="35" y="10"/>
                  </a:cxn>
                  <a:cxn ang="0">
                    <a:pos x="52" y="3"/>
                  </a:cxn>
                  <a:cxn ang="0">
                    <a:pos x="72" y="0"/>
                  </a:cxn>
                </a:cxnLst>
                <a:rect l="0" t="0" r="r" b="b"/>
                <a:pathLst>
                  <a:path w="141" h="160">
                    <a:moveTo>
                      <a:pt x="71" y="22"/>
                    </a:moveTo>
                    <a:lnTo>
                      <a:pt x="56" y="25"/>
                    </a:lnTo>
                    <a:lnTo>
                      <a:pt x="45" y="31"/>
                    </a:lnTo>
                    <a:lnTo>
                      <a:pt x="35" y="41"/>
                    </a:lnTo>
                    <a:lnTo>
                      <a:pt x="29" y="52"/>
                    </a:lnTo>
                    <a:lnTo>
                      <a:pt x="27" y="66"/>
                    </a:lnTo>
                    <a:lnTo>
                      <a:pt x="115" y="66"/>
                    </a:lnTo>
                    <a:lnTo>
                      <a:pt x="112" y="52"/>
                    </a:lnTo>
                    <a:lnTo>
                      <a:pt x="106" y="40"/>
                    </a:lnTo>
                    <a:lnTo>
                      <a:pt x="96" y="31"/>
                    </a:lnTo>
                    <a:lnTo>
                      <a:pt x="84" y="25"/>
                    </a:lnTo>
                    <a:lnTo>
                      <a:pt x="71" y="22"/>
                    </a:lnTo>
                    <a:close/>
                    <a:moveTo>
                      <a:pt x="72" y="0"/>
                    </a:moveTo>
                    <a:lnTo>
                      <a:pt x="91" y="3"/>
                    </a:lnTo>
                    <a:lnTo>
                      <a:pt x="106" y="9"/>
                    </a:lnTo>
                    <a:lnTo>
                      <a:pt x="118" y="18"/>
                    </a:lnTo>
                    <a:lnTo>
                      <a:pt x="128" y="30"/>
                    </a:lnTo>
                    <a:lnTo>
                      <a:pt x="134" y="44"/>
                    </a:lnTo>
                    <a:lnTo>
                      <a:pt x="139" y="58"/>
                    </a:lnTo>
                    <a:lnTo>
                      <a:pt x="141" y="74"/>
                    </a:lnTo>
                    <a:lnTo>
                      <a:pt x="141" y="88"/>
                    </a:lnTo>
                    <a:lnTo>
                      <a:pt x="27" y="88"/>
                    </a:lnTo>
                    <a:lnTo>
                      <a:pt x="27" y="101"/>
                    </a:lnTo>
                    <a:lnTo>
                      <a:pt x="32" y="113"/>
                    </a:lnTo>
                    <a:lnTo>
                      <a:pt x="38" y="123"/>
                    </a:lnTo>
                    <a:lnTo>
                      <a:pt x="47" y="130"/>
                    </a:lnTo>
                    <a:lnTo>
                      <a:pt x="59" y="136"/>
                    </a:lnTo>
                    <a:lnTo>
                      <a:pt x="74" y="138"/>
                    </a:lnTo>
                    <a:lnTo>
                      <a:pt x="88" y="136"/>
                    </a:lnTo>
                    <a:lnTo>
                      <a:pt x="100" y="130"/>
                    </a:lnTo>
                    <a:lnTo>
                      <a:pt x="109" y="122"/>
                    </a:lnTo>
                    <a:lnTo>
                      <a:pt x="114" y="109"/>
                    </a:lnTo>
                    <a:lnTo>
                      <a:pt x="139" y="109"/>
                    </a:lnTo>
                    <a:lnTo>
                      <a:pt x="133" y="126"/>
                    </a:lnTo>
                    <a:lnTo>
                      <a:pt x="122" y="141"/>
                    </a:lnTo>
                    <a:lnTo>
                      <a:pt x="109" y="151"/>
                    </a:lnTo>
                    <a:lnTo>
                      <a:pt x="93" y="158"/>
                    </a:lnTo>
                    <a:lnTo>
                      <a:pt x="73" y="160"/>
                    </a:lnTo>
                    <a:lnTo>
                      <a:pt x="55" y="158"/>
                    </a:lnTo>
                    <a:lnTo>
                      <a:pt x="38" y="152"/>
                    </a:lnTo>
                    <a:lnTo>
                      <a:pt x="25" y="144"/>
                    </a:lnTo>
                    <a:lnTo>
                      <a:pt x="14" y="132"/>
                    </a:lnTo>
                    <a:lnTo>
                      <a:pt x="6" y="116"/>
                    </a:lnTo>
                    <a:lnTo>
                      <a:pt x="2" y="99"/>
                    </a:lnTo>
                    <a:lnTo>
                      <a:pt x="0" y="80"/>
                    </a:lnTo>
                    <a:lnTo>
                      <a:pt x="2" y="58"/>
                    </a:lnTo>
                    <a:lnTo>
                      <a:pt x="10" y="39"/>
                    </a:lnTo>
                    <a:lnTo>
                      <a:pt x="21" y="23"/>
                    </a:lnTo>
                    <a:lnTo>
                      <a:pt x="35" y="10"/>
                    </a:lnTo>
                    <a:lnTo>
                      <a:pt x="52" y="3"/>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21"/>
              <p:cNvSpPr>
                <a:spLocks/>
              </p:cNvSpPr>
              <p:nvPr/>
            </p:nvSpPr>
            <p:spPr bwMode="gray">
              <a:xfrm>
                <a:off x="4686301" y="4438651"/>
                <a:ext cx="201613" cy="249238"/>
              </a:xfrm>
              <a:custGeom>
                <a:avLst/>
                <a:gdLst/>
                <a:ahLst/>
                <a:cxnLst>
                  <a:cxn ang="0">
                    <a:pos x="74" y="0"/>
                  </a:cxn>
                  <a:cxn ang="0">
                    <a:pos x="92" y="3"/>
                  </a:cxn>
                  <a:cxn ang="0">
                    <a:pos x="106" y="7"/>
                  </a:cxn>
                  <a:cxn ang="0">
                    <a:pos x="116" y="16"/>
                  </a:cxn>
                  <a:cxn ang="0">
                    <a:pos x="123" y="27"/>
                  </a:cxn>
                  <a:cxn ang="0">
                    <a:pos x="126" y="41"/>
                  </a:cxn>
                  <a:cxn ang="0">
                    <a:pos x="127" y="56"/>
                  </a:cxn>
                  <a:cxn ang="0">
                    <a:pos x="127" y="157"/>
                  </a:cxn>
                  <a:cxn ang="0">
                    <a:pos x="102" y="157"/>
                  </a:cxn>
                  <a:cxn ang="0">
                    <a:pos x="102" y="53"/>
                  </a:cxn>
                  <a:cxn ang="0">
                    <a:pos x="100" y="41"/>
                  </a:cxn>
                  <a:cxn ang="0">
                    <a:pos x="93" y="31"/>
                  </a:cxn>
                  <a:cxn ang="0">
                    <a:pos x="83" y="25"/>
                  </a:cxn>
                  <a:cxn ang="0">
                    <a:pos x="71" y="22"/>
                  </a:cxn>
                  <a:cxn ang="0">
                    <a:pos x="55" y="25"/>
                  </a:cxn>
                  <a:cxn ang="0">
                    <a:pos x="42" y="31"/>
                  </a:cxn>
                  <a:cxn ang="0">
                    <a:pos x="33" y="42"/>
                  </a:cxn>
                  <a:cxn ang="0">
                    <a:pos x="27" y="55"/>
                  </a:cxn>
                  <a:cxn ang="0">
                    <a:pos x="25" y="70"/>
                  </a:cxn>
                  <a:cxn ang="0">
                    <a:pos x="25" y="157"/>
                  </a:cxn>
                  <a:cxn ang="0">
                    <a:pos x="0" y="157"/>
                  </a:cxn>
                  <a:cxn ang="0">
                    <a:pos x="0" y="4"/>
                  </a:cxn>
                  <a:cxn ang="0">
                    <a:pos x="24" y="4"/>
                  </a:cxn>
                  <a:cxn ang="0">
                    <a:pos x="24" y="28"/>
                  </a:cxn>
                  <a:cxn ang="0">
                    <a:pos x="24" y="28"/>
                  </a:cxn>
                  <a:cxn ang="0">
                    <a:pos x="34" y="16"/>
                  </a:cxn>
                  <a:cxn ang="0">
                    <a:pos x="45" y="7"/>
                  </a:cxn>
                  <a:cxn ang="0">
                    <a:pos x="59" y="2"/>
                  </a:cxn>
                  <a:cxn ang="0">
                    <a:pos x="74" y="0"/>
                  </a:cxn>
                </a:cxnLst>
                <a:rect l="0" t="0" r="r" b="b"/>
                <a:pathLst>
                  <a:path w="127" h="157">
                    <a:moveTo>
                      <a:pt x="74" y="0"/>
                    </a:moveTo>
                    <a:lnTo>
                      <a:pt x="92" y="3"/>
                    </a:lnTo>
                    <a:lnTo>
                      <a:pt x="106" y="7"/>
                    </a:lnTo>
                    <a:lnTo>
                      <a:pt x="116" y="16"/>
                    </a:lnTo>
                    <a:lnTo>
                      <a:pt x="123" y="27"/>
                    </a:lnTo>
                    <a:lnTo>
                      <a:pt x="126" y="41"/>
                    </a:lnTo>
                    <a:lnTo>
                      <a:pt x="127" y="56"/>
                    </a:lnTo>
                    <a:lnTo>
                      <a:pt x="127" y="157"/>
                    </a:lnTo>
                    <a:lnTo>
                      <a:pt x="102" y="157"/>
                    </a:lnTo>
                    <a:lnTo>
                      <a:pt x="102" y="53"/>
                    </a:lnTo>
                    <a:lnTo>
                      <a:pt x="100" y="41"/>
                    </a:lnTo>
                    <a:lnTo>
                      <a:pt x="93" y="31"/>
                    </a:lnTo>
                    <a:lnTo>
                      <a:pt x="83" y="25"/>
                    </a:lnTo>
                    <a:lnTo>
                      <a:pt x="71" y="22"/>
                    </a:lnTo>
                    <a:lnTo>
                      <a:pt x="55" y="25"/>
                    </a:lnTo>
                    <a:lnTo>
                      <a:pt x="42" y="31"/>
                    </a:lnTo>
                    <a:lnTo>
                      <a:pt x="33" y="42"/>
                    </a:lnTo>
                    <a:lnTo>
                      <a:pt x="27" y="55"/>
                    </a:lnTo>
                    <a:lnTo>
                      <a:pt x="25" y="70"/>
                    </a:lnTo>
                    <a:lnTo>
                      <a:pt x="25" y="157"/>
                    </a:lnTo>
                    <a:lnTo>
                      <a:pt x="0" y="157"/>
                    </a:lnTo>
                    <a:lnTo>
                      <a:pt x="0" y="4"/>
                    </a:lnTo>
                    <a:lnTo>
                      <a:pt x="24" y="4"/>
                    </a:lnTo>
                    <a:lnTo>
                      <a:pt x="24" y="28"/>
                    </a:lnTo>
                    <a:lnTo>
                      <a:pt x="24" y="28"/>
                    </a:lnTo>
                    <a:lnTo>
                      <a:pt x="34" y="16"/>
                    </a:lnTo>
                    <a:lnTo>
                      <a:pt x="45" y="7"/>
                    </a:lnTo>
                    <a:lnTo>
                      <a:pt x="59" y="2"/>
                    </a:lnTo>
                    <a:lnTo>
                      <a:pt x="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22"/>
              <p:cNvSpPr>
                <a:spLocks noEditPoints="1"/>
              </p:cNvSpPr>
              <p:nvPr/>
            </p:nvSpPr>
            <p:spPr bwMode="gray">
              <a:xfrm>
                <a:off x="4933951" y="4438651"/>
                <a:ext cx="222250" cy="347663"/>
              </a:xfrm>
              <a:custGeom>
                <a:avLst/>
                <a:gdLst/>
                <a:ahLst/>
                <a:cxnLst>
                  <a:cxn ang="0">
                    <a:pos x="58" y="25"/>
                  </a:cxn>
                  <a:cxn ang="0">
                    <a:pos x="38" y="40"/>
                  </a:cxn>
                  <a:cxn ang="0">
                    <a:pos x="28" y="64"/>
                  </a:cxn>
                  <a:cxn ang="0">
                    <a:pos x="28" y="90"/>
                  </a:cxn>
                  <a:cxn ang="0">
                    <a:pos x="33" y="113"/>
                  </a:cxn>
                  <a:cxn ang="0">
                    <a:pos x="47" y="129"/>
                  </a:cxn>
                  <a:cxn ang="0">
                    <a:pos x="70" y="136"/>
                  </a:cxn>
                  <a:cxn ang="0">
                    <a:pos x="97" y="127"/>
                  </a:cxn>
                  <a:cxn ang="0">
                    <a:pos x="112" y="105"/>
                  </a:cxn>
                  <a:cxn ang="0">
                    <a:pos x="116" y="77"/>
                  </a:cxn>
                  <a:cxn ang="0">
                    <a:pos x="112" y="51"/>
                  </a:cxn>
                  <a:cxn ang="0">
                    <a:pos x="98" y="31"/>
                  </a:cxn>
                  <a:cxn ang="0">
                    <a:pos x="73" y="22"/>
                  </a:cxn>
                  <a:cxn ang="0">
                    <a:pos x="86" y="2"/>
                  </a:cxn>
                  <a:cxn ang="0">
                    <a:pos x="109" y="15"/>
                  </a:cxn>
                  <a:cxn ang="0">
                    <a:pos x="117" y="26"/>
                  </a:cxn>
                  <a:cxn ang="0">
                    <a:pos x="140" y="4"/>
                  </a:cxn>
                  <a:cxn ang="0">
                    <a:pos x="139" y="167"/>
                  </a:cxn>
                  <a:cxn ang="0">
                    <a:pos x="123" y="200"/>
                  </a:cxn>
                  <a:cxn ang="0">
                    <a:pos x="92" y="217"/>
                  </a:cxn>
                  <a:cxn ang="0">
                    <a:pos x="57" y="218"/>
                  </a:cxn>
                  <a:cxn ang="0">
                    <a:pos x="33" y="211"/>
                  </a:cxn>
                  <a:cxn ang="0">
                    <a:pos x="15" y="197"/>
                  </a:cxn>
                  <a:cxn ang="0">
                    <a:pos x="7" y="174"/>
                  </a:cxn>
                  <a:cxn ang="0">
                    <a:pos x="34" y="184"/>
                  </a:cxn>
                  <a:cxn ang="0">
                    <a:pos x="51" y="195"/>
                  </a:cxn>
                  <a:cxn ang="0">
                    <a:pos x="71" y="199"/>
                  </a:cxn>
                  <a:cxn ang="0">
                    <a:pos x="98" y="192"/>
                  </a:cxn>
                  <a:cxn ang="0">
                    <a:pos x="113" y="171"/>
                  </a:cxn>
                  <a:cxn ang="0">
                    <a:pos x="117" y="140"/>
                  </a:cxn>
                  <a:cxn ang="0">
                    <a:pos x="116" y="130"/>
                  </a:cxn>
                  <a:cxn ang="0">
                    <a:pos x="97" y="151"/>
                  </a:cxn>
                  <a:cxn ang="0">
                    <a:pos x="69" y="159"/>
                  </a:cxn>
                  <a:cxn ang="0">
                    <a:pos x="35" y="150"/>
                  </a:cxn>
                  <a:cxn ang="0">
                    <a:pos x="13" y="129"/>
                  </a:cxn>
                  <a:cxn ang="0">
                    <a:pos x="1" y="99"/>
                  </a:cxn>
                  <a:cxn ang="0">
                    <a:pos x="1" y="67"/>
                  </a:cxn>
                  <a:cxn ang="0">
                    <a:pos x="9" y="40"/>
                  </a:cxn>
                  <a:cxn ang="0">
                    <a:pos x="26" y="17"/>
                  </a:cxn>
                  <a:cxn ang="0">
                    <a:pos x="53" y="3"/>
                  </a:cxn>
                </a:cxnLst>
                <a:rect l="0" t="0" r="r" b="b"/>
                <a:pathLst>
                  <a:path w="140" h="219">
                    <a:moveTo>
                      <a:pt x="73" y="22"/>
                    </a:moveTo>
                    <a:lnTo>
                      <a:pt x="58" y="25"/>
                    </a:lnTo>
                    <a:lnTo>
                      <a:pt x="46" y="30"/>
                    </a:lnTo>
                    <a:lnTo>
                      <a:pt x="38" y="40"/>
                    </a:lnTo>
                    <a:lnTo>
                      <a:pt x="32" y="51"/>
                    </a:lnTo>
                    <a:lnTo>
                      <a:pt x="28" y="64"/>
                    </a:lnTo>
                    <a:lnTo>
                      <a:pt x="27" y="78"/>
                    </a:lnTo>
                    <a:lnTo>
                      <a:pt x="28" y="90"/>
                    </a:lnTo>
                    <a:lnTo>
                      <a:pt x="30" y="102"/>
                    </a:lnTo>
                    <a:lnTo>
                      <a:pt x="33" y="113"/>
                    </a:lnTo>
                    <a:lnTo>
                      <a:pt x="40" y="122"/>
                    </a:lnTo>
                    <a:lnTo>
                      <a:pt x="47" y="129"/>
                    </a:lnTo>
                    <a:lnTo>
                      <a:pt x="57" y="135"/>
                    </a:lnTo>
                    <a:lnTo>
                      <a:pt x="70" y="136"/>
                    </a:lnTo>
                    <a:lnTo>
                      <a:pt x="86" y="134"/>
                    </a:lnTo>
                    <a:lnTo>
                      <a:pt x="97" y="127"/>
                    </a:lnTo>
                    <a:lnTo>
                      <a:pt x="105" y="117"/>
                    </a:lnTo>
                    <a:lnTo>
                      <a:pt x="112" y="105"/>
                    </a:lnTo>
                    <a:lnTo>
                      <a:pt x="115" y="91"/>
                    </a:lnTo>
                    <a:lnTo>
                      <a:pt x="116" y="77"/>
                    </a:lnTo>
                    <a:lnTo>
                      <a:pt x="115" y="64"/>
                    </a:lnTo>
                    <a:lnTo>
                      <a:pt x="112" y="51"/>
                    </a:lnTo>
                    <a:lnTo>
                      <a:pt x="106" y="40"/>
                    </a:lnTo>
                    <a:lnTo>
                      <a:pt x="98" y="31"/>
                    </a:lnTo>
                    <a:lnTo>
                      <a:pt x="87" y="25"/>
                    </a:lnTo>
                    <a:lnTo>
                      <a:pt x="73" y="22"/>
                    </a:lnTo>
                    <a:close/>
                    <a:moveTo>
                      <a:pt x="71" y="0"/>
                    </a:moveTo>
                    <a:lnTo>
                      <a:pt x="86" y="2"/>
                    </a:lnTo>
                    <a:lnTo>
                      <a:pt x="98" y="7"/>
                    </a:lnTo>
                    <a:lnTo>
                      <a:pt x="109" y="15"/>
                    </a:lnTo>
                    <a:lnTo>
                      <a:pt x="116" y="26"/>
                    </a:lnTo>
                    <a:lnTo>
                      <a:pt x="117" y="26"/>
                    </a:lnTo>
                    <a:lnTo>
                      <a:pt x="117" y="4"/>
                    </a:lnTo>
                    <a:lnTo>
                      <a:pt x="140" y="4"/>
                    </a:lnTo>
                    <a:lnTo>
                      <a:pt x="140" y="144"/>
                    </a:lnTo>
                    <a:lnTo>
                      <a:pt x="139" y="167"/>
                    </a:lnTo>
                    <a:lnTo>
                      <a:pt x="133" y="185"/>
                    </a:lnTo>
                    <a:lnTo>
                      <a:pt x="123" y="200"/>
                    </a:lnTo>
                    <a:lnTo>
                      <a:pt x="110" y="210"/>
                    </a:lnTo>
                    <a:lnTo>
                      <a:pt x="92" y="217"/>
                    </a:lnTo>
                    <a:lnTo>
                      <a:pt x="69" y="219"/>
                    </a:lnTo>
                    <a:lnTo>
                      <a:pt x="57" y="218"/>
                    </a:lnTo>
                    <a:lnTo>
                      <a:pt x="45" y="216"/>
                    </a:lnTo>
                    <a:lnTo>
                      <a:pt x="33" y="211"/>
                    </a:lnTo>
                    <a:lnTo>
                      <a:pt x="23" y="206"/>
                    </a:lnTo>
                    <a:lnTo>
                      <a:pt x="15" y="197"/>
                    </a:lnTo>
                    <a:lnTo>
                      <a:pt x="9" y="187"/>
                    </a:lnTo>
                    <a:lnTo>
                      <a:pt x="7" y="174"/>
                    </a:lnTo>
                    <a:lnTo>
                      <a:pt x="32" y="174"/>
                    </a:lnTo>
                    <a:lnTo>
                      <a:pt x="34" y="184"/>
                    </a:lnTo>
                    <a:lnTo>
                      <a:pt x="41" y="191"/>
                    </a:lnTo>
                    <a:lnTo>
                      <a:pt x="51" y="195"/>
                    </a:lnTo>
                    <a:lnTo>
                      <a:pt x="60" y="198"/>
                    </a:lnTo>
                    <a:lnTo>
                      <a:pt x="71" y="199"/>
                    </a:lnTo>
                    <a:lnTo>
                      <a:pt x="86" y="197"/>
                    </a:lnTo>
                    <a:lnTo>
                      <a:pt x="98" y="192"/>
                    </a:lnTo>
                    <a:lnTo>
                      <a:pt x="106" y="183"/>
                    </a:lnTo>
                    <a:lnTo>
                      <a:pt x="113" y="171"/>
                    </a:lnTo>
                    <a:lnTo>
                      <a:pt x="116" y="157"/>
                    </a:lnTo>
                    <a:lnTo>
                      <a:pt x="117" y="140"/>
                    </a:lnTo>
                    <a:lnTo>
                      <a:pt x="117" y="130"/>
                    </a:lnTo>
                    <a:lnTo>
                      <a:pt x="116" y="130"/>
                    </a:lnTo>
                    <a:lnTo>
                      <a:pt x="109" y="143"/>
                    </a:lnTo>
                    <a:lnTo>
                      <a:pt x="97" y="151"/>
                    </a:lnTo>
                    <a:lnTo>
                      <a:pt x="83" y="157"/>
                    </a:lnTo>
                    <a:lnTo>
                      <a:pt x="69" y="159"/>
                    </a:lnTo>
                    <a:lnTo>
                      <a:pt x="51" y="157"/>
                    </a:lnTo>
                    <a:lnTo>
                      <a:pt x="35" y="150"/>
                    </a:lnTo>
                    <a:lnTo>
                      <a:pt x="23" y="141"/>
                    </a:lnTo>
                    <a:lnTo>
                      <a:pt x="13" y="129"/>
                    </a:lnTo>
                    <a:lnTo>
                      <a:pt x="6" y="115"/>
                    </a:lnTo>
                    <a:lnTo>
                      <a:pt x="1" y="99"/>
                    </a:lnTo>
                    <a:lnTo>
                      <a:pt x="0" y="81"/>
                    </a:lnTo>
                    <a:lnTo>
                      <a:pt x="1" y="67"/>
                    </a:lnTo>
                    <a:lnTo>
                      <a:pt x="4" y="53"/>
                    </a:lnTo>
                    <a:lnTo>
                      <a:pt x="9" y="40"/>
                    </a:lnTo>
                    <a:lnTo>
                      <a:pt x="16" y="27"/>
                    </a:lnTo>
                    <a:lnTo>
                      <a:pt x="26" y="17"/>
                    </a:lnTo>
                    <a:lnTo>
                      <a:pt x="38" y="8"/>
                    </a:lnTo>
                    <a:lnTo>
                      <a:pt x="53" y="3"/>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23"/>
              <p:cNvSpPr>
                <a:spLocks noEditPoints="1"/>
              </p:cNvSpPr>
              <p:nvPr/>
            </p:nvSpPr>
            <p:spPr bwMode="gray">
              <a:xfrm>
                <a:off x="5203826" y="4438651"/>
                <a:ext cx="228600" cy="254000"/>
              </a:xfrm>
              <a:custGeom>
                <a:avLst/>
                <a:gdLst/>
                <a:ahLst/>
                <a:cxnLst>
                  <a:cxn ang="0">
                    <a:pos x="95" y="82"/>
                  </a:cxn>
                  <a:cxn ang="0">
                    <a:pos x="71" y="87"/>
                  </a:cxn>
                  <a:cxn ang="0">
                    <a:pos x="48" y="90"/>
                  </a:cxn>
                  <a:cxn ang="0">
                    <a:pos x="33" y="99"/>
                  </a:cxn>
                  <a:cxn ang="0">
                    <a:pos x="27" y="115"/>
                  </a:cxn>
                  <a:cxn ang="0">
                    <a:pos x="33" y="130"/>
                  </a:cxn>
                  <a:cxn ang="0">
                    <a:pos x="48" y="137"/>
                  </a:cxn>
                  <a:cxn ang="0">
                    <a:pos x="72" y="137"/>
                  </a:cxn>
                  <a:cxn ang="0">
                    <a:pos x="93" y="126"/>
                  </a:cxn>
                  <a:cxn ang="0">
                    <a:pos x="102" y="111"/>
                  </a:cxn>
                  <a:cxn ang="0">
                    <a:pos x="104" y="78"/>
                  </a:cxn>
                  <a:cxn ang="0">
                    <a:pos x="83" y="0"/>
                  </a:cxn>
                  <a:cxn ang="0">
                    <a:pos x="105" y="6"/>
                  </a:cxn>
                  <a:cxn ang="0">
                    <a:pos x="122" y="18"/>
                  </a:cxn>
                  <a:cxn ang="0">
                    <a:pos x="129" y="42"/>
                  </a:cxn>
                  <a:cxn ang="0">
                    <a:pos x="129" y="126"/>
                  </a:cxn>
                  <a:cxn ang="0">
                    <a:pos x="129" y="133"/>
                  </a:cxn>
                  <a:cxn ang="0">
                    <a:pos x="131" y="137"/>
                  </a:cxn>
                  <a:cxn ang="0">
                    <a:pos x="136" y="138"/>
                  </a:cxn>
                  <a:cxn ang="0">
                    <a:pos x="141" y="137"/>
                  </a:cxn>
                  <a:cxn ang="0">
                    <a:pos x="144" y="157"/>
                  </a:cxn>
                  <a:cxn ang="0">
                    <a:pos x="127" y="160"/>
                  </a:cxn>
                  <a:cxn ang="0">
                    <a:pos x="110" y="155"/>
                  </a:cxn>
                  <a:cxn ang="0">
                    <a:pos x="105" y="137"/>
                  </a:cxn>
                  <a:cxn ang="0">
                    <a:pos x="81" y="155"/>
                  </a:cxn>
                  <a:cxn ang="0">
                    <a:pos x="51" y="160"/>
                  </a:cxn>
                  <a:cxn ang="0">
                    <a:pos x="25" y="156"/>
                  </a:cxn>
                  <a:cxn ang="0">
                    <a:pos x="7" y="143"/>
                  </a:cxn>
                  <a:cxn ang="0">
                    <a:pos x="0" y="117"/>
                  </a:cxn>
                  <a:cxn ang="0">
                    <a:pos x="6" y="93"/>
                  </a:cxn>
                  <a:cxn ang="0">
                    <a:pos x="21" y="80"/>
                  </a:cxn>
                  <a:cxn ang="0">
                    <a:pos x="41" y="73"/>
                  </a:cxn>
                  <a:cxn ang="0">
                    <a:pos x="65" y="68"/>
                  </a:cxn>
                  <a:cxn ang="0">
                    <a:pos x="88" y="64"/>
                  </a:cxn>
                  <a:cxn ang="0">
                    <a:pos x="101" y="56"/>
                  </a:cxn>
                  <a:cxn ang="0">
                    <a:pos x="101" y="37"/>
                  </a:cxn>
                  <a:cxn ang="0">
                    <a:pos x="88" y="26"/>
                  </a:cxn>
                  <a:cxn ang="0">
                    <a:pos x="70" y="22"/>
                  </a:cxn>
                  <a:cxn ang="0">
                    <a:pos x="47" y="27"/>
                  </a:cxn>
                  <a:cxn ang="0">
                    <a:pos x="34" y="40"/>
                  </a:cxn>
                  <a:cxn ang="0">
                    <a:pos x="6" y="52"/>
                  </a:cxn>
                  <a:cxn ang="0">
                    <a:pos x="16" y="21"/>
                  </a:cxn>
                  <a:cxn ang="0">
                    <a:pos x="39" y="5"/>
                  </a:cxn>
                  <a:cxn ang="0">
                    <a:pos x="71" y="0"/>
                  </a:cxn>
                </a:cxnLst>
                <a:rect l="0" t="0" r="r" b="b"/>
                <a:pathLst>
                  <a:path w="144" h="160">
                    <a:moveTo>
                      <a:pt x="104" y="78"/>
                    </a:moveTo>
                    <a:lnTo>
                      <a:pt x="95" y="82"/>
                    </a:lnTo>
                    <a:lnTo>
                      <a:pt x="83" y="85"/>
                    </a:lnTo>
                    <a:lnTo>
                      <a:pt x="71" y="87"/>
                    </a:lnTo>
                    <a:lnTo>
                      <a:pt x="58" y="88"/>
                    </a:lnTo>
                    <a:lnTo>
                      <a:pt x="48" y="90"/>
                    </a:lnTo>
                    <a:lnTo>
                      <a:pt x="40" y="93"/>
                    </a:lnTo>
                    <a:lnTo>
                      <a:pt x="33" y="99"/>
                    </a:lnTo>
                    <a:lnTo>
                      <a:pt x="28" y="106"/>
                    </a:lnTo>
                    <a:lnTo>
                      <a:pt x="27" y="115"/>
                    </a:lnTo>
                    <a:lnTo>
                      <a:pt x="28" y="124"/>
                    </a:lnTo>
                    <a:lnTo>
                      <a:pt x="33" y="130"/>
                    </a:lnTo>
                    <a:lnTo>
                      <a:pt x="39" y="135"/>
                    </a:lnTo>
                    <a:lnTo>
                      <a:pt x="48" y="137"/>
                    </a:lnTo>
                    <a:lnTo>
                      <a:pt x="57" y="138"/>
                    </a:lnTo>
                    <a:lnTo>
                      <a:pt x="72" y="137"/>
                    </a:lnTo>
                    <a:lnTo>
                      <a:pt x="84" y="133"/>
                    </a:lnTo>
                    <a:lnTo>
                      <a:pt x="93" y="126"/>
                    </a:lnTo>
                    <a:lnTo>
                      <a:pt x="98" y="118"/>
                    </a:lnTo>
                    <a:lnTo>
                      <a:pt x="102" y="111"/>
                    </a:lnTo>
                    <a:lnTo>
                      <a:pt x="104" y="103"/>
                    </a:lnTo>
                    <a:lnTo>
                      <a:pt x="104" y="78"/>
                    </a:lnTo>
                    <a:close/>
                    <a:moveTo>
                      <a:pt x="71" y="0"/>
                    </a:moveTo>
                    <a:lnTo>
                      <a:pt x="83" y="0"/>
                    </a:lnTo>
                    <a:lnTo>
                      <a:pt x="95" y="3"/>
                    </a:lnTo>
                    <a:lnTo>
                      <a:pt x="105" y="6"/>
                    </a:lnTo>
                    <a:lnTo>
                      <a:pt x="114" y="10"/>
                    </a:lnTo>
                    <a:lnTo>
                      <a:pt x="122" y="18"/>
                    </a:lnTo>
                    <a:lnTo>
                      <a:pt x="127" y="29"/>
                    </a:lnTo>
                    <a:lnTo>
                      <a:pt x="129" y="42"/>
                    </a:lnTo>
                    <a:lnTo>
                      <a:pt x="129" y="121"/>
                    </a:lnTo>
                    <a:lnTo>
                      <a:pt x="129" y="126"/>
                    </a:lnTo>
                    <a:lnTo>
                      <a:pt x="129" y="129"/>
                    </a:lnTo>
                    <a:lnTo>
                      <a:pt x="129" y="133"/>
                    </a:lnTo>
                    <a:lnTo>
                      <a:pt x="130" y="135"/>
                    </a:lnTo>
                    <a:lnTo>
                      <a:pt x="131" y="137"/>
                    </a:lnTo>
                    <a:lnTo>
                      <a:pt x="133" y="138"/>
                    </a:lnTo>
                    <a:lnTo>
                      <a:pt x="136" y="138"/>
                    </a:lnTo>
                    <a:lnTo>
                      <a:pt x="139" y="138"/>
                    </a:lnTo>
                    <a:lnTo>
                      <a:pt x="141" y="137"/>
                    </a:lnTo>
                    <a:lnTo>
                      <a:pt x="144" y="137"/>
                    </a:lnTo>
                    <a:lnTo>
                      <a:pt x="144" y="157"/>
                    </a:lnTo>
                    <a:lnTo>
                      <a:pt x="136" y="159"/>
                    </a:lnTo>
                    <a:lnTo>
                      <a:pt x="127" y="160"/>
                    </a:lnTo>
                    <a:lnTo>
                      <a:pt x="117" y="159"/>
                    </a:lnTo>
                    <a:lnTo>
                      <a:pt x="110" y="155"/>
                    </a:lnTo>
                    <a:lnTo>
                      <a:pt x="106" y="147"/>
                    </a:lnTo>
                    <a:lnTo>
                      <a:pt x="105" y="137"/>
                    </a:lnTo>
                    <a:lnTo>
                      <a:pt x="94" y="147"/>
                    </a:lnTo>
                    <a:lnTo>
                      <a:pt x="81" y="155"/>
                    </a:lnTo>
                    <a:lnTo>
                      <a:pt x="66" y="159"/>
                    </a:lnTo>
                    <a:lnTo>
                      <a:pt x="51" y="160"/>
                    </a:lnTo>
                    <a:lnTo>
                      <a:pt x="38" y="159"/>
                    </a:lnTo>
                    <a:lnTo>
                      <a:pt x="25" y="156"/>
                    </a:lnTo>
                    <a:lnTo>
                      <a:pt x="15" y="150"/>
                    </a:lnTo>
                    <a:lnTo>
                      <a:pt x="7" y="143"/>
                    </a:lnTo>
                    <a:lnTo>
                      <a:pt x="2" y="132"/>
                    </a:lnTo>
                    <a:lnTo>
                      <a:pt x="0" y="117"/>
                    </a:lnTo>
                    <a:lnTo>
                      <a:pt x="2" y="104"/>
                    </a:lnTo>
                    <a:lnTo>
                      <a:pt x="6" y="93"/>
                    </a:lnTo>
                    <a:lnTo>
                      <a:pt x="13" y="86"/>
                    </a:lnTo>
                    <a:lnTo>
                      <a:pt x="21" y="80"/>
                    </a:lnTo>
                    <a:lnTo>
                      <a:pt x="30" y="76"/>
                    </a:lnTo>
                    <a:lnTo>
                      <a:pt x="41" y="73"/>
                    </a:lnTo>
                    <a:lnTo>
                      <a:pt x="52" y="70"/>
                    </a:lnTo>
                    <a:lnTo>
                      <a:pt x="65" y="68"/>
                    </a:lnTo>
                    <a:lnTo>
                      <a:pt x="77" y="66"/>
                    </a:lnTo>
                    <a:lnTo>
                      <a:pt x="88" y="64"/>
                    </a:lnTo>
                    <a:lnTo>
                      <a:pt x="96" y="61"/>
                    </a:lnTo>
                    <a:lnTo>
                      <a:pt x="101" y="56"/>
                    </a:lnTo>
                    <a:lnTo>
                      <a:pt x="104" y="47"/>
                    </a:lnTo>
                    <a:lnTo>
                      <a:pt x="101" y="37"/>
                    </a:lnTo>
                    <a:lnTo>
                      <a:pt x="96" y="30"/>
                    </a:lnTo>
                    <a:lnTo>
                      <a:pt x="88" y="26"/>
                    </a:lnTo>
                    <a:lnTo>
                      <a:pt x="80" y="23"/>
                    </a:lnTo>
                    <a:lnTo>
                      <a:pt x="70" y="22"/>
                    </a:lnTo>
                    <a:lnTo>
                      <a:pt x="58" y="23"/>
                    </a:lnTo>
                    <a:lnTo>
                      <a:pt x="47" y="27"/>
                    </a:lnTo>
                    <a:lnTo>
                      <a:pt x="39" y="31"/>
                    </a:lnTo>
                    <a:lnTo>
                      <a:pt x="34" y="40"/>
                    </a:lnTo>
                    <a:lnTo>
                      <a:pt x="31" y="52"/>
                    </a:lnTo>
                    <a:lnTo>
                      <a:pt x="6" y="52"/>
                    </a:lnTo>
                    <a:lnTo>
                      <a:pt x="10" y="34"/>
                    </a:lnTo>
                    <a:lnTo>
                      <a:pt x="16" y="21"/>
                    </a:lnTo>
                    <a:lnTo>
                      <a:pt x="26" y="11"/>
                    </a:lnTo>
                    <a:lnTo>
                      <a:pt x="39" y="5"/>
                    </a:lnTo>
                    <a:lnTo>
                      <a:pt x="54"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24"/>
              <p:cNvSpPr>
                <a:spLocks noEditPoints="1"/>
              </p:cNvSpPr>
              <p:nvPr/>
            </p:nvSpPr>
            <p:spPr bwMode="gray">
              <a:xfrm>
                <a:off x="5456238" y="4438651"/>
                <a:ext cx="222250" cy="347663"/>
              </a:xfrm>
              <a:custGeom>
                <a:avLst/>
                <a:gdLst/>
                <a:ahLst/>
                <a:cxnLst>
                  <a:cxn ang="0">
                    <a:pos x="57" y="25"/>
                  </a:cxn>
                  <a:cxn ang="0">
                    <a:pos x="37" y="40"/>
                  </a:cxn>
                  <a:cxn ang="0">
                    <a:pos x="28" y="64"/>
                  </a:cxn>
                  <a:cxn ang="0">
                    <a:pos x="28" y="90"/>
                  </a:cxn>
                  <a:cxn ang="0">
                    <a:pos x="33" y="113"/>
                  </a:cxn>
                  <a:cxn ang="0">
                    <a:pos x="47" y="129"/>
                  </a:cxn>
                  <a:cxn ang="0">
                    <a:pos x="70" y="136"/>
                  </a:cxn>
                  <a:cxn ang="0">
                    <a:pos x="96" y="127"/>
                  </a:cxn>
                  <a:cxn ang="0">
                    <a:pos x="111" y="105"/>
                  </a:cxn>
                  <a:cxn ang="0">
                    <a:pos x="115" y="77"/>
                  </a:cxn>
                  <a:cxn ang="0">
                    <a:pos x="112" y="51"/>
                  </a:cxn>
                  <a:cxn ang="0">
                    <a:pos x="98" y="31"/>
                  </a:cxn>
                  <a:cxn ang="0">
                    <a:pos x="72" y="22"/>
                  </a:cxn>
                  <a:cxn ang="0">
                    <a:pos x="84" y="2"/>
                  </a:cxn>
                  <a:cxn ang="0">
                    <a:pos x="108" y="15"/>
                  </a:cxn>
                  <a:cxn ang="0">
                    <a:pos x="117" y="26"/>
                  </a:cxn>
                  <a:cxn ang="0">
                    <a:pos x="140" y="4"/>
                  </a:cxn>
                  <a:cxn ang="0">
                    <a:pos x="138" y="167"/>
                  </a:cxn>
                  <a:cxn ang="0">
                    <a:pos x="123" y="200"/>
                  </a:cxn>
                  <a:cxn ang="0">
                    <a:pos x="91" y="217"/>
                  </a:cxn>
                  <a:cxn ang="0">
                    <a:pos x="57" y="218"/>
                  </a:cxn>
                  <a:cxn ang="0">
                    <a:pos x="33" y="211"/>
                  </a:cxn>
                  <a:cxn ang="0">
                    <a:pos x="14" y="197"/>
                  </a:cxn>
                  <a:cxn ang="0">
                    <a:pos x="6" y="174"/>
                  </a:cxn>
                  <a:cxn ang="0">
                    <a:pos x="34" y="184"/>
                  </a:cxn>
                  <a:cxn ang="0">
                    <a:pos x="51" y="195"/>
                  </a:cxn>
                  <a:cxn ang="0">
                    <a:pos x="71" y="199"/>
                  </a:cxn>
                  <a:cxn ang="0">
                    <a:pos x="98" y="192"/>
                  </a:cxn>
                  <a:cxn ang="0">
                    <a:pos x="112" y="171"/>
                  </a:cxn>
                  <a:cxn ang="0">
                    <a:pos x="117" y="140"/>
                  </a:cxn>
                  <a:cxn ang="0">
                    <a:pos x="116" y="130"/>
                  </a:cxn>
                  <a:cxn ang="0">
                    <a:pos x="96" y="151"/>
                  </a:cxn>
                  <a:cxn ang="0">
                    <a:pos x="68" y="159"/>
                  </a:cxn>
                  <a:cxn ang="0">
                    <a:pos x="35" y="150"/>
                  </a:cxn>
                  <a:cxn ang="0">
                    <a:pos x="12" y="129"/>
                  </a:cxn>
                  <a:cxn ang="0">
                    <a:pos x="1" y="99"/>
                  </a:cxn>
                  <a:cxn ang="0">
                    <a:pos x="1" y="67"/>
                  </a:cxn>
                  <a:cxn ang="0">
                    <a:pos x="9" y="40"/>
                  </a:cxn>
                  <a:cxn ang="0">
                    <a:pos x="25" y="17"/>
                  </a:cxn>
                  <a:cxn ang="0">
                    <a:pos x="53" y="3"/>
                  </a:cxn>
                </a:cxnLst>
                <a:rect l="0" t="0" r="r" b="b"/>
                <a:pathLst>
                  <a:path w="140" h="219">
                    <a:moveTo>
                      <a:pt x="72" y="22"/>
                    </a:moveTo>
                    <a:lnTo>
                      <a:pt x="57" y="25"/>
                    </a:lnTo>
                    <a:lnTo>
                      <a:pt x="46" y="30"/>
                    </a:lnTo>
                    <a:lnTo>
                      <a:pt x="37" y="40"/>
                    </a:lnTo>
                    <a:lnTo>
                      <a:pt x="31" y="51"/>
                    </a:lnTo>
                    <a:lnTo>
                      <a:pt x="28" y="64"/>
                    </a:lnTo>
                    <a:lnTo>
                      <a:pt x="27" y="78"/>
                    </a:lnTo>
                    <a:lnTo>
                      <a:pt x="28" y="90"/>
                    </a:lnTo>
                    <a:lnTo>
                      <a:pt x="30" y="102"/>
                    </a:lnTo>
                    <a:lnTo>
                      <a:pt x="33" y="113"/>
                    </a:lnTo>
                    <a:lnTo>
                      <a:pt x="39" y="122"/>
                    </a:lnTo>
                    <a:lnTo>
                      <a:pt x="47" y="129"/>
                    </a:lnTo>
                    <a:lnTo>
                      <a:pt x="57" y="135"/>
                    </a:lnTo>
                    <a:lnTo>
                      <a:pt x="70" y="136"/>
                    </a:lnTo>
                    <a:lnTo>
                      <a:pt x="84" y="134"/>
                    </a:lnTo>
                    <a:lnTo>
                      <a:pt x="96" y="127"/>
                    </a:lnTo>
                    <a:lnTo>
                      <a:pt x="105" y="117"/>
                    </a:lnTo>
                    <a:lnTo>
                      <a:pt x="111" y="105"/>
                    </a:lnTo>
                    <a:lnTo>
                      <a:pt x="114" y="91"/>
                    </a:lnTo>
                    <a:lnTo>
                      <a:pt x="115" y="77"/>
                    </a:lnTo>
                    <a:lnTo>
                      <a:pt x="115" y="64"/>
                    </a:lnTo>
                    <a:lnTo>
                      <a:pt x="112" y="51"/>
                    </a:lnTo>
                    <a:lnTo>
                      <a:pt x="105" y="40"/>
                    </a:lnTo>
                    <a:lnTo>
                      <a:pt x="98" y="31"/>
                    </a:lnTo>
                    <a:lnTo>
                      <a:pt x="87" y="25"/>
                    </a:lnTo>
                    <a:lnTo>
                      <a:pt x="72" y="22"/>
                    </a:lnTo>
                    <a:close/>
                    <a:moveTo>
                      <a:pt x="71" y="0"/>
                    </a:moveTo>
                    <a:lnTo>
                      <a:pt x="84" y="2"/>
                    </a:lnTo>
                    <a:lnTo>
                      <a:pt x="98" y="7"/>
                    </a:lnTo>
                    <a:lnTo>
                      <a:pt x="108" y="15"/>
                    </a:lnTo>
                    <a:lnTo>
                      <a:pt x="116" y="26"/>
                    </a:lnTo>
                    <a:lnTo>
                      <a:pt x="117" y="26"/>
                    </a:lnTo>
                    <a:lnTo>
                      <a:pt x="117" y="4"/>
                    </a:lnTo>
                    <a:lnTo>
                      <a:pt x="140" y="4"/>
                    </a:lnTo>
                    <a:lnTo>
                      <a:pt x="140" y="144"/>
                    </a:lnTo>
                    <a:lnTo>
                      <a:pt x="138" y="167"/>
                    </a:lnTo>
                    <a:lnTo>
                      <a:pt x="133" y="185"/>
                    </a:lnTo>
                    <a:lnTo>
                      <a:pt x="123" y="200"/>
                    </a:lnTo>
                    <a:lnTo>
                      <a:pt x="110" y="210"/>
                    </a:lnTo>
                    <a:lnTo>
                      <a:pt x="91" y="217"/>
                    </a:lnTo>
                    <a:lnTo>
                      <a:pt x="69" y="219"/>
                    </a:lnTo>
                    <a:lnTo>
                      <a:pt x="57" y="218"/>
                    </a:lnTo>
                    <a:lnTo>
                      <a:pt x="44" y="216"/>
                    </a:lnTo>
                    <a:lnTo>
                      <a:pt x="33" y="211"/>
                    </a:lnTo>
                    <a:lnTo>
                      <a:pt x="22" y="206"/>
                    </a:lnTo>
                    <a:lnTo>
                      <a:pt x="14" y="197"/>
                    </a:lnTo>
                    <a:lnTo>
                      <a:pt x="9" y="187"/>
                    </a:lnTo>
                    <a:lnTo>
                      <a:pt x="6" y="174"/>
                    </a:lnTo>
                    <a:lnTo>
                      <a:pt x="31" y="174"/>
                    </a:lnTo>
                    <a:lnTo>
                      <a:pt x="34" y="184"/>
                    </a:lnTo>
                    <a:lnTo>
                      <a:pt x="41" y="191"/>
                    </a:lnTo>
                    <a:lnTo>
                      <a:pt x="51" y="195"/>
                    </a:lnTo>
                    <a:lnTo>
                      <a:pt x="60" y="198"/>
                    </a:lnTo>
                    <a:lnTo>
                      <a:pt x="71" y="199"/>
                    </a:lnTo>
                    <a:lnTo>
                      <a:pt x="86" y="197"/>
                    </a:lnTo>
                    <a:lnTo>
                      <a:pt x="98" y="192"/>
                    </a:lnTo>
                    <a:lnTo>
                      <a:pt x="106" y="183"/>
                    </a:lnTo>
                    <a:lnTo>
                      <a:pt x="112" y="171"/>
                    </a:lnTo>
                    <a:lnTo>
                      <a:pt x="116" y="157"/>
                    </a:lnTo>
                    <a:lnTo>
                      <a:pt x="117" y="140"/>
                    </a:lnTo>
                    <a:lnTo>
                      <a:pt x="117" y="130"/>
                    </a:lnTo>
                    <a:lnTo>
                      <a:pt x="116" y="130"/>
                    </a:lnTo>
                    <a:lnTo>
                      <a:pt x="107" y="143"/>
                    </a:lnTo>
                    <a:lnTo>
                      <a:pt x="96" y="151"/>
                    </a:lnTo>
                    <a:lnTo>
                      <a:pt x="83" y="157"/>
                    </a:lnTo>
                    <a:lnTo>
                      <a:pt x="68" y="159"/>
                    </a:lnTo>
                    <a:lnTo>
                      <a:pt x="51" y="157"/>
                    </a:lnTo>
                    <a:lnTo>
                      <a:pt x="35" y="150"/>
                    </a:lnTo>
                    <a:lnTo>
                      <a:pt x="22" y="141"/>
                    </a:lnTo>
                    <a:lnTo>
                      <a:pt x="12" y="129"/>
                    </a:lnTo>
                    <a:lnTo>
                      <a:pt x="6" y="115"/>
                    </a:lnTo>
                    <a:lnTo>
                      <a:pt x="1" y="99"/>
                    </a:lnTo>
                    <a:lnTo>
                      <a:pt x="0" y="81"/>
                    </a:lnTo>
                    <a:lnTo>
                      <a:pt x="1" y="67"/>
                    </a:lnTo>
                    <a:lnTo>
                      <a:pt x="4" y="53"/>
                    </a:lnTo>
                    <a:lnTo>
                      <a:pt x="9" y="40"/>
                    </a:lnTo>
                    <a:lnTo>
                      <a:pt x="16" y="27"/>
                    </a:lnTo>
                    <a:lnTo>
                      <a:pt x="25" y="17"/>
                    </a:lnTo>
                    <a:lnTo>
                      <a:pt x="37" y="8"/>
                    </a:lnTo>
                    <a:lnTo>
                      <a:pt x="53" y="3"/>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25"/>
              <p:cNvSpPr>
                <a:spLocks noEditPoints="1"/>
              </p:cNvSpPr>
              <p:nvPr/>
            </p:nvSpPr>
            <p:spPr bwMode="gray">
              <a:xfrm>
                <a:off x="5726113" y="4438651"/>
                <a:ext cx="223838" cy="254000"/>
              </a:xfrm>
              <a:custGeom>
                <a:avLst/>
                <a:gdLst/>
                <a:ahLst/>
                <a:cxnLst>
                  <a:cxn ang="0">
                    <a:pos x="71" y="22"/>
                  </a:cxn>
                  <a:cxn ang="0">
                    <a:pos x="55" y="25"/>
                  </a:cxn>
                  <a:cxn ang="0">
                    <a:pos x="44" y="31"/>
                  </a:cxn>
                  <a:cxn ang="0">
                    <a:pos x="36" y="41"/>
                  </a:cxn>
                  <a:cxn ang="0">
                    <a:pos x="29" y="52"/>
                  </a:cxn>
                  <a:cxn ang="0">
                    <a:pos x="27" y="66"/>
                  </a:cxn>
                  <a:cxn ang="0">
                    <a:pos x="114" y="66"/>
                  </a:cxn>
                  <a:cxn ang="0">
                    <a:pos x="112" y="52"/>
                  </a:cxn>
                  <a:cxn ang="0">
                    <a:pos x="106" y="40"/>
                  </a:cxn>
                  <a:cxn ang="0">
                    <a:pos x="96" y="31"/>
                  </a:cxn>
                  <a:cxn ang="0">
                    <a:pos x="85" y="25"/>
                  </a:cxn>
                  <a:cxn ang="0">
                    <a:pos x="71" y="22"/>
                  </a:cxn>
                  <a:cxn ang="0">
                    <a:pos x="72" y="0"/>
                  </a:cxn>
                  <a:cxn ang="0">
                    <a:pos x="90" y="3"/>
                  </a:cxn>
                  <a:cxn ang="0">
                    <a:pos x="106" y="9"/>
                  </a:cxn>
                  <a:cxn ang="0">
                    <a:pos x="118" y="18"/>
                  </a:cxn>
                  <a:cxn ang="0">
                    <a:pos x="128" y="30"/>
                  </a:cxn>
                  <a:cxn ang="0">
                    <a:pos x="134" y="44"/>
                  </a:cxn>
                  <a:cxn ang="0">
                    <a:pos x="138" y="58"/>
                  </a:cxn>
                  <a:cxn ang="0">
                    <a:pos x="141" y="74"/>
                  </a:cxn>
                  <a:cxn ang="0">
                    <a:pos x="141" y="88"/>
                  </a:cxn>
                  <a:cxn ang="0">
                    <a:pos x="27" y="88"/>
                  </a:cxn>
                  <a:cxn ang="0">
                    <a:pos x="27" y="101"/>
                  </a:cxn>
                  <a:cxn ang="0">
                    <a:pos x="31" y="113"/>
                  </a:cxn>
                  <a:cxn ang="0">
                    <a:pos x="38" y="123"/>
                  </a:cxn>
                  <a:cxn ang="0">
                    <a:pos x="47" y="130"/>
                  </a:cxn>
                  <a:cxn ang="0">
                    <a:pos x="59" y="136"/>
                  </a:cxn>
                  <a:cxn ang="0">
                    <a:pos x="74" y="138"/>
                  </a:cxn>
                  <a:cxn ang="0">
                    <a:pos x="88" y="136"/>
                  </a:cxn>
                  <a:cxn ang="0">
                    <a:pos x="100" y="130"/>
                  </a:cxn>
                  <a:cxn ang="0">
                    <a:pos x="109" y="122"/>
                  </a:cxn>
                  <a:cxn ang="0">
                    <a:pos x="114" y="109"/>
                  </a:cxn>
                  <a:cxn ang="0">
                    <a:pos x="138" y="109"/>
                  </a:cxn>
                  <a:cxn ang="0">
                    <a:pos x="133" y="126"/>
                  </a:cxn>
                  <a:cxn ang="0">
                    <a:pos x="123" y="141"/>
                  </a:cxn>
                  <a:cxn ang="0">
                    <a:pos x="109" y="151"/>
                  </a:cxn>
                  <a:cxn ang="0">
                    <a:pos x="93" y="158"/>
                  </a:cxn>
                  <a:cxn ang="0">
                    <a:pos x="73" y="160"/>
                  </a:cxn>
                  <a:cxn ang="0">
                    <a:pos x="54" y="158"/>
                  </a:cxn>
                  <a:cxn ang="0">
                    <a:pos x="38" y="152"/>
                  </a:cxn>
                  <a:cxn ang="0">
                    <a:pos x="25" y="144"/>
                  </a:cxn>
                  <a:cxn ang="0">
                    <a:pos x="14" y="132"/>
                  </a:cxn>
                  <a:cxn ang="0">
                    <a:pos x="6" y="116"/>
                  </a:cxn>
                  <a:cxn ang="0">
                    <a:pos x="2" y="99"/>
                  </a:cxn>
                  <a:cxn ang="0">
                    <a:pos x="0" y="80"/>
                  </a:cxn>
                  <a:cxn ang="0">
                    <a:pos x="2" y="58"/>
                  </a:cxn>
                  <a:cxn ang="0">
                    <a:pos x="9" y="39"/>
                  </a:cxn>
                  <a:cxn ang="0">
                    <a:pos x="20" y="23"/>
                  </a:cxn>
                  <a:cxn ang="0">
                    <a:pos x="35" y="10"/>
                  </a:cxn>
                  <a:cxn ang="0">
                    <a:pos x="52" y="3"/>
                  </a:cxn>
                  <a:cxn ang="0">
                    <a:pos x="72" y="0"/>
                  </a:cxn>
                </a:cxnLst>
                <a:rect l="0" t="0" r="r" b="b"/>
                <a:pathLst>
                  <a:path w="141" h="160">
                    <a:moveTo>
                      <a:pt x="71" y="22"/>
                    </a:moveTo>
                    <a:lnTo>
                      <a:pt x="55" y="25"/>
                    </a:lnTo>
                    <a:lnTo>
                      <a:pt x="44" y="31"/>
                    </a:lnTo>
                    <a:lnTo>
                      <a:pt x="36" y="41"/>
                    </a:lnTo>
                    <a:lnTo>
                      <a:pt x="29" y="52"/>
                    </a:lnTo>
                    <a:lnTo>
                      <a:pt x="27" y="66"/>
                    </a:lnTo>
                    <a:lnTo>
                      <a:pt x="114" y="66"/>
                    </a:lnTo>
                    <a:lnTo>
                      <a:pt x="112" y="52"/>
                    </a:lnTo>
                    <a:lnTo>
                      <a:pt x="106" y="40"/>
                    </a:lnTo>
                    <a:lnTo>
                      <a:pt x="96" y="31"/>
                    </a:lnTo>
                    <a:lnTo>
                      <a:pt x="85" y="25"/>
                    </a:lnTo>
                    <a:lnTo>
                      <a:pt x="71" y="22"/>
                    </a:lnTo>
                    <a:close/>
                    <a:moveTo>
                      <a:pt x="72" y="0"/>
                    </a:moveTo>
                    <a:lnTo>
                      <a:pt x="90" y="3"/>
                    </a:lnTo>
                    <a:lnTo>
                      <a:pt x="106" y="9"/>
                    </a:lnTo>
                    <a:lnTo>
                      <a:pt x="118" y="18"/>
                    </a:lnTo>
                    <a:lnTo>
                      <a:pt x="128" y="30"/>
                    </a:lnTo>
                    <a:lnTo>
                      <a:pt x="134" y="44"/>
                    </a:lnTo>
                    <a:lnTo>
                      <a:pt x="138" y="58"/>
                    </a:lnTo>
                    <a:lnTo>
                      <a:pt x="141" y="74"/>
                    </a:lnTo>
                    <a:lnTo>
                      <a:pt x="141" y="88"/>
                    </a:lnTo>
                    <a:lnTo>
                      <a:pt x="27" y="88"/>
                    </a:lnTo>
                    <a:lnTo>
                      <a:pt x="27" y="101"/>
                    </a:lnTo>
                    <a:lnTo>
                      <a:pt x="31" y="113"/>
                    </a:lnTo>
                    <a:lnTo>
                      <a:pt x="38" y="123"/>
                    </a:lnTo>
                    <a:lnTo>
                      <a:pt x="47" y="130"/>
                    </a:lnTo>
                    <a:lnTo>
                      <a:pt x="59" y="136"/>
                    </a:lnTo>
                    <a:lnTo>
                      <a:pt x="74" y="138"/>
                    </a:lnTo>
                    <a:lnTo>
                      <a:pt x="88" y="136"/>
                    </a:lnTo>
                    <a:lnTo>
                      <a:pt x="100" y="130"/>
                    </a:lnTo>
                    <a:lnTo>
                      <a:pt x="109" y="122"/>
                    </a:lnTo>
                    <a:lnTo>
                      <a:pt x="114" y="109"/>
                    </a:lnTo>
                    <a:lnTo>
                      <a:pt x="138" y="109"/>
                    </a:lnTo>
                    <a:lnTo>
                      <a:pt x="133" y="126"/>
                    </a:lnTo>
                    <a:lnTo>
                      <a:pt x="123" y="141"/>
                    </a:lnTo>
                    <a:lnTo>
                      <a:pt x="109" y="151"/>
                    </a:lnTo>
                    <a:lnTo>
                      <a:pt x="93" y="158"/>
                    </a:lnTo>
                    <a:lnTo>
                      <a:pt x="73" y="160"/>
                    </a:lnTo>
                    <a:lnTo>
                      <a:pt x="54" y="158"/>
                    </a:lnTo>
                    <a:lnTo>
                      <a:pt x="38" y="152"/>
                    </a:lnTo>
                    <a:lnTo>
                      <a:pt x="25" y="144"/>
                    </a:lnTo>
                    <a:lnTo>
                      <a:pt x="14" y="132"/>
                    </a:lnTo>
                    <a:lnTo>
                      <a:pt x="6" y="116"/>
                    </a:lnTo>
                    <a:lnTo>
                      <a:pt x="2" y="99"/>
                    </a:lnTo>
                    <a:lnTo>
                      <a:pt x="0" y="80"/>
                    </a:lnTo>
                    <a:lnTo>
                      <a:pt x="2" y="58"/>
                    </a:lnTo>
                    <a:lnTo>
                      <a:pt x="9" y="39"/>
                    </a:lnTo>
                    <a:lnTo>
                      <a:pt x="20" y="23"/>
                    </a:lnTo>
                    <a:lnTo>
                      <a:pt x="35" y="10"/>
                    </a:lnTo>
                    <a:lnTo>
                      <a:pt x="52" y="3"/>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26"/>
              <p:cNvSpPr>
                <a:spLocks/>
              </p:cNvSpPr>
              <p:nvPr/>
            </p:nvSpPr>
            <p:spPr bwMode="gray">
              <a:xfrm>
                <a:off x="5991226" y="4438651"/>
                <a:ext cx="341313" cy="249238"/>
              </a:xfrm>
              <a:custGeom>
                <a:avLst/>
                <a:gdLst/>
                <a:ahLst/>
                <a:cxnLst>
                  <a:cxn ang="0">
                    <a:pos x="74" y="0"/>
                  </a:cxn>
                  <a:cxn ang="0">
                    <a:pos x="87" y="2"/>
                  </a:cxn>
                  <a:cxn ang="0">
                    <a:pos x="99" y="6"/>
                  </a:cxn>
                  <a:cxn ang="0">
                    <a:pos x="109" y="15"/>
                  </a:cxn>
                  <a:cxn ang="0">
                    <a:pos x="116" y="27"/>
                  </a:cxn>
                  <a:cxn ang="0">
                    <a:pos x="124" y="16"/>
                  </a:cxn>
                  <a:cxn ang="0">
                    <a:pos x="136" y="7"/>
                  </a:cxn>
                  <a:cxn ang="0">
                    <a:pos x="150" y="2"/>
                  </a:cxn>
                  <a:cxn ang="0">
                    <a:pos x="164" y="0"/>
                  </a:cxn>
                  <a:cxn ang="0">
                    <a:pos x="178" y="2"/>
                  </a:cxn>
                  <a:cxn ang="0">
                    <a:pos x="190" y="5"/>
                  </a:cxn>
                  <a:cxn ang="0">
                    <a:pos x="201" y="10"/>
                  </a:cxn>
                  <a:cxn ang="0">
                    <a:pos x="209" y="19"/>
                  </a:cxn>
                  <a:cxn ang="0">
                    <a:pos x="213" y="30"/>
                  </a:cxn>
                  <a:cxn ang="0">
                    <a:pos x="215" y="44"/>
                  </a:cxn>
                  <a:cxn ang="0">
                    <a:pos x="215" y="157"/>
                  </a:cxn>
                  <a:cxn ang="0">
                    <a:pos x="190" y="157"/>
                  </a:cxn>
                  <a:cxn ang="0">
                    <a:pos x="190" y="56"/>
                  </a:cxn>
                  <a:cxn ang="0">
                    <a:pos x="189" y="45"/>
                  </a:cxn>
                  <a:cxn ang="0">
                    <a:pos x="186" y="37"/>
                  </a:cxn>
                  <a:cxn ang="0">
                    <a:pos x="181" y="29"/>
                  </a:cxn>
                  <a:cxn ang="0">
                    <a:pos x="173" y="25"/>
                  </a:cxn>
                  <a:cxn ang="0">
                    <a:pos x="159" y="22"/>
                  </a:cxn>
                  <a:cxn ang="0">
                    <a:pos x="146" y="25"/>
                  </a:cxn>
                  <a:cxn ang="0">
                    <a:pos x="135" y="29"/>
                  </a:cxn>
                  <a:cxn ang="0">
                    <a:pos x="127" y="38"/>
                  </a:cxn>
                  <a:cxn ang="0">
                    <a:pos x="122" y="49"/>
                  </a:cxn>
                  <a:cxn ang="0">
                    <a:pos x="120" y="62"/>
                  </a:cxn>
                  <a:cxn ang="0">
                    <a:pos x="120" y="157"/>
                  </a:cxn>
                  <a:cxn ang="0">
                    <a:pos x="95" y="157"/>
                  </a:cxn>
                  <a:cxn ang="0">
                    <a:pos x="95" y="56"/>
                  </a:cxn>
                  <a:cxn ang="0">
                    <a:pos x="94" y="45"/>
                  </a:cxn>
                  <a:cxn ang="0">
                    <a:pos x="92" y="35"/>
                  </a:cxn>
                  <a:cxn ang="0">
                    <a:pos x="86" y="29"/>
                  </a:cxn>
                  <a:cxn ang="0">
                    <a:pos x="77" y="25"/>
                  </a:cxn>
                  <a:cxn ang="0">
                    <a:pos x="67" y="22"/>
                  </a:cxn>
                  <a:cxn ang="0">
                    <a:pos x="52" y="25"/>
                  </a:cxn>
                  <a:cxn ang="0">
                    <a:pos x="42" y="30"/>
                  </a:cxn>
                  <a:cxn ang="0">
                    <a:pos x="35" y="38"/>
                  </a:cxn>
                  <a:cxn ang="0">
                    <a:pos x="29" y="46"/>
                  </a:cxn>
                  <a:cxn ang="0">
                    <a:pos x="26" y="55"/>
                  </a:cxn>
                  <a:cxn ang="0">
                    <a:pos x="25" y="62"/>
                  </a:cxn>
                  <a:cxn ang="0">
                    <a:pos x="25" y="157"/>
                  </a:cxn>
                  <a:cxn ang="0">
                    <a:pos x="0" y="157"/>
                  </a:cxn>
                  <a:cxn ang="0">
                    <a:pos x="0" y="4"/>
                  </a:cxn>
                  <a:cxn ang="0">
                    <a:pos x="24" y="4"/>
                  </a:cxn>
                  <a:cxn ang="0">
                    <a:pos x="24" y="27"/>
                  </a:cxn>
                  <a:cxn ang="0">
                    <a:pos x="24" y="27"/>
                  </a:cxn>
                  <a:cxn ang="0">
                    <a:pos x="34" y="15"/>
                  </a:cxn>
                  <a:cxn ang="0">
                    <a:pos x="46" y="7"/>
                  </a:cxn>
                  <a:cxn ang="0">
                    <a:pos x="59" y="2"/>
                  </a:cxn>
                  <a:cxn ang="0">
                    <a:pos x="74" y="0"/>
                  </a:cxn>
                </a:cxnLst>
                <a:rect l="0" t="0" r="r" b="b"/>
                <a:pathLst>
                  <a:path w="215" h="157">
                    <a:moveTo>
                      <a:pt x="74" y="0"/>
                    </a:moveTo>
                    <a:lnTo>
                      <a:pt x="87" y="2"/>
                    </a:lnTo>
                    <a:lnTo>
                      <a:pt x="99" y="6"/>
                    </a:lnTo>
                    <a:lnTo>
                      <a:pt x="109" y="15"/>
                    </a:lnTo>
                    <a:lnTo>
                      <a:pt x="116" y="27"/>
                    </a:lnTo>
                    <a:lnTo>
                      <a:pt x="124" y="16"/>
                    </a:lnTo>
                    <a:lnTo>
                      <a:pt x="136" y="7"/>
                    </a:lnTo>
                    <a:lnTo>
                      <a:pt x="150" y="2"/>
                    </a:lnTo>
                    <a:lnTo>
                      <a:pt x="164" y="0"/>
                    </a:lnTo>
                    <a:lnTo>
                      <a:pt x="178" y="2"/>
                    </a:lnTo>
                    <a:lnTo>
                      <a:pt x="190" y="5"/>
                    </a:lnTo>
                    <a:lnTo>
                      <a:pt x="201" y="10"/>
                    </a:lnTo>
                    <a:lnTo>
                      <a:pt x="209" y="19"/>
                    </a:lnTo>
                    <a:lnTo>
                      <a:pt x="213" y="30"/>
                    </a:lnTo>
                    <a:lnTo>
                      <a:pt x="215" y="44"/>
                    </a:lnTo>
                    <a:lnTo>
                      <a:pt x="215" y="157"/>
                    </a:lnTo>
                    <a:lnTo>
                      <a:pt x="190" y="157"/>
                    </a:lnTo>
                    <a:lnTo>
                      <a:pt x="190" y="56"/>
                    </a:lnTo>
                    <a:lnTo>
                      <a:pt x="189" y="45"/>
                    </a:lnTo>
                    <a:lnTo>
                      <a:pt x="186" y="37"/>
                    </a:lnTo>
                    <a:lnTo>
                      <a:pt x="181" y="29"/>
                    </a:lnTo>
                    <a:lnTo>
                      <a:pt x="173" y="25"/>
                    </a:lnTo>
                    <a:lnTo>
                      <a:pt x="159" y="22"/>
                    </a:lnTo>
                    <a:lnTo>
                      <a:pt x="146" y="25"/>
                    </a:lnTo>
                    <a:lnTo>
                      <a:pt x="135" y="29"/>
                    </a:lnTo>
                    <a:lnTo>
                      <a:pt x="127" y="38"/>
                    </a:lnTo>
                    <a:lnTo>
                      <a:pt x="122" y="49"/>
                    </a:lnTo>
                    <a:lnTo>
                      <a:pt x="120" y="62"/>
                    </a:lnTo>
                    <a:lnTo>
                      <a:pt x="120" y="157"/>
                    </a:lnTo>
                    <a:lnTo>
                      <a:pt x="95" y="157"/>
                    </a:lnTo>
                    <a:lnTo>
                      <a:pt x="95" y="56"/>
                    </a:lnTo>
                    <a:lnTo>
                      <a:pt x="94" y="45"/>
                    </a:lnTo>
                    <a:lnTo>
                      <a:pt x="92" y="35"/>
                    </a:lnTo>
                    <a:lnTo>
                      <a:pt x="86" y="29"/>
                    </a:lnTo>
                    <a:lnTo>
                      <a:pt x="77" y="25"/>
                    </a:lnTo>
                    <a:lnTo>
                      <a:pt x="67" y="22"/>
                    </a:lnTo>
                    <a:lnTo>
                      <a:pt x="52" y="25"/>
                    </a:lnTo>
                    <a:lnTo>
                      <a:pt x="42" y="30"/>
                    </a:lnTo>
                    <a:lnTo>
                      <a:pt x="35" y="38"/>
                    </a:lnTo>
                    <a:lnTo>
                      <a:pt x="29" y="46"/>
                    </a:lnTo>
                    <a:lnTo>
                      <a:pt x="26" y="55"/>
                    </a:lnTo>
                    <a:lnTo>
                      <a:pt x="25" y="62"/>
                    </a:lnTo>
                    <a:lnTo>
                      <a:pt x="25" y="157"/>
                    </a:lnTo>
                    <a:lnTo>
                      <a:pt x="0" y="157"/>
                    </a:lnTo>
                    <a:lnTo>
                      <a:pt x="0" y="4"/>
                    </a:lnTo>
                    <a:lnTo>
                      <a:pt x="24" y="4"/>
                    </a:lnTo>
                    <a:lnTo>
                      <a:pt x="24" y="27"/>
                    </a:lnTo>
                    <a:lnTo>
                      <a:pt x="24" y="27"/>
                    </a:lnTo>
                    <a:lnTo>
                      <a:pt x="34" y="15"/>
                    </a:lnTo>
                    <a:lnTo>
                      <a:pt x="46" y="7"/>
                    </a:lnTo>
                    <a:lnTo>
                      <a:pt x="59" y="2"/>
                    </a:lnTo>
                    <a:lnTo>
                      <a:pt x="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27"/>
              <p:cNvSpPr>
                <a:spLocks noEditPoints="1"/>
              </p:cNvSpPr>
              <p:nvPr/>
            </p:nvSpPr>
            <p:spPr bwMode="gray">
              <a:xfrm>
                <a:off x="6380163" y="4438651"/>
                <a:ext cx="223838" cy="254000"/>
              </a:xfrm>
              <a:custGeom>
                <a:avLst/>
                <a:gdLst/>
                <a:ahLst/>
                <a:cxnLst>
                  <a:cxn ang="0">
                    <a:pos x="70" y="22"/>
                  </a:cxn>
                  <a:cxn ang="0">
                    <a:pos x="55" y="25"/>
                  </a:cxn>
                  <a:cxn ang="0">
                    <a:pos x="43" y="31"/>
                  </a:cxn>
                  <a:cxn ang="0">
                    <a:pos x="35" y="41"/>
                  </a:cxn>
                  <a:cxn ang="0">
                    <a:pos x="28" y="52"/>
                  </a:cxn>
                  <a:cxn ang="0">
                    <a:pos x="26" y="66"/>
                  </a:cxn>
                  <a:cxn ang="0">
                    <a:pos x="113" y="66"/>
                  </a:cxn>
                  <a:cxn ang="0">
                    <a:pos x="111" y="52"/>
                  </a:cxn>
                  <a:cxn ang="0">
                    <a:pos x="105" y="40"/>
                  </a:cxn>
                  <a:cxn ang="0">
                    <a:pos x="96" y="31"/>
                  </a:cxn>
                  <a:cxn ang="0">
                    <a:pos x="84" y="25"/>
                  </a:cxn>
                  <a:cxn ang="0">
                    <a:pos x="70" y="22"/>
                  </a:cxn>
                  <a:cxn ang="0">
                    <a:pos x="71" y="0"/>
                  </a:cxn>
                  <a:cxn ang="0">
                    <a:pos x="89" y="3"/>
                  </a:cxn>
                  <a:cxn ang="0">
                    <a:pos x="105" y="9"/>
                  </a:cxn>
                  <a:cxn ang="0">
                    <a:pos x="118" y="18"/>
                  </a:cxn>
                  <a:cxn ang="0">
                    <a:pos x="126" y="30"/>
                  </a:cxn>
                  <a:cxn ang="0">
                    <a:pos x="133" y="44"/>
                  </a:cxn>
                  <a:cxn ang="0">
                    <a:pos x="137" y="58"/>
                  </a:cxn>
                  <a:cxn ang="0">
                    <a:pos x="139" y="74"/>
                  </a:cxn>
                  <a:cxn ang="0">
                    <a:pos x="141" y="88"/>
                  </a:cxn>
                  <a:cxn ang="0">
                    <a:pos x="26" y="88"/>
                  </a:cxn>
                  <a:cxn ang="0">
                    <a:pos x="27" y="101"/>
                  </a:cxn>
                  <a:cxn ang="0">
                    <a:pos x="30" y="113"/>
                  </a:cxn>
                  <a:cxn ang="0">
                    <a:pos x="37" y="123"/>
                  </a:cxn>
                  <a:cxn ang="0">
                    <a:pos x="46" y="130"/>
                  </a:cxn>
                  <a:cxn ang="0">
                    <a:pos x="59" y="136"/>
                  </a:cxn>
                  <a:cxn ang="0">
                    <a:pos x="74" y="138"/>
                  </a:cxn>
                  <a:cxn ang="0">
                    <a:pos x="88" y="136"/>
                  </a:cxn>
                  <a:cxn ang="0">
                    <a:pos x="99" y="130"/>
                  </a:cxn>
                  <a:cxn ang="0">
                    <a:pos x="108" y="122"/>
                  </a:cxn>
                  <a:cxn ang="0">
                    <a:pos x="113" y="109"/>
                  </a:cxn>
                  <a:cxn ang="0">
                    <a:pos x="138" y="109"/>
                  </a:cxn>
                  <a:cxn ang="0">
                    <a:pos x="132" y="126"/>
                  </a:cxn>
                  <a:cxn ang="0">
                    <a:pos x="122" y="141"/>
                  </a:cxn>
                  <a:cxn ang="0">
                    <a:pos x="109" y="151"/>
                  </a:cxn>
                  <a:cxn ang="0">
                    <a:pos x="91" y="158"/>
                  </a:cxn>
                  <a:cxn ang="0">
                    <a:pos x="73" y="160"/>
                  </a:cxn>
                  <a:cxn ang="0">
                    <a:pos x="53" y="158"/>
                  </a:cxn>
                  <a:cxn ang="0">
                    <a:pos x="37" y="152"/>
                  </a:cxn>
                  <a:cxn ang="0">
                    <a:pos x="24" y="144"/>
                  </a:cxn>
                  <a:cxn ang="0">
                    <a:pos x="14" y="132"/>
                  </a:cxn>
                  <a:cxn ang="0">
                    <a:pos x="6" y="116"/>
                  </a:cxn>
                  <a:cxn ang="0">
                    <a:pos x="1" y="99"/>
                  </a:cxn>
                  <a:cxn ang="0">
                    <a:pos x="0" y="80"/>
                  </a:cxn>
                  <a:cxn ang="0">
                    <a:pos x="2" y="58"/>
                  </a:cxn>
                  <a:cxn ang="0">
                    <a:pos x="8" y="39"/>
                  </a:cxn>
                  <a:cxn ang="0">
                    <a:pos x="19" y="23"/>
                  </a:cxn>
                  <a:cxn ang="0">
                    <a:pos x="33" y="10"/>
                  </a:cxn>
                  <a:cxn ang="0">
                    <a:pos x="51" y="3"/>
                  </a:cxn>
                  <a:cxn ang="0">
                    <a:pos x="71" y="0"/>
                  </a:cxn>
                </a:cxnLst>
                <a:rect l="0" t="0" r="r" b="b"/>
                <a:pathLst>
                  <a:path w="141" h="160">
                    <a:moveTo>
                      <a:pt x="70" y="22"/>
                    </a:moveTo>
                    <a:lnTo>
                      <a:pt x="55" y="25"/>
                    </a:lnTo>
                    <a:lnTo>
                      <a:pt x="43" y="31"/>
                    </a:lnTo>
                    <a:lnTo>
                      <a:pt x="35" y="41"/>
                    </a:lnTo>
                    <a:lnTo>
                      <a:pt x="28" y="52"/>
                    </a:lnTo>
                    <a:lnTo>
                      <a:pt x="26" y="66"/>
                    </a:lnTo>
                    <a:lnTo>
                      <a:pt x="113" y="66"/>
                    </a:lnTo>
                    <a:lnTo>
                      <a:pt x="111" y="52"/>
                    </a:lnTo>
                    <a:lnTo>
                      <a:pt x="105" y="40"/>
                    </a:lnTo>
                    <a:lnTo>
                      <a:pt x="96" y="31"/>
                    </a:lnTo>
                    <a:lnTo>
                      <a:pt x="84" y="25"/>
                    </a:lnTo>
                    <a:lnTo>
                      <a:pt x="70" y="22"/>
                    </a:lnTo>
                    <a:close/>
                    <a:moveTo>
                      <a:pt x="71" y="0"/>
                    </a:moveTo>
                    <a:lnTo>
                      <a:pt x="89" y="3"/>
                    </a:lnTo>
                    <a:lnTo>
                      <a:pt x="105" y="9"/>
                    </a:lnTo>
                    <a:lnTo>
                      <a:pt x="118" y="18"/>
                    </a:lnTo>
                    <a:lnTo>
                      <a:pt x="126" y="30"/>
                    </a:lnTo>
                    <a:lnTo>
                      <a:pt x="133" y="44"/>
                    </a:lnTo>
                    <a:lnTo>
                      <a:pt x="137" y="58"/>
                    </a:lnTo>
                    <a:lnTo>
                      <a:pt x="139" y="74"/>
                    </a:lnTo>
                    <a:lnTo>
                      <a:pt x="141" y="88"/>
                    </a:lnTo>
                    <a:lnTo>
                      <a:pt x="26" y="88"/>
                    </a:lnTo>
                    <a:lnTo>
                      <a:pt x="27" y="101"/>
                    </a:lnTo>
                    <a:lnTo>
                      <a:pt x="30" y="113"/>
                    </a:lnTo>
                    <a:lnTo>
                      <a:pt x="37" y="123"/>
                    </a:lnTo>
                    <a:lnTo>
                      <a:pt x="46" y="130"/>
                    </a:lnTo>
                    <a:lnTo>
                      <a:pt x="59" y="136"/>
                    </a:lnTo>
                    <a:lnTo>
                      <a:pt x="74" y="138"/>
                    </a:lnTo>
                    <a:lnTo>
                      <a:pt x="88" y="136"/>
                    </a:lnTo>
                    <a:lnTo>
                      <a:pt x="99" y="130"/>
                    </a:lnTo>
                    <a:lnTo>
                      <a:pt x="108" y="122"/>
                    </a:lnTo>
                    <a:lnTo>
                      <a:pt x="113" y="109"/>
                    </a:lnTo>
                    <a:lnTo>
                      <a:pt x="138" y="109"/>
                    </a:lnTo>
                    <a:lnTo>
                      <a:pt x="132" y="126"/>
                    </a:lnTo>
                    <a:lnTo>
                      <a:pt x="122" y="141"/>
                    </a:lnTo>
                    <a:lnTo>
                      <a:pt x="109" y="151"/>
                    </a:lnTo>
                    <a:lnTo>
                      <a:pt x="91" y="158"/>
                    </a:lnTo>
                    <a:lnTo>
                      <a:pt x="73" y="160"/>
                    </a:lnTo>
                    <a:lnTo>
                      <a:pt x="53" y="158"/>
                    </a:lnTo>
                    <a:lnTo>
                      <a:pt x="37" y="152"/>
                    </a:lnTo>
                    <a:lnTo>
                      <a:pt x="24" y="144"/>
                    </a:lnTo>
                    <a:lnTo>
                      <a:pt x="14" y="132"/>
                    </a:lnTo>
                    <a:lnTo>
                      <a:pt x="6" y="116"/>
                    </a:lnTo>
                    <a:lnTo>
                      <a:pt x="1" y="99"/>
                    </a:lnTo>
                    <a:lnTo>
                      <a:pt x="0" y="80"/>
                    </a:lnTo>
                    <a:lnTo>
                      <a:pt x="2" y="58"/>
                    </a:lnTo>
                    <a:lnTo>
                      <a:pt x="8" y="39"/>
                    </a:lnTo>
                    <a:lnTo>
                      <a:pt x="19" y="23"/>
                    </a:lnTo>
                    <a:lnTo>
                      <a:pt x="33" y="10"/>
                    </a:lnTo>
                    <a:lnTo>
                      <a:pt x="51" y="3"/>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28"/>
              <p:cNvSpPr>
                <a:spLocks/>
              </p:cNvSpPr>
              <p:nvPr/>
            </p:nvSpPr>
            <p:spPr bwMode="gray">
              <a:xfrm>
                <a:off x="6645276" y="4438651"/>
                <a:ext cx="198438" cy="249238"/>
              </a:xfrm>
              <a:custGeom>
                <a:avLst/>
                <a:gdLst/>
                <a:ahLst/>
                <a:cxnLst>
                  <a:cxn ang="0">
                    <a:pos x="73" y="0"/>
                  </a:cxn>
                  <a:cxn ang="0">
                    <a:pos x="92" y="3"/>
                  </a:cxn>
                  <a:cxn ang="0">
                    <a:pos x="105" y="7"/>
                  </a:cxn>
                  <a:cxn ang="0">
                    <a:pos x="115" y="16"/>
                  </a:cxn>
                  <a:cxn ang="0">
                    <a:pos x="121" y="27"/>
                  </a:cxn>
                  <a:cxn ang="0">
                    <a:pos x="124" y="41"/>
                  </a:cxn>
                  <a:cxn ang="0">
                    <a:pos x="125" y="56"/>
                  </a:cxn>
                  <a:cxn ang="0">
                    <a:pos x="125" y="157"/>
                  </a:cxn>
                  <a:cxn ang="0">
                    <a:pos x="100" y="157"/>
                  </a:cxn>
                  <a:cxn ang="0">
                    <a:pos x="100" y="53"/>
                  </a:cxn>
                  <a:cxn ang="0">
                    <a:pos x="98" y="41"/>
                  </a:cxn>
                  <a:cxn ang="0">
                    <a:pos x="93" y="31"/>
                  </a:cxn>
                  <a:cxn ang="0">
                    <a:pos x="83" y="25"/>
                  </a:cxn>
                  <a:cxn ang="0">
                    <a:pos x="70" y="22"/>
                  </a:cxn>
                  <a:cxn ang="0">
                    <a:pos x="53" y="25"/>
                  </a:cxn>
                  <a:cxn ang="0">
                    <a:pos x="40" y="31"/>
                  </a:cxn>
                  <a:cxn ang="0">
                    <a:pos x="31" y="42"/>
                  </a:cxn>
                  <a:cxn ang="0">
                    <a:pos x="26" y="55"/>
                  </a:cxn>
                  <a:cxn ang="0">
                    <a:pos x="25" y="70"/>
                  </a:cxn>
                  <a:cxn ang="0">
                    <a:pos x="25" y="157"/>
                  </a:cxn>
                  <a:cxn ang="0">
                    <a:pos x="0" y="157"/>
                  </a:cxn>
                  <a:cxn ang="0">
                    <a:pos x="0" y="4"/>
                  </a:cxn>
                  <a:cxn ang="0">
                    <a:pos x="23" y="4"/>
                  </a:cxn>
                  <a:cxn ang="0">
                    <a:pos x="23" y="28"/>
                  </a:cxn>
                  <a:cxn ang="0">
                    <a:pos x="24" y="28"/>
                  </a:cxn>
                  <a:cxn ang="0">
                    <a:pos x="33" y="16"/>
                  </a:cxn>
                  <a:cxn ang="0">
                    <a:pos x="45" y="7"/>
                  </a:cxn>
                  <a:cxn ang="0">
                    <a:pos x="58" y="2"/>
                  </a:cxn>
                  <a:cxn ang="0">
                    <a:pos x="73" y="0"/>
                  </a:cxn>
                </a:cxnLst>
                <a:rect l="0" t="0" r="r" b="b"/>
                <a:pathLst>
                  <a:path w="125" h="157">
                    <a:moveTo>
                      <a:pt x="73" y="0"/>
                    </a:moveTo>
                    <a:lnTo>
                      <a:pt x="92" y="3"/>
                    </a:lnTo>
                    <a:lnTo>
                      <a:pt x="105" y="7"/>
                    </a:lnTo>
                    <a:lnTo>
                      <a:pt x="115" y="16"/>
                    </a:lnTo>
                    <a:lnTo>
                      <a:pt x="121" y="27"/>
                    </a:lnTo>
                    <a:lnTo>
                      <a:pt x="124" y="41"/>
                    </a:lnTo>
                    <a:lnTo>
                      <a:pt x="125" y="56"/>
                    </a:lnTo>
                    <a:lnTo>
                      <a:pt x="125" y="157"/>
                    </a:lnTo>
                    <a:lnTo>
                      <a:pt x="100" y="157"/>
                    </a:lnTo>
                    <a:lnTo>
                      <a:pt x="100" y="53"/>
                    </a:lnTo>
                    <a:lnTo>
                      <a:pt x="98" y="41"/>
                    </a:lnTo>
                    <a:lnTo>
                      <a:pt x="93" y="31"/>
                    </a:lnTo>
                    <a:lnTo>
                      <a:pt x="83" y="25"/>
                    </a:lnTo>
                    <a:lnTo>
                      <a:pt x="70" y="22"/>
                    </a:lnTo>
                    <a:lnTo>
                      <a:pt x="53" y="25"/>
                    </a:lnTo>
                    <a:lnTo>
                      <a:pt x="40" y="31"/>
                    </a:lnTo>
                    <a:lnTo>
                      <a:pt x="31" y="42"/>
                    </a:lnTo>
                    <a:lnTo>
                      <a:pt x="26" y="55"/>
                    </a:lnTo>
                    <a:lnTo>
                      <a:pt x="25" y="70"/>
                    </a:lnTo>
                    <a:lnTo>
                      <a:pt x="25" y="157"/>
                    </a:lnTo>
                    <a:lnTo>
                      <a:pt x="0" y="157"/>
                    </a:lnTo>
                    <a:lnTo>
                      <a:pt x="0" y="4"/>
                    </a:lnTo>
                    <a:lnTo>
                      <a:pt x="23" y="4"/>
                    </a:lnTo>
                    <a:lnTo>
                      <a:pt x="23" y="28"/>
                    </a:lnTo>
                    <a:lnTo>
                      <a:pt x="24" y="28"/>
                    </a:lnTo>
                    <a:lnTo>
                      <a:pt x="33" y="16"/>
                    </a:lnTo>
                    <a:lnTo>
                      <a:pt x="45" y="7"/>
                    </a:lnTo>
                    <a:lnTo>
                      <a:pt x="58" y="2"/>
                    </a:lnTo>
                    <a:lnTo>
                      <a:pt x="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4" name="Freeform 29"/>
              <p:cNvSpPr>
                <a:spLocks/>
              </p:cNvSpPr>
              <p:nvPr/>
            </p:nvSpPr>
            <p:spPr bwMode="gray">
              <a:xfrm>
                <a:off x="6878638" y="4371976"/>
                <a:ext cx="130175" cy="315913"/>
              </a:xfrm>
              <a:custGeom>
                <a:avLst/>
                <a:gdLst/>
                <a:ahLst/>
                <a:cxnLst>
                  <a:cxn ang="0">
                    <a:pos x="27" y="0"/>
                  </a:cxn>
                  <a:cxn ang="0">
                    <a:pos x="52" y="0"/>
                  </a:cxn>
                  <a:cxn ang="0">
                    <a:pos x="52" y="46"/>
                  </a:cxn>
                  <a:cxn ang="0">
                    <a:pos x="82" y="46"/>
                  </a:cxn>
                  <a:cxn ang="0">
                    <a:pos x="82" y="68"/>
                  </a:cxn>
                  <a:cxn ang="0">
                    <a:pos x="52" y="68"/>
                  </a:cxn>
                  <a:cxn ang="0">
                    <a:pos x="52" y="163"/>
                  </a:cxn>
                  <a:cxn ang="0">
                    <a:pos x="53" y="170"/>
                  </a:cxn>
                  <a:cxn ang="0">
                    <a:pos x="55" y="175"/>
                  </a:cxn>
                  <a:cxn ang="0">
                    <a:pos x="62" y="176"/>
                  </a:cxn>
                  <a:cxn ang="0">
                    <a:pos x="70" y="177"/>
                  </a:cxn>
                  <a:cxn ang="0">
                    <a:pos x="82" y="177"/>
                  </a:cxn>
                  <a:cxn ang="0">
                    <a:pos x="82" y="199"/>
                  </a:cxn>
                  <a:cxn ang="0">
                    <a:pos x="63" y="199"/>
                  </a:cxn>
                  <a:cxn ang="0">
                    <a:pos x="50" y="198"/>
                  </a:cxn>
                  <a:cxn ang="0">
                    <a:pos x="39" y="195"/>
                  </a:cxn>
                  <a:cxn ang="0">
                    <a:pos x="32" y="189"/>
                  </a:cxn>
                  <a:cxn ang="0">
                    <a:pos x="28" y="180"/>
                  </a:cxn>
                  <a:cxn ang="0">
                    <a:pos x="27" y="165"/>
                  </a:cxn>
                  <a:cxn ang="0">
                    <a:pos x="27" y="68"/>
                  </a:cxn>
                  <a:cxn ang="0">
                    <a:pos x="0" y="68"/>
                  </a:cxn>
                  <a:cxn ang="0">
                    <a:pos x="0" y="46"/>
                  </a:cxn>
                  <a:cxn ang="0">
                    <a:pos x="27" y="46"/>
                  </a:cxn>
                  <a:cxn ang="0">
                    <a:pos x="27" y="0"/>
                  </a:cxn>
                </a:cxnLst>
                <a:rect l="0" t="0" r="r" b="b"/>
                <a:pathLst>
                  <a:path w="82" h="199">
                    <a:moveTo>
                      <a:pt x="27" y="0"/>
                    </a:moveTo>
                    <a:lnTo>
                      <a:pt x="52" y="0"/>
                    </a:lnTo>
                    <a:lnTo>
                      <a:pt x="52" y="46"/>
                    </a:lnTo>
                    <a:lnTo>
                      <a:pt x="82" y="46"/>
                    </a:lnTo>
                    <a:lnTo>
                      <a:pt x="82" y="68"/>
                    </a:lnTo>
                    <a:lnTo>
                      <a:pt x="52" y="68"/>
                    </a:lnTo>
                    <a:lnTo>
                      <a:pt x="52" y="163"/>
                    </a:lnTo>
                    <a:lnTo>
                      <a:pt x="53" y="170"/>
                    </a:lnTo>
                    <a:lnTo>
                      <a:pt x="55" y="175"/>
                    </a:lnTo>
                    <a:lnTo>
                      <a:pt x="62" y="176"/>
                    </a:lnTo>
                    <a:lnTo>
                      <a:pt x="70" y="177"/>
                    </a:lnTo>
                    <a:lnTo>
                      <a:pt x="82" y="177"/>
                    </a:lnTo>
                    <a:lnTo>
                      <a:pt x="82" y="199"/>
                    </a:lnTo>
                    <a:lnTo>
                      <a:pt x="63" y="199"/>
                    </a:lnTo>
                    <a:lnTo>
                      <a:pt x="50" y="198"/>
                    </a:lnTo>
                    <a:lnTo>
                      <a:pt x="39" y="195"/>
                    </a:lnTo>
                    <a:lnTo>
                      <a:pt x="32" y="189"/>
                    </a:lnTo>
                    <a:lnTo>
                      <a:pt x="28" y="180"/>
                    </a:lnTo>
                    <a:lnTo>
                      <a:pt x="27" y="165"/>
                    </a:lnTo>
                    <a:lnTo>
                      <a:pt x="27" y="68"/>
                    </a:lnTo>
                    <a:lnTo>
                      <a:pt x="0" y="68"/>
                    </a:lnTo>
                    <a:lnTo>
                      <a:pt x="0" y="46"/>
                    </a:lnTo>
                    <a:lnTo>
                      <a:pt x="27" y="46"/>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5" name="Freeform 30"/>
              <p:cNvSpPr>
                <a:spLocks/>
              </p:cNvSpPr>
              <p:nvPr/>
            </p:nvSpPr>
            <p:spPr bwMode="gray">
              <a:xfrm>
                <a:off x="7056438" y="4364038"/>
                <a:ext cx="177800" cy="179388"/>
              </a:xfrm>
              <a:custGeom>
                <a:avLst/>
                <a:gdLst/>
                <a:ahLst/>
                <a:cxnLst>
                  <a:cxn ang="0">
                    <a:pos x="0" y="0"/>
                  </a:cxn>
                  <a:cxn ang="0">
                    <a:pos x="21" y="0"/>
                  </a:cxn>
                  <a:cxn ang="0">
                    <a:pos x="56" y="96"/>
                  </a:cxn>
                  <a:cxn ang="0">
                    <a:pos x="92" y="0"/>
                  </a:cxn>
                  <a:cxn ang="0">
                    <a:pos x="112" y="0"/>
                  </a:cxn>
                  <a:cxn ang="0">
                    <a:pos x="112" y="113"/>
                  </a:cxn>
                  <a:cxn ang="0">
                    <a:pos x="98" y="113"/>
                  </a:cxn>
                  <a:cxn ang="0">
                    <a:pos x="98" y="19"/>
                  </a:cxn>
                  <a:cxn ang="0">
                    <a:pos x="98" y="19"/>
                  </a:cxn>
                  <a:cxn ang="0">
                    <a:pos x="62" y="113"/>
                  </a:cxn>
                  <a:cxn ang="0">
                    <a:pos x="50" y="113"/>
                  </a:cxn>
                  <a:cxn ang="0">
                    <a:pos x="14" y="19"/>
                  </a:cxn>
                  <a:cxn ang="0">
                    <a:pos x="14" y="19"/>
                  </a:cxn>
                  <a:cxn ang="0">
                    <a:pos x="14" y="113"/>
                  </a:cxn>
                  <a:cxn ang="0">
                    <a:pos x="0" y="113"/>
                  </a:cxn>
                  <a:cxn ang="0">
                    <a:pos x="0" y="0"/>
                  </a:cxn>
                </a:cxnLst>
                <a:rect l="0" t="0" r="r" b="b"/>
                <a:pathLst>
                  <a:path w="112" h="113">
                    <a:moveTo>
                      <a:pt x="0" y="0"/>
                    </a:moveTo>
                    <a:lnTo>
                      <a:pt x="21" y="0"/>
                    </a:lnTo>
                    <a:lnTo>
                      <a:pt x="56" y="96"/>
                    </a:lnTo>
                    <a:lnTo>
                      <a:pt x="92" y="0"/>
                    </a:lnTo>
                    <a:lnTo>
                      <a:pt x="112" y="0"/>
                    </a:lnTo>
                    <a:lnTo>
                      <a:pt x="112" y="113"/>
                    </a:lnTo>
                    <a:lnTo>
                      <a:pt x="98" y="113"/>
                    </a:lnTo>
                    <a:lnTo>
                      <a:pt x="98" y="19"/>
                    </a:lnTo>
                    <a:lnTo>
                      <a:pt x="98" y="19"/>
                    </a:lnTo>
                    <a:lnTo>
                      <a:pt x="62" y="113"/>
                    </a:lnTo>
                    <a:lnTo>
                      <a:pt x="50" y="113"/>
                    </a:lnTo>
                    <a:lnTo>
                      <a:pt x="14" y="19"/>
                    </a:lnTo>
                    <a:lnTo>
                      <a:pt x="14" y="19"/>
                    </a:lnTo>
                    <a:lnTo>
                      <a:pt x="14" y="113"/>
                    </a:lnTo>
                    <a:lnTo>
                      <a:pt x="0" y="11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Freeform 31"/>
              <p:cNvSpPr>
                <a:spLocks noEditPoints="1"/>
              </p:cNvSpPr>
              <p:nvPr/>
            </p:nvSpPr>
            <p:spPr bwMode="gray">
              <a:xfrm>
                <a:off x="7273926" y="4364038"/>
                <a:ext cx="147638" cy="179388"/>
              </a:xfrm>
              <a:custGeom>
                <a:avLst/>
                <a:gdLst/>
                <a:ahLst/>
                <a:cxnLst>
                  <a:cxn ang="0">
                    <a:pos x="16" y="13"/>
                  </a:cxn>
                  <a:cxn ang="0">
                    <a:pos x="16" y="101"/>
                  </a:cxn>
                  <a:cxn ang="0">
                    <a:pos x="41" y="101"/>
                  </a:cxn>
                  <a:cxn ang="0">
                    <a:pos x="46" y="100"/>
                  </a:cxn>
                  <a:cxn ang="0">
                    <a:pos x="53" y="99"/>
                  </a:cxn>
                  <a:cxn ang="0">
                    <a:pos x="59" y="97"/>
                  </a:cxn>
                  <a:cxn ang="0">
                    <a:pos x="67" y="91"/>
                  </a:cxn>
                  <a:cxn ang="0">
                    <a:pos x="73" y="84"/>
                  </a:cxn>
                  <a:cxn ang="0">
                    <a:pos x="77" y="72"/>
                  </a:cxn>
                  <a:cxn ang="0">
                    <a:pos x="78" y="56"/>
                  </a:cxn>
                  <a:cxn ang="0">
                    <a:pos x="77" y="41"/>
                  </a:cxn>
                  <a:cxn ang="0">
                    <a:pos x="74" y="29"/>
                  </a:cxn>
                  <a:cxn ang="0">
                    <a:pos x="66" y="20"/>
                  </a:cxn>
                  <a:cxn ang="0">
                    <a:pos x="55" y="15"/>
                  </a:cxn>
                  <a:cxn ang="0">
                    <a:pos x="41" y="13"/>
                  </a:cxn>
                  <a:cxn ang="0">
                    <a:pos x="16" y="13"/>
                  </a:cxn>
                  <a:cxn ang="0">
                    <a:pos x="0" y="0"/>
                  </a:cxn>
                  <a:cxn ang="0">
                    <a:pos x="39" y="0"/>
                  </a:cxn>
                  <a:cxn ang="0">
                    <a:pos x="55" y="2"/>
                  </a:cxn>
                  <a:cxn ang="0">
                    <a:pos x="69" y="6"/>
                  </a:cxn>
                  <a:cxn ang="0">
                    <a:pos x="79" y="14"/>
                  </a:cxn>
                  <a:cxn ang="0">
                    <a:pos x="87" y="23"/>
                  </a:cxn>
                  <a:cxn ang="0">
                    <a:pos x="92" y="38"/>
                  </a:cxn>
                  <a:cxn ang="0">
                    <a:pos x="93" y="54"/>
                  </a:cxn>
                  <a:cxn ang="0">
                    <a:pos x="92" y="72"/>
                  </a:cxn>
                  <a:cxn ang="0">
                    <a:pos x="88" y="86"/>
                  </a:cxn>
                  <a:cxn ang="0">
                    <a:pos x="80" y="98"/>
                  </a:cxn>
                  <a:cxn ang="0">
                    <a:pos x="70" y="106"/>
                  </a:cxn>
                  <a:cxn ang="0">
                    <a:pos x="56" y="112"/>
                  </a:cxn>
                  <a:cxn ang="0">
                    <a:pos x="39" y="113"/>
                  </a:cxn>
                  <a:cxn ang="0">
                    <a:pos x="0" y="113"/>
                  </a:cxn>
                  <a:cxn ang="0">
                    <a:pos x="0" y="0"/>
                  </a:cxn>
                </a:cxnLst>
                <a:rect l="0" t="0" r="r" b="b"/>
                <a:pathLst>
                  <a:path w="93" h="113">
                    <a:moveTo>
                      <a:pt x="16" y="13"/>
                    </a:moveTo>
                    <a:lnTo>
                      <a:pt x="16" y="101"/>
                    </a:lnTo>
                    <a:lnTo>
                      <a:pt x="41" y="101"/>
                    </a:lnTo>
                    <a:lnTo>
                      <a:pt x="46" y="100"/>
                    </a:lnTo>
                    <a:lnTo>
                      <a:pt x="53" y="99"/>
                    </a:lnTo>
                    <a:lnTo>
                      <a:pt x="59" y="97"/>
                    </a:lnTo>
                    <a:lnTo>
                      <a:pt x="67" y="91"/>
                    </a:lnTo>
                    <a:lnTo>
                      <a:pt x="73" y="84"/>
                    </a:lnTo>
                    <a:lnTo>
                      <a:pt x="77" y="72"/>
                    </a:lnTo>
                    <a:lnTo>
                      <a:pt x="78" y="56"/>
                    </a:lnTo>
                    <a:lnTo>
                      <a:pt x="77" y="41"/>
                    </a:lnTo>
                    <a:lnTo>
                      <a:pt x="74" y="29"/>
                    </a:lnTo>
                    <a:lnTo>
                      <a:pt x="66" y="20"/>
                    </a:lnTo>
                    <a:lnTo>
                      <a:pt x="55" y="15"/>
                    </a:lnTo>
                    <a:lnTo>
                      <a:pt x="41" y="13"/>
                    </a:lnTo>
                    <a:lnTo>
                      <a:pt x="16" y="13"/>
                    </a:lnTo>
                    <a:close/>
                    <a:moveTo>
                      <a:pt x="0" y="0"/>
                    </a:moveTo>
                    <a:lnTo>
                      <a:pt x="39" y="0"/>
                    </a:lnTo>
                    <a:lnTo>
                      <a:pt x="55" y="2"/>
                    </a:lnTo>
                    <a:lnTo>
                      <a:pt x="69" y="6"/>
                    </a:lnTo>
                    <a:lnTo>
                      <a:pt x="79" y="14"/>
                    </a:lnTo>
                    <a:lnTo>
                      <a:pt x="87" y="23"/>
                    </a:lnTo>
                    <a:lnTo>
                      <a:pt x="92" y="38"/>
                    </a:lnTo>
                    <a:lnTo>
                      <a:pt x="93" y="54"/>
                    </a:lnTo>
                    <a:lnTo>
                      <a:pt x="92" y="72"/>
                    </a:lnTo>
                    <a:lnTo>
                      <a:pt x="88" y="86"/>
                    </a:lnTo>
                    <a:lnTo>
                      <a:pt x="80" y="98"/>
                    </a:lnTo>
                    <a:lnTo>
                      <a:pt x="70" y="106"/>
                    </a:lnTo>
                    <a:lnTo>
                      <a:pt x="56" y="112"/>
                    </a:lnTo>
                    <a:lnTo>
                      <a:pt x="39" y="113"/>
                    </a:lnTo>
                    <a:lnTo>
                      <a:pt x="0" y="11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pic>
        <p:nvPicPr>
          <p:cNvPr id="41" name="Picture 6" descr="cover_bg_beet_part2.jpg  &lt;IGNORE&gt;"/>
          <p:cNvPicPr>
            <a:picLocks/>
          </p:cNvPicPr>
          <p:nvPr userDrawn="1"/>
        </p:nvPicPr>
        <p:blipFill>
          <a:blip r:embed="rId2" cstate="print"/>
          <a:stretch>
            <a:fillRect/>
          </a:stretch>
        </p:blipFill>
        <p:spPr>
          <a:xfrm>
            <a:off x="0" y="0"/>
            <a:ext cx="9144000" cy="6858000"/>
          </a:xfrm>
          <a:prstGeom prst="rect">
            <a:avLst/>
          </a:prstGeom>
        </p:spPr>
      </p:pic>
      <p:pic>
        <p:nvPicPr>
          <p:cNvPr id="40" name="Image 15" descr="section.jpg &lt;IGNORE&gt;"/>
          <p:cNvPicPr>
            <a:picLocks noChangeAspect="1"/>
          </p:cNvPicPr>
          <p:nvPr userDrawn="1"/>
        </p:nvPicPr>
        <p:blipFill>
          <a:blip r:embed="rId3" cstate="print"/>
          <a:stretch>
            <a:fillRect/>
          </a:stretch>
        </p:blipFill>
        <p:spPr>
          <a:xfrm>
            <a:off x="0" y="2286000"/>
            <a:ext cx="9144000" cy="2286000"/>
          </a:xfrm>
          <a:prstGeom prst="rect">
            <a:avLst/>
          </a:prstGeom>
        </p:spPr>
      </p:pic>
      <p:pic>
        <p:nvPicPr>
          <p:cNvPr id="42" name="Picture 7" descr="bg_connectors.png &lt;IGNORE&gt;"/>
          <p:cNvPicPr>
            <a:picLocks noChangeAspect="1"/>
          </p:cNvPicPr>
          <p:nvPr userDrawn="1"/>
        </p:nvPicPr>
        <p:blipFill>
          <a:blip r:embed="rId4" cstate="print"/>
          <a:stretch>
            <a:fillRect/>
          </a:stretch>
        </p:blipFill>
        <p:spPr>
          <a:xfrm>
            <a:off x="0" y="0"/>
            <a:ext cx="9144000" cy="6858000"/>
          </a:xfrm>
          <a:prstGeom prst="rect">
            <a:avLst/>
          </a:prstGeom>
        </p:spPr>
      </p:pic>
      <p:sp>
        <p:nvSpPr>
          <p:cNvPr id="2" name="Title 1"/>
          <p:cNvSpPr>
            <a:spLocks noGrp="1"/>
          </p:cNvSpPr>
          <p:nvPr>
            <p:ph type="ctrTitle"/>
          </p:nvPr>
        </p:nvSpPr>
        <p:spPr bwMode="gray">
          <a:xfrm>
            <a:off x="447674" y="253048"/>
            <a:ext cx="8251826" cy="605254"/>
          </a:xfrm>
        </p:spPr>
        <p:txBody>
          <a:bodyPr wrap="square" lIns="0" tIns="0" rIns="0" bIns="0">
            <a:noAutofit/>
          </a:bodyPr>
          <a:lstStyle>
            <a:lvl1pPr algn="l">
              <a:defRPr sz="3900" baseline="0">
                <a:solidFill>
                  <a:srgbClr val="FFFFFF"/>
                </a:solidFill>
              </a:defRPr>
            </a:lvl1pPr>
          </a:lstStyle>
          <a:p>
            <a:r>
              <a:rPr lang="en-GB" noProof="0" smtClean="0"/>
              <a:t>Click to edit Master title style</a:t>
            </a:r>
            <a:endParaRPr lang="en-GB" noProof="0" dirty="0"/>
          </a:p>
        </p:txBody>
      </p:sp>
      <p:sp>
        <p:nvSpPr>
          <p:cNvPr id="13" name="Subtitle 2"/>
          <p:cNvSpPr>
            <a:spLocks noGrp="1"/>
          </p:cNvSpPr>
          <p:nvPr>
            <p:ph type="subTitle" idx="1"/>
          </p:nvPr>
        </p:nvSpPr>
        <p:spPr bwMode="gray">
          <a:xfrm>
            <a:off x="447675" y="855981"/>
            <a:ext cx="8251825" cy="629920"/>
          </a:xfrm>
          <a:prstGeom prst="rect">
            <a:avLst/>
          </a:prstGeom>
        </p:spPr>
        <p:txBody>
          <a:bodyPr lIns="0" tIns="0" rIns="0" bIns="0" anchor="t" anchorCtr="0">
            <a:noAutofit/>
          </a:bodyPr>
          <a:lstStyle>
            <a:lvl1pPr marL="0" indent="0" algn="l">
              <a:buNone/>
              <a:defRPr sz="3900">
                <a:solidFill>
                  <a:srgbClr val="FFFFFF"/>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smtClean="0"/>
              <a:t>Click to edit Master subtitle style</a:t>
            </a:r>
            <a:endParaRPr lang="en-GB" noProof="0" dirty="0"/>
          </a:p>
        </p:txBody>
      </p:sp>
      <p:grpSp>
        <p:nvGrpSpPr>
          <p:cNvPr id="43" name="Group 42"/>
          <p:cNvGrpSpPr/>
          <p:nvPr userDrawn="1"/>
        </p:nvGrpSpPr>
        <p:grpSpPr bwMode="gray">
          <a:xfrm>
            <a:off x="7006683" y="5825905"/>
            <a:ext cx="1816346" cy="860719"/>
            <a:chOff x="2151172" y="185738"/>
            <a:chExt cx="5711826" cy="2706688"/>
          </a:xfrm>
          <a:solidFill>
            <a:srgbClr val="FFFFE7"/>
          </a:solidFill>
        </p:grpSpPr>
        <p:grpSp>
          <p:nvGrpSpPr>
            <p:cNvPr id="44" name="Group 75"/>
            <p:cNvGrpSpPr/>
            <p:nvPr userDrawn="1"/>
          </p:nvGrpSpPr>
          <p:grpSpPr bwMode="gray">
            <a:xfrm>
              <a:off x="3776772" y="185738"/>
              <a:ext cx="3673475" cy="1709738"/>
              <a:chOff x="3776772" y="185738"/>
              <a:chExt cx="3673475" cy="1709738"/>
            </a:xfrm>
            <a:grpFill/>
          </p:grpSpPr>
          <p:sp>
            <p:nvSpPr>
              <p:cNvPr id="69" name="Freeform 6"/>
              <p:cNvSpPr>
                <a:spLocks/>
              </p:cNvSpPr>
              <p:nvPr userDrawn="1"/>
            </p:nvSpPr>
            <p:spPr bwMode="gray">
              <a:xfrm>
                <a:off x="3776772" y="185738"/>
                <a:ext cx="1435100" cy="1709738"/>
              </a:xfrm>
              <a:custGeom>
                <a:avLst/>
                <a:gdLst/>
                <a:ahLst/>
                <a:cxnLst>
                  <a:cxn ang="0">
                    <a:pos x="612" y="3"/>
                  </a:cxn>
                  <a:cxn ang="0">
                    <a:pos x="717" y="18"/>
                  </a:cxn>
                  <a:cxn ang="0">
                    <a:pos x="817" y="45"/>
                  </a:cxn>
                  <a:cxn ang="0">
                    <a:pos x="904" y="80"/>
                  </a:cxn>
                  <a:cxn ang="0">
                    <a:pos x="848" y="289"/>
                  </a:cxn>
                  <a:cxn ang="0">
                    <a:pos x="736" y="239"/>
                  </a:cxn>
                  <a:cxn ang="0">
                    <a:pos x="627" y="211"/>
                  </a:cxn>
                  <a:cxn ang="0">
                    <a:pos x="528" y="211"/>
                  </a:cxn>
                  <a:cxn ang="0">
                    <a:pos x="442" y="232"/>
                  </a:cxn>
                  <a:cxn ang="0">
                    <a:pos x="370" y="271"/>
                  </a:cxn>
                  <a:cxn ang="0">
                    <a:pos x="312" y="326"/>
                  </a:cxn>
                  <a:cxn ang="0">
                    <a:pos x="270" y="391"/>
                  </a:cxn>
                  <a:cxn ang="0">
                    <a:pos x="244" y="463"/>
                  </a:cxn>
                  <a:cxn ang="0">
                    <a:pos x="235" y="539"/>
                  </a:cxn>
                  <a:cxn ang="0">
                    <a:pos x="246" y="625"/>
                  </a:cxn>
                  <a:cxn ang="0">
                    <a:pos x="277" y="702"/>
                  </a:cxn>
                  <a:cxn ang="0">
                    <a:pos x="324" y="765"/>
                  </a:cxn>
                  <a:cxn ang="0">
                    <a:pos x="386" y="814"/>
                  </a:cxn>
                  <a:cxn ang="0">
                    <a:pos x="458" y="848"/>
                  </a:cxn>
                  <a:cxn ang="0">
                    <a:pos x="535" y="867"/>
                  </a:cxn>
                  <a:cxn ang="0">
                    <a:pos x="627" y="866"/>
                  </a:cxn>
                  <a:cxn ang="0">
                    <a:pos x="724" y="842"/>
                  </a:cxn>
                  <a:cxn ang="0">
                    <a:pos x="817" y="797"/>
                  </a:cxn>
                  <a:cxn ang="0">
                    <a:pos x="902" y="733"/>
                  </a:cxn>
                  <a:cxn ang="0">
                    <a:pos x="858" y="1005"/>
                  </a:cxn>
                  <a:cxn ang="0">
                    <a:pos x="759" y="1044"/>
                  </a:cxn>
                  <a:cxn ang="0">
                    <a:pos x="657" y="1068"/>
                  </a:cxn>
                  <a:cxn ang="0">
                    <a:pos x="559" y="1077"/>
                  </a:cxn>
                  <a:cxn ang="0">
                    <a:pos x="441" y="1065"/>
                  </a:cxn>
                  <a:cxn ang="0">
                    <a:pos x="330" y="1029"/>
                  </a:cxn>
                  <a:cxn ang="0">
                    <a:pos x="230" y="972"/>
                  </a:cxn>
                  <a:cxn ang="0">
                    <a:pos x="145" y="896"/>
                  </a:cxn>
                  <a:cxn ang="0">
                    <a:pos x="77" y="808"/>
                  </a:cxn>
                  <a:cxn ang="0">
                    <a:pos x="28" y="706"/>
                  </a:cxn>
                  <a:cxn ang="0">
                    <a:pos x="3" y="596"/>
                  </a:cxn>
                  <a:cxn ang="0">
                    <a:pos x="2" y="482"/>
                  </a:cxn>
                  <a:cxn ang="0">
                    <a:pos x="25" y="375"/>
                  </a:cxn>
                  <a:cxn ang="0">
                    <a:pos x="69" y="278"/>
                  </a:cxn>
                  <a:cxn ang="0">
                    <a:pos x="130" y="192"/>
                  </a:cxn>
                  <a:cxn ang="0">
                    <a:pos x="206" y="120"/>
                  </a:cxn>
                  <a:cxn ang="0">
                    <a:pos x="296" y="64"/>
                  </a:cxn>
                  <a:cxn ang="0">
                    <a:pos x="397" y="23"/>
                  </a:cxn>
                  <a:cxn ang="0">
                    <a:pos x="505" y="3"/>
                  </a:cxn>
                </a:cxnLst>
                <a:rect l="0" t="0" r="r" b="b"/>
                <a:pathLst>
                  <a:path w="904" h="1077">
                    <a:moveTo>
                      <a:pt x="562" y="0"/>
                    </a:moveTo>
                    <a:lnTo>
                      <a:pt x="612" y="3"/>
                    </a:lnTo>
                    <a:lnTo>
                      <a:pt x="664" y="8"/>
                    </a:lnTo>
                    <a:lnTo>
                      <a:pt x="717" y="18"/>
                    </a:lnTo>
                    <a:lnTo>
                      <a:pt x="768" y="30"/>
                    </a:lnTo>
                    <a:lnTo>
                      <a:pt x="817" y="45"/>
                    </a:lnTo>
                    <a:lnTo>
                      <a:pt x="863" y="62"/>
                    </a:lnTo>
                    <a:lnTo>
                      <a:pt x="904" y="80"/>
                    </a:lnTo>
                    <a:lnTo>
                      <a:pt x="904" y="324"/>
                    </a:lnTo>
                    <a:lnTo>
                      <a:pt x="848" y="289"/>
                    </a:lnTo>
                    <a:lnTo>
                      <a:pt x="792" y="261"/>
                    </a:lnTo>
                    <a:lnTo>
                      <a:pt x="736" y="239"/>
                    </a:lnTo>
                    <a:lnTo>
                      <a:pt x="681" y="221"/>
                    </a:lnTo>
                    <a:lnTo>
                      <a:pt x="627" y="211"/>
                    </a:lnTo>
                    <a:lnTo>
                      <a:pt x="575" y="208"/>
                    </a:lnTo>
                    <a:lnTo>
                      <a:pt x="528" y="211"/>
                    </a:lnTo>
                    <a:lnTo>
                      <a:pt x="484" y="219"/>
                    </a:lnTo>
                    <a:lnTo>
                      <a:pt x="442" y="232"/>
                    </a:lnTo>
                    <a:lnTo>
                      <a:pt x="405" y="250"/>
                    </a:lnTo>
                    <a:lnTo>
                      <a:pt x="370" y="271"/>
                    </a:lnTo>
                    <a:lnTo>
                      <a:pt x="340" y="298"/>
                    </a:lnTo>
                    <a:lnTo>
                      <a:pt x="312" y="326"/>
                    </a:lnTo>
                    <a:lnTo>
                      <a:pt x="289" y="357"/>
                    </a:lnTo>
                    <a:lnTo>
                      <a:pt x="270" y="391"/>
                    </a:lnTo>
                    <a:lnTo>
                      <a:pt x="256" y="427"/>
                    </a:lnTo>
                    <a:lnTo>
                      <a:pt x="244" y="463"/>
                    </a:lnTo>
                    <a:lnTo>
                      <a:pt x="237" y="501"/>
                    </a:lnTo>
                    <a:lnTo>
                      <a:pt x="235" y="539"/>
                    </a:lnTo>
                    <a:lnTo>
                      <a:pt x="238" y="584"/>
                    </a:lnTo>
                    <a:lnTo>
                      <a:pt x="246" y="625"/>
                    </a:lnTo>
                    <a:lnTo>
                      <a:pt x="259" y="666"/>
                    </a:lnTo>
                    <a:lnTo>
                      <a:pt x="277" y="702"/>
                    </a:lnTo>
                    <a:lnTo>
                      <a:pt x="299" y="736"/>
                    </a:lnTo>
                    <a:lnTo>
                      <a:pt x="324" y="765"/>
                    </a:lnTo>
                    <a:lnTo>
                      <a:pt x="354" y="792"/>
                    </a:lnTo>
                    <a:lnTo>
                      <a:pt x="386" y="814"/>
                    </a:lnTo>
                    <a:lnTo>
                      <a:pt x="421" y="834"/>
                    </a:lnTo>
                    <a:lnTo>
                      <a:pt x="458" y="848"/>
                    </a:lnTo>
                    <a:lnTo>
                      <a:pt x="496" y="860"/>
                    </a:lnTo>
                    <a:lnTo>
                      <a:pt x="535" y="867"/>
                    </a:lnTo>
                    <a:lnTo>
                      <a:pt x="577" y="869"/>
                    </a:lnTo>
                    <a:lnTo>
                      <a:pt x="627" y="866"/>
                    </a:lnTo>
                    <a:lnTo>
                      <a:pt x="676" y="857"/>
                    </a:lnTo>
                    <a:lnTo>
                      <a:pt x="724" y="842"/>
                    </a:lnTo>
                    <a:lnTo>
                      <a:pt x="771" y="822"/>
                    </a:lnTo>
                    <a:lnTo>
                      <a:pt x="817" y="797"/>
                    </a:lnTo>
                    <a:lnTo>
                      <a:pt x="861" y="766"/>
                    </a:lnTo>
                    <a:lnTo>
                      <a:pt x="902" y="733"/>
                    </a:lnTo>
                    <a:lnTo>
                      <a:pt x="902" y="981"/>
                    </a:lnTo>
                    <a:lnTo>
                      <a:pt x="858" y="1005"/>
                    </a:lnTo>
                    <a:lnTo>
                      <a:pt x="810" y="1025"/>
                    </a:lnTo>
                    <a:lnTo>
                      <a:pt x="759" y="1044"/>
                    </a:lnTo>
                    <a:lnTo>
                      <a:pt x="708" y="1058"/>
                    </a:lnTo>
                    <a:lnTo>
                      <a:pt x="657" y="1068"/>
                    </a:lnTo>
                    <a:lnTo>
                      <a:pt x="606" y="1075"/>
                    </a:lnTo>
                    <a:lnTo>
                      <a:pt x="559" y="1077"/>
                    </a:lnTo>
                    <a:lnTo>
                      <a:pt x="499" y="1073"/>
                    </a:lnTo>
                    <a:lnTo>
                      <a:pt x="441" y="1065"/>
                    </a:lnTo>
                    <a:lnTo>
                      <a:pt x="385" y="1049"/>
                    </a:lnTo>
                    <a:lnTo>
                      <a:pt x="330" y="1029"/>
                    </a:lnTo>
                    <a:lnTo>
                      <a:pt x="279" y="1002"/>
                    </a:lnTo>
                    <a:lnTo>
                      <a:pt x="230" y="972"/>
                    </a:lnTo>
                    <a:lnTo>
                      <a:pt x="187" y="936"/>
                    </a:lnTo>
                    <a:lnTo>
                      <a:pt x="145" y="896"/>
                    </a:lnTo>
                    <a:lnTo>
                      <a:pt x="109" y="854"/>
                    </a:lnTo>
                    <a:lnTo>
                      <a:pt x="77" y="808"/>
                    </a:lnTo>
                    <a:lnTo>
                      <a:pt x="50" y="759"/>
                    </a:lnTo>
                    <a:lnTo>
                      <a:pt x="28" y="706"/>
                    </a:lnTo>
                    <a:lnTo>
                      <a:pt x="13" y="653"/>
                    </a:lnTo>
                    <a:lnTo>
                      <a:pt x="3" y="596"/>
                    </a:lnTo>
                    <a:lnTo>
                      <a:pt x="0" y="539"/>
                    </a:lnTo>
                    <a:lnTo>
                      <a:pt x="2" y="482"/>
                    </a:lnTo>
                    <a:lnTo>
                      <a:pt x="11" y="428"/>
                    </a:lnTo>
                    <a:lnTo>
                      <a:pt x="25" y="375"/>
                    </a:lnTo>
                    <a:lnTo>
                      <a:pt x="45" y="325"/>
                    </a:lnTo>
                    <a:lnTo>
                      <a:pt x="69" y="278"/>
                    </a:lnTo>
                    <a:lnTo>
                      <a:pt x="97" y="233"/>
                    </a:lnTo>
                    <a:lnTo>
                      <a:pt x="130" y="192"/>
                    </a:lnTo>
                    <a:lnTo>
                      <a:pt x="166" y="155"/>
                    </a:lnTo>
                    <a:lnTo>
                      <a:pt x="206" y="120"/>
                    </a:lnTo>
                    <a:lnTo>
                      <a:pt x="250" y="90"/>
                    </a:lnTo>
                    <a:lnTo>
                      <a:pt x="296" y="64"/>
                    </a:lnTo>
                    <a:lnTo>
                      <a:pt x="345" y="41"/>
                    </a:lnTo>
                    <a:lnTo>
                      <a:pt x="397" y="23"/>
                    </a:lnTo>
                    <a:lnTo>
                      <a:pt x="449" y="11"/>
                    </a:lnTo>
                    <a:lnTo>
                      <a:pt x="505" y="3"/>
                    </a:lnTo>
                    <a:lnTo>
                      <a:pt x="5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0" name="Freeform 7"/>
              <p:cNvSpPr>
                <a:spLocks/>
              </p:cNvSpPr>
              <p:nvPr userDrawn="1"/>
            </p:nvSpPr>
            <p:spPr bwMode="gray">
              <a:xfrm>
                <a:off x="5342047" y="185738"/>
                <a:ext cx="1484313" cy="1709738"/>
              </a:xfrm>
              <a:custGeom>
                <a:avLst/>
                <a:gdLst/>
                <a:ahLst/>
                <a:cxnLst>
                  <a:cxn ang="0">
                    <a:pos x="629" y="3"/>
                  </a:cxn>
                  <a:cxn ang="0">
                    <a:pos x="737" y="16"/>
                  </a:cxn>
                  <a:cxn ang="0">
                    <a:pos x="841" y="40"/>
                  </a:cxn>
                  <a:cxn ang="0">
                    <a:pos x="928" y="73"/>
                  </a:cxn>
                  <a:cxn ang="0">
                    <a:pos x="884" y="290"/>
                  </a:cxn>
                  <a:cxn ang="0">
                    <a:pos x="785" y="248"/>
                  </a:cxn>
                  <a:cxn ang="0">
                    <a:pos x="684" y="219"/>
                  </a:cxn>
                  <a:cxn ang="0">
                    <a:pos x="582" y="208"/>
                  </a:cxn>
                  <a:cxn ang="0">
                    <a:pos x="490" y="219"/>
                  </a:cxn>
                  <a:cxn ang="0">
                    <a:pos x="410" y="250"/>
                  </a:cxn>
                  <a:cxn ang="0">
                    <a:pos x="344" y="298"/>
                  </a:cxn>
                  <a:cxn ang="0">
                    <a:pos x="292" y="357"/>
                  </a:cxn>
                  <a:cxn ang="0">
                    <a:pos x="256" y="427"/>
                  </a:cxn>
                  <a:cxn ang="0">
                    <a:pos x="238" y="501"/>
                  </a:cxn>
                  <a:cxn ang="0">
                    <a:pos x="238" y="583"/>
                  </a:cxn>
                  <a:cxn ang="0">
                    <a:pos x="259" y="665"/>
                  </a:cxn>
                  <a:cxn ang="0">
                    <a:pos x="299" y="736"/>
                  </a:cxn>
                  <a:cxn ang="0">
                    <a:pos x="355" y="794"/>
                  </a:cxn>
                  <a:cxn ang="0">
                    <a:pos x="422" y="839"/>
                  </a:cxn>
                  <a:cxn ang="0">
                    <a:pos x="501" y="866"/>
                  </a:cxn>
                  <a:cxn ang="0">
                    <a:pos x="585" y="876"/>
                  </a:cxn>
                  <a:cxn ang="0">
                    <a:pos x="633" y="873"/>
                  </a:cxn>
                  <a:cxn ang="0">
                    <a:pos x="685" y="864"/>
                  </a:cxn>
                  <a:cxn ang="0">
                    <a:pos x="713" y="660"/>
                  </a:cxn>
                  <a:cxn ang="0">
                    <a:pos x="540" y="456"/>
                  </a:cxn>
                  <a:cxn ang="0">
                    <a:pos x="935" y="1000"/>
                  </a:cxn>
                  <a:cxn ang="0">
                    <a:pos x="818" y="1043"/>
                  </a:cxn>
                  <a:cxn ang="0">
                    <a:pos x="693" y="1068"/>
                  </a:cxn>
                  <a:cxn ang="0">
                    <a:pos x="564" y="1077"/>
                  </a:cxn>
                  <a:cxn ang="0">
                    <a:pos x="444" y="1065"/>
                  </a:cxn>
                  <a:cxn ang="0">
                    <a:pos x="333" y="1030"/>
                  </a:cxn>
                  <a:cxn ang="0">
                    <a:pos x="233" y="974"/>
                  </a:cxn>
                  <a:cxn ang="0">
                    <a:pos x="147" y="901"/>
                  </a:cxn>
                  <a:cxn ang="0">
                    <a:pos x="78" y="811"/>
                  </a:cxn>
                  <a:cxn ang="0">
                    <a:pos x="29" y="710"/>
                  </a:cxn>
                  <a:cxn ang="0">
                    <a:pos x="3" y="598"/>
                  </a:cxn>
                  <a:cxn ang="0">
                    <a:pos x="3" y="479"/>
                  </a:cxn>
                  <a:cxn ang="0">
                    <a:pos x="29" y="367"/>
                  </a:cxn>
                  <a:cxn ang="0">
                    <a:pos x="78" y="265"/>
                  </a:cxn>
                  <a:cxn ang="0">
                    <a:pos x="148" y="176"/>
                  </a:cxn>
                  <a:cxn ang="0">
                    <a:pos x="236" y="103"/>
                  </a:cxn>
                  <a:cxn ang="0">
                    <a:pos x="338" y="47"/>
                  </a:cxn>
                  <a:cxn ang="0">
                    <a:pos x="453" y="12"/>
                  </a:cxn>
                  <a:cxn ang="0">
                    <a:pos x="578" y="0"/>
                  </a:cxn>
                </a:cxnLst>
                <a:rect l="0" t="0" r="r" b="b"/>
                <a:pathLst>
                  <a:path w="935" h="1077">
                    <a:moveTo>
                      <a:pt x="578" y="0"/>
                    </a:moveTo>
                    <a:lnTo>
                      <a:pt x="629" y="3"/>
                    </a:lnTo>
                    <a:lnTo>
                      <a:pt x="682" y="7"/>
                    </a:lnTo>
                    <a:lnTo>
                      <a:pt x="737" y="16"/>
                    </a:lnTo>
                    <a:lnTo>
                      <a:pt x="790" y="27"/>
                    </a:lnTo>
                    <a:lnTo>
                      <a:pt x="841" y="40"/>
                    </a:lnTo>
                    <a:lnTo>
                      <a:pt x="887" y="56"/>
                    </a:lnTo>
                    <a:lnTo>
                      <a:pt x="928" y="73"/>
                    </a:lnTo>
                    <a:lnTo>
                      <a:pt x="928" y="314"/>
                    </a:lnTo>
                    <a:lnTo>
                      <a:pt x="884" y="290"/>
                    </a:lnTo>
                    <a:lnTo>
                      <a:pt x="835" y="268"/>
                    </a:lnTo>
                    <a:lnTo>
                      <a:pt x="785" y="248"/>
                    </a:lnTo>
                    <a:lnTo>
                      <a:pt x="735" y="231"/>
                    </a:lnTo>
                    <a:lnTo>
                      <a:pt x="684" y="219"/>
                    </a:lnTo>
                    <a:lnTo>
                      <a:pt x="632" y="211"/>
                    </a:lnTo>
                    <a:lnTo>
                      <a:pt x="582" y="208"/>
                    </a:lnTo>
                    <a:lnTo>
                      <a:pt x="535" y="211"/>
                    </a:lnTo>
                    <a:lnTo>
                      <a:pt x="490" y="219"/>
                    </a:lnTo>
                    <a:lnTo>
                      <a:pt x="449" y="232"/>
                    </a:lnTo>
                    <a:lnTo>
                      <a:pt x="410" y="250"/>
                    </a:lnTo>
                    <a:lnTo>
                      <a:pt x="375" y="271"/>
                    </a:lnTo>
                    <a:lnTo>
                      <a:pt x="344" y="298"/>
                    </a:lnTo>
                    <a:lnTo>
                      <a:pt x="316" y="326"/>
                    </a:lnTo>
                    <a:lnTo>
                      <a:pt x="292" y="357"/>
                    </a:lnTo>
                    <a:lnTo>
                      <a:pt x="272" y="391"/>
                    </a:lnTo>
                    <a:lnTo>
                      <a:pt x="256" y="427"/>
                    </a:lnTo>
                    <a:lnTo>
                      <a:pt x="244" y="463"/>
                    </a:lnTo>
                    <a:lnTo>
                      <a:pt x="238" y="501"/>
                    </a:lnTo>
                    <a:lnTo>
                      <a:pt x="234" y="539"/>
                    </a:lnTo>
                    <a:lnTo>
                      <a:pt x="238" y="583"/>
                    </a:lnTo>
                    <a:lnTo>
                      <a:pt x="245" y="624"/>
                    </a:lnTo>
                    <a:lnTo>
                      <a:pt x="259" y="665"/>
                    </a:lnTo>
                    <a:lnTo>
                      <a:pt x="277" y="701"/>
                    </a:lnTo>
                    <a:lnTo>
                      <a:pt x="299" y="736"/>
                    </a:lnTo>
                    <a:lnTo>
                      <a:pt x="325" y="766"/>
                    </a:lnTo>
                    <a:lnTo>
                      <a:pt x="355" y="794"/>
                    </a:lnTo>
                    <a:lnTo>
                      <a:pt x="387" y="818"/>
                    </a:lnTo>
                    <a:lnTo>
                      <a:pt x="422" y="839"/>
                    </a:lnTo>
                    <a:lnTo>
                      <a:pt x="461" y="854"/>
                    </a:lnTo>
                    <a:lnTo>
                      <a:pt x="501" y="866"/>
                    </a:lnTo>
                    <a:lnTo>
                      <a:pt x="543" y="873"/>
                    </a:lnTo>
                    <a:lnTo>
                      <a:pt x="585" y="876"/>
                    </a:lnTo>
                    <a:lnTo>
                      <a:pt x="609" y="876"/>
                    </a:lnTo>
                    <a:lnTo>
                      <a:pt x="633" y="873"/>
                    </a:lnTo>
                    <a:lnTo>
                      <a:pt x="658" y="869"/>
                    </a:lnTo>
                    <a:lnTo>
                      <a:pt x="685" y="864"/>
                    </a:lnTo>
                    <a:lnTo>
                      <a:pt x="713" y="854"/>
                    </a:lnTo>
                    <a:lnTo>
                      <a:pt x="713" y="660"/>
                    </a:lnTo>
                    <a:lnTo>
                      <a:pt x="540" y="660"/>
                    </a:lnTo>
                    <a:lnTo>
                      <a:pt x="540" y="456"/>
                    </a:lnTo>
                    <a:lnTo>
                      <a:pt x="935" y="456"/>
                    </a:lnTo>
                    <a:lnTo>
                      <a:pt x="935" y="1000"/>
                    </a:lnTo>
                    <a:lnTo>
                      <a:pt x="877" y="1023"/>
                    </a:lnTo>
                    <a:lnTo>
                      <a:pt x="818" y="1043"/>
                    </a:lnTo>
                    <a:lnTo>
                      <a:pt x="757" y="1058"/>
                    </a:lnTo>
                    <a:lnTo>
                      <a:pt x="693" y="1068"/>
                    </a:lnTo>
                    <a:lnTo>
                      <a:pt x="630" y="1075"/>
                    </a:lnTo>
                    <a:lnTo>
                      <a:pt x="564" y="1077"/>
                    </a:lnTo>
                    <a:lnTo>
                      <a:pt x="503" y="1075"/>
                    </a:lnTo>
                    <a:lnTo>
                      <a:pt x="444" y="1065"/>
                    </a:lnTo>
                    <a:lnTo>
                      <a:pt x="387" y="1049"/>
                    </a:lnTo>
                    <a:lnTo>
                      <a:pt x="333" y="1030"/>
                    </a:lnTo>
                    <a:lnTo>
                      <a:pt x="281" y="1005"/>
                    </a:lnTo>
                    <a:lnTo>
                      <a:pt x="233" y="974"/>
                    </a:lnTo>
                    <a:lnTo>
                      <a:pt x="189" y="939"/>
                    </a:lnTo>
                    <a:lnTo>
                      <a:pt x="147" y="901"/>
                    </a:lnTo>
                    <a:lnTo>
                      <a:pt x="110" y="858"/>
                    </a:lnTo>
                    <a:lnTo>
                      <a:pt x="78" y="811"/>
                    </a:lnTo>
                    <a:lnTo>
                      <a:pt x="51" y="762"/>
                    </a:lnTo>
                    <a:lnTo>
                      <a:pt x="29" y="710"/>
                    </a:lnTo>
                    <a:lnTo>
                      <a:pt x="13" y="655"/>
                    </a:lnTo>
                    <a:lnTo>
                      <a:pt x="3" y="598"/>
                    </a:lnTo>
                    <a:lnTo>
                      <a:pt x="0" y="539"/>
                    </a:lnTo>
                    <a:lnTo>
                      <a:pt x="3" y="479"/>
                    </a:lnTo>
                    <a:lnTo>
                      <a:pt x="13" y="421"/>
                    </a:lnTo>
                    <a:lnTo>
                      <a:pt x="29" y="367"/>
                    </a:lnTo>
                    <a:lnTo>
                      <a:pt x="51" y="314"/>
                    </a:lnTo>
                    <a:lnTo>
                      <a:pt x="78" y="265"/>
                    </a:lnTo>
                    <a:lnTo>
                      <a:pt x="111" y="218"/>
                    </a:lnTo>
                    <a:lnTo>
                      <a:pt x="148" y="176"/>
                    </a:lnTo>
                    <a:lnTo>
                      <a:pt x="190" y="137"/>
                    </a:lnTo>
                    <a:lnTo>
                      <a:pt x="236" y="103"/>
                    </a:lnTo>
                    <a:lnTo>
                      <a:pt x="285" y="73"/>
                    </a:lnTo>
                    <a:lnTo>
                      <a:pt x="338" y="47"/>
                    </a:lnTo>
                    <a:lnTo>
                      <a:pt x="394" y="28"/>
                    </a:lnTo>
                    <a:lnTo>
                      <a:pt x="453" y="12"/>
                    </a:lnTo>
                    <a:lnTo>
                      <a:pt x="514" y="4"/>
                    </a:lnTo>
                    <a:lnTo>
                      <a:pt x="5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1" name="Rectangle 8"/>
              <p:cNvSpPr>
                <a:spLocks noChangeArrowheads="1"/>
              </p:cNvSpPr>
              <p:nvPr userDrawn="1"/>
            </p:nvSpPr>
            <p:spPr bwMode="gray">
              <a:xfrm>
                <a:off x="7097822" y="220663"/>
                <a:ext cx="352425" cy="16414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45" name="Group 51"/>
            <p:cNvGrpSpPr/>
            <p:nvPr userDrawn="1"/>
          </p:nvGrpSpPr>
          <p:grpSpPr bwMode="gray">
            <a:xfrm>
              <a:off x="2151172" y="2455863"/>
              <a:ext cx="5711826" cy="436563"/>
              <a:chOff x="1709738" y="4349751"/>
              <a:chExt cx="5711826" cy="436563"/>
            </a:xfrm>
            <a:grpFill/>
          </p:grpSpPr>
          <p:sp>
            <p:nvSpPr>
              <p:cNvPr id="46" name="Freeform 9"/>
              <p:cNvSpPr>
                <a:spLocks/>
              </p:cNvSpPr>
              <p:nvPr/>
            </p:nvSpPr>
            <p:spPr bwMode="gray">
              <a:xfrm>
                <a:off x="1709738" y="4352926"/>
                <a:ext cx="222250" cy="334963"/>
              </a:xfrm>
              <a:custGeom>
                <a:avLst/>
                <a:gdLst/>
                <a:ahLst/>
                <a:cxnLst>
                  <a:cxn ang="0">
                    <a:pos x="0" y="0"/>
                  </a:cxn>
                  <a:cxn ang="0">
                    <a:pos x="28" y="0"/>
                  </a:cxn>
                  <a:cxn ang="0">
                    <a:pos x="28" y="187"/>
                  </a:cxn>
                  <a:cxn ang="0">
                    <a:pos x="140" y="187"/>
                  </a:cxn>
                  <a:cxn ang="0">
                    <a:pos x="140" y="211"/>
                  </a:cxn>
                  <a:cxn ang="0">
                    <a:pos x="0" y="211"/>
                  </a:cxn>
                  <a:cxn ang="0">
                    <a:pos x="0" y="0"/>
                  </a:cxn>
                </a:cxnLst>
                <a:rect l="0" t="0" r="r" b="b"/>
                <a:pathLst>
                  <a:path w="140" h="211">
                    <a:moveTo>
                      <a:pt x="0" y="0"/>
                    </a:moveTo>
                    <a:lnTo>
                      <a:pt x="28" y="0"/>
                    </a:lnTo>
                    <a:lnTo>
                      <a:pt x="28" y="187"/>
                    </a:lnTo>
                    <a:lnTo>
                      <a:pt x="140" y="187"/>
                    </a:lnTo>
                    <a:lnTo>
                      <a:pt x="140" y="211"/>
                    </a:lnTo>
                    <a:lnTo>
                      <a:pt x="0" y="21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10"/>
              <p:cNvSpPr>
                <a:spLocks noEditPoints="1"/>
              </p:cNvSpPr>
              <p:nvPr/>
            </p:nvSpPr>
            <p:spPr bwMode="gray">
              <a:xfrm>
                <a:off x="1951038" y="4438651"/>
                <a:ext cx="228600" cy="254000"/>
              </a:xfrm>
              <a:custGeom>
                <a:avLst/>
                <a:gdLst/>
                <a:ahLst/>
                <a:cxnLst>
                  <a:cxn ang="0">
                    <a:pos x="94" y="82"/>
                  </a:cxn>
                  <a:cxn ang="0">
                    <a:pos x="70" y="87"/>
                  </a:cxn>
                  <a:cxn ang="0">
                    <a:pos x="48" y="90"/>
                  </a:cxn>
                  <a:cxn ang="0">
                    <a:pos x="33" y="99"/>
                  </a:cxn>
                  <a:cxn ang="0">
                    <a:pos x="27" y="115"/>
                  </a:cxn>
                  <a:cxn ang="0">
                    <a:pos x="33" y="130"/>
                  </a:cxn>
                  <a:cxn ang="0">
                    <a:pos x="47" y="137"/>
                  </a:cxn>
                  <a:cxn ang="0">
                    <a:pos x="71" y="137"/>
                  </a:cxn>
                  <a:cxn ang="0">
                    <a:pos x="92" y="126"/>
                  </a:cxn>
                  <a:cxn ang="0">
                    <a:pos x="102" y="111"/>
                  </a:cxn>
                  <a:cxn ang="0">
                    <a:pos x="103" y="78"/>
                  </a:cxn>
                  <a:cxn ang="0">
                    <a:pos x="83" y="0"/>
                  </a:cxn>
                  <a:cxn ang="0">
                    <a:pos x="105" y="6"/>
                  </a:cxn>
                  <a:cxn ang="0">
                    <a:pos x="121" y="18"/>
                  </a:cxn>
                  <a:cxn ang="0">
                    <a:pos x="128" y="42"/>
                  </a:cxn>
                  <a:cxn ang="0">
                    <a:pos x="128" y="126"/>
                  </a:cxn>
                  <a:cxn ang="0">
                    <a:pos x="129" y="133"/>
                  </a:cxn>
                  <a:cxn ang="0">
                    <a:pos x="131" y="137"/>
                  </a:cxn>
                  <a:cxn ang="0">
                    <a:pos x="136" y="138"/>
                  </a:cxn>
                  <a:cxn ang="0">
                    <a:pos x="141" y="137"/>
                  </a:cxn>
                  <a:cxn ang="0">
                    <a:pos x="144" y="157"/>
                  </a:cxn>
                  <a:cxn ang="0">
                    <a:pos x="126" y="160"/>
                  </a:cxn>
                  <a:cxn ang="0">
                    <a:pos x="110" y="155"/>
                  </a:cxn>
                  <a:cxn ang="0">
                    <a:pos x="105" y="137"/>
                  </a:cxn>
                  <a:cxn ang="0">
                    <a:pos x="81" y="155"/>
                  </a:cxn>
                  <a:cxn ang="0">
                    <a:pos x="50" y="160"/>
                  </a:cxn>
                  <a:cxn ang="0">
                    <a:pos x="25" y="156"/>
                  </a:cxn>
                  <a:cxn ang="0">
                    <a:pos x="8" y="143"/>
                  </a:cxn>
                  <a:cxn ang="0">
                    <a:pos x="0" y="117"/>
                  </a:cxn>
                  <a:cxn ang="0">
                    <a:pos x="5" y="93"/>
                  </a:cxn>
                  <a:cxn ang="0">
                    <a:pos x="21" y="80"/>
                  </a:cxn>
                  <a:cxn ang="0">
                    <a:pos x="40" y="73"/>
                  </a:cxn>
                  <a:cxn ang="0">
                    <a:pos x="65" y="68"/>
                  </a:cxn>
                  <a:cxn ang="0">
                    <a:pos x="88" y="64"/>
                  </a:cxn>
                  <a:cxn ang="0">
                    <a:pos x="102" y="56"/>
                  </a:cxn>
                  <a:cxn ang="0">
                    <a:pos x="102" y="37"/>
                  </a:cxn>
                  <a:cxn ang="0">
                    <a:pos x="88" y="26"/>
                  </a:cxn>
                  <a:cxn ang="0">
                    <a:pos x="70" y="22"/>
                  </a:cxn>
                  <a:cxn ang="0">
                    <a:pos x="47" y="27"/>
                  </a:cxn>
                  <a:cxn ang="0">
                    <a:pos x="34" y="40"/>
                  </a:cxn>
                  <a:cxn ang="0">
                    <a:pos x="6" y="52"/>
                  </a:cxn>
                  <a:cxn ang="0">
                    <a:pos x="16" y="21"/>
                  </a:cxn>
                  <a:cxn ang="0">
                    <a:pos x="39" y="5"/>
                  </a:cxn>
                  <a:cxn ang="0">
                    <a:pos x="71" y="0"/>
                  </a:cxn>
                </a:cxnLst>
                <a:rect l="0" t="0" r="r" b="b"/>
                <a:pathLst>
                  <a:path w="144" h="160">
                    <a:moveTo>
                      <a:pt x="103" y="78"/>
                    </a:moveTo>
                    <a:lnTo>
                      <a:pt x="94" y="82"/>
                    </a:lnTo>
                    <a:lnTo>
                      <a:pt x="83" y="85"/>
                    </a:lnTo>
                    <a:lnTo>
                      <a:pt x="70" y="87"/>
                    </a:lnTo>
                    <a:lnTo>
                      <a:pt x="58" y="88"/>
                    </a:lnTo>
                    <a:lnTo>
                      <a:pt x="48" y="90"/>
                    </a:lnTo>
                    <a:lnTo>
                      <a:pt x="39" y="93"/>
                    </a:lnTo>
                    <a:lnTo>
                      <a:pt x="33" y="99"/>
                    </a:lnTo>
                    <a:lnTo>
                      <a:pt x="28" y="106"/>
                    </a:lnTo>
                    <a:lnTo>
                      <a:pt x="27" y="115"/>
                    </a:lnTo>
                    <a:lnTo>
                      <a:pt x="28" y="124"/>
                    </a:lnTo>
                    <a:lnTo>
                      <a:pt x="33" y="130"/>
                    </a:lnTo>
                    <a:lnTo>
                      <a:pt x="39" y="135"/>
                    </a:lnTo>
                    <a:lnTo>
                      <a:pt x="47" y="137"/>
                    </a:lnTo>
                    <a:lnTo>
                      <a:pt x="57" y="138"/>
                    </a:lnTo>
                    <a:lnTo>
                      <a:pt x="71" y="137"/>
                    </a:lnTo>
                    <a:lnTo>
                      <a:pt x="83" y="133"/>
                    </a:lnTo>
                    <a:lnTo>
                      <a:pt x="92" y="126"/>
                    </a:lnTo>
                    <a:lnTo>
                      <a:pt x="98" y="118"/>
                    </a:lnTo>
                    <a:lnTo>
                      <a:pt x="102" y="111"/>
                    </a:lnTo>
                    <a:lnTo>
                      <a:pt x="103" y="103"/>
                    </a:lnTo>
                    <a:lnTo>
                      <a:pt x="103" y="78"/>
                    </a:lnTo>
                    <a:close/>
                    <a:moveTo>
                      <a:pt x="71" y="0"/>
                    </a:moveTo>
                    <a:lnTo>
                      <a:pt x="83" y="0"/>
                    </a:lnTo>
                    <a:lnTo>
                      <a:pt x="94" y="3"/>
                    </a:lnTo>
                    <a:lnTo>
                      <a:pt x="105" y="6"/>
                    </a:lnTo>
                    <a:lnTo>
                      <a:pt x="115" y="10"/>
                    </a:lnTo>
                    <a:lnTo>
                      <a:pt x="121" y="18"/>
                    </a:lnTo>
                    <a:lnTo>
                      <a:pt x="127" y="29"/>
                    </a:lnTo>
                    <a:lnTo>
                      <a:pt x="128" y="42"/>
                    </a:lnTo>
                    <a:lnTo>
                      <a:pt x="128" y="121"/>
                    </a:lnTo>
                    <a:lnTo>
                      <a:pt x="128" y="126"/>
                    </a:lnTo>
                    <a:lnTo>
                      <a:pt x="129" y="129"/>
                    </a:lnTo>
                    <a:lnTo>
                      <a:pt x="129" y="133"/>
                    </a:lnTo>
                    <a:lnTo>
                      <a:pt x="130" y="135"/>
                    </a:lnTo>
                    <a:lnTo>
                      <a:pt x="131" y="137"/>
                    </a:lnTo>
                    <a:lnTo>
                      <a:pt x="133" y="138"/>
                    </a:lnTo>
                    <a:lnTo>
                      <a:pt x="136" y="138"/>
                    </a:lnTo>
                    <a:lnTo>
                      <a:pt x="139" y="138"/>
                    </a:lnTo>
                    <a:lnTo>
                      <a:pt x="141" y="137"/>
                    </a:lnTo>
                    <a:lnTo>
                      <a:pt x="144" y="137"/>
                    </a:lnTo>
                    <a:lnTo>
                      <a:pt x="144" y="157"/>
                    </a:lnTo>
                    <a:lnTo>
                      <a:pt x="136" y="159"/>
                    </a:lnTo>
                    <a:lnTo>
                      <a:pt x="126" y="160"/>
                    </a:lnTo>
                    <a:lnTo>
                      <a:pt x="117" y="159"/>
                    </a:lnTo>
                    <a:lnTo>
                      <a:pt x="110" y="155"/>
                    </a:lnTo>
                    <a:lnTo>
                      <a:pt x="106" y="147"/>
                    </a:lnTo>
                    <a:lnTo>
                      <a:pt x="105" y="137"/>
                    </a:lnTo>
                    <a:lnTo>
                      <a:pt x="93" y="147"/>
                    </a:lnTo>
                    <a:lnTo>
                      <a:pt x="81" y="155"/>
                    </a:lnTo>
                    <a:lnTo>
                      <a:pt x="67" y="159"/>
                    </a:lnTo>
                    <a:lnTo>
                      <a:pt x="50" y="160"/>
                    </a:lnTo>
                    <a:lnTo>
                      <a:pt x="37" y="159"/>
                    </a:lnTo>
                    <a:lnTo>
                      <a:pt x="25" y="156"/>
                    </a:lnTo>
                    <a:lnTo>
                      <a:pt x="15" y="150"/>
                    </a:lnTo>
                    <a:lnTo>
                      <a:pt x="8" y="143"/>
                    </a:lnTo>
                    <a:lnTo>
                      <a:pt x="2" y="132"/>
                    </a:lnTo>
                    <a:lnTo>
                      <a:pt x="0" y="117"/>
                    </a:lnTo>
                    <a:lnTo>
                      <a:pt x="2" y="104"/>
                    </a:lnTo>
                    <a:lnTo>
                      <a:pt x="5" y="93"/>
                    </a:lnTo>
                    <a:lnTo>
                      <a:pt x="12" y="86"/>
                    </a:lnTo>
                    <a:lnTo>
                      <a:pt x="21" y="80"/>
                    </a:lnTo>
                    <a:lnTo>
                      <a:pt x="30" y="76"/>
                    </a:lnTo>
                    <a:lnTo>
                      <a:pt x="40" y="73"/>
                    </a:lnTo>
                    <a:lnTo>
                      <a:pt x="52" y="70"/>
                    </a:lnTo>
                    <a:lnTo>
                      <a:pt x="65" y="68"/>
                    </a:lnTo>
                    <a:lnTo>
                      <a:pt x="77" y="66"/>
                    </a:lnTo>
                    <a:lnTo>
                      <a:pt x="88" y="64"/>
                    </a:lnTo>
                    <a:lnTo>
                      <a:pt x="96" y="61"/>
                    </a:lnTo>
                    <a:lnTo>
                      <a:pt x="102" y="56"/>
                    </a:lnTo>
                    <a:lnTo>
                      <a:pt x="104" y="47"/>
                    </a:lnTo>
                    <a:lnTo>
                      <a:pt x="102" y="37"/>
                    </a:lnTo>
                    <a:lnTo>
                      <a:pt x="96" y="30"/>
                    </a:lnTo>
                    <a:lnTo>
                      <a:pt x="88" y="26"/>
                    </a:lnTo>
                    <a:lnTo>
                      <a:pt x="79" y="23"/>
                    </a:lnTo>
                    <a:lnTo>
                      <a:pt x="70" y="22"/>
                    </a:lnTo>
                    <a:lnTo>
                      <a:pt x="57" y="23"/>
                    </a:lnTo>
                    <a:lnTo>
                      <a:pt x="47" y="27"/>
                    </a:lnTo>
                    <a:lnTo>
                      <a:pt x="39" y="31"/>
                    </a:lnTo>
                    <a:lnTo>
                      <a:pt x="34" y="40"/>
                    </a:lnTo>
                    <a:lnTo>
                      <a:pt x="32" y="52"/>
                    </a:lnTo>
                    <a:lnTo>
                      <a:pt x="6" y="52"/>
                    </a:lnTo>
                    <a:lnTo>
                      <a:pt x="9" y="34"/>
                    </a:lnTo>
                    <a:lnTo>
                      <a:pt x="16" y="21"/>
                    </a:lnTo>
                    <a:lnTo>
                      <a:pt x="26" y="11"/>
                    </a:lnTo>
                    <a:lnTo>
                      <a:pt x="39" y="5"/>
                    </a:lnTo>
                    <a:lnTo>
                      <a:pt x="55"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11"/>
              <p:cNvSpPr>
                <a:spLocks/>
              </p:cNvSpPr>
              <p:nvPr/>
            </p:nvSpPr>
            <p:spPr bwMode="gray">
              <a:xfrm>
                <a:off x="2322513" y="4349751"/>
                <a:ext cx="133350" cy="338138"/>
              </a:xfrm>
              <a:custGeom>
                <a:avLst/>
                <a:gdLst/>
                <a:ahLst/>
                <a:cxnLst>
                  <a:cxn ang="0">
                    <a:pos x="69" y="0"/>
                  </a:cxn>
                  <a:cxn ang="0">
                    <a:pos x="73" y="0"/>
                  </a:cxn>
                  <a:cxn ang="0">
                    <a:pos x="80" y="1"/>
                  </a:cxn>
                  <a:cxn ang="0">
                    <a:pos x="84" y="2"/>
                  </a:cxn>
                  <a:cxn ang="0">
                    <a:pos x="84" y="24"/>
                  </a:cxn>
                  <a:cxn ang="0">
                    <a:pos x="80" y="23"/>
                  </a:cxn>
                  <a:cxn ang="0">
                    <a:pos x="75" y="22"/>
                  </a:cxn>
                  <a:cxn ang="0">
                    <a:pos x="70" y="22"/>
                  </a:cxn>
                  <a:cxn ang="0">
                    <a:pos x="62" y="23"/>
                  </a:cxn>
                  <a:cxn ang="0">
                    <a:pos x="57" y="25"/>
                  </a:cxn>
                  <a:cxn ang="0">
                    <a:pos x="52" y="30"/>
                  </a:cxn>
                  <a:cxn ang="0">
                    <a:pos x="51" y="39"/>
                  </a:cxn>
                  <a:cxn ang="0">
                    <a:pos x="51" y="60"/>
                  </a:cxn>
                  <a:cxn ang="0">
                    <a:pos x="81" y="60"/>
                  </a:cxn>
                  <a:cxn ang="0">
                    <a:pos x="81" y="82"/>
                  </a:cxn>
                  <a:cxn ang="0">
                    <a:pos x="51" y="82"/>
                  </a:cxn>
                  <a:cxn ang="0">
                    <a:pos x="51" y="213"/>
                  </a:cxn>
                  <a:cxn ang="0">
                    <a:pos x="26" y="213"/>
                  </a:cxn>
                  <a:cxn ang="0">
                    <a:pos x="26" y="82"/>
                  </a:cxn>
                  <a:cxn ang="0">
                    <a:pos x="0" y="82"/>
                  </a:cxn>
                  <a:cxn ang="0">
                    <a:pos x="0" y="60"/>
                  </a:cxn>
                  <a:cxn ang="0">
                    <a:pos x="26" y="60"/>
                  </a:cxn>
                  <a:cxn ang="0">
                    <a:pos x="26" y="37"/>
                  </a:cxn>
                  <a:cxn ang="0">
                    <a:pos x="27" y="24"/>
                  </a:cxn>
                  <a:cxn ang="0">
                    <a:pos x="33" y="13"/>
                  </a:cxn>
                  <a:cxn ang="0">
                    <a:pos x="41" y="5"/>
                  </a:cxn>
                  <a:cxn ang="0">
                    <a:pos x="53" y="1"/>
                  </a:cxn>
                  <a:cxn ang="0">
                    <a:pos x="69" y="0"/>
                  </a:cxn>
                </a:cxnLst>
                <a:rect l="0" t="0" r="r" b="b"/>
                <a:pathLst>
                  <a:path w="84" h="213">
                    <a:moveTo>
                      <a:pt x="69" y="0"/>
                    </a:moveTo>
                    <a:lnTo>
                      <a:pt x="73" y="0"/>
                    </a:lnTo>
                    <a:lnTo>
                      <a:pt x="80" y="1"/>
                    </a:lnTo>
                    <a:lnTo>
                      <a:pt x="84" y="2"/>
                    </a:lnTo>
                    <a:lnTo>
                      <a:pt x="84" y="24"/>
                    </a:lnTo>
                    <a:lnTo>
                      <a:pt x="80" y="23"/>
                    </a:lnTo>
                    <a:lnTo>
                      <a:pt x="75" y="22"/>
                    </a:lnTo>
                    <a:lnTo>
                      <a:pt x="70" y="22"/>
                    </a:lnTo>
                    <a:lnTo>
                      <a:pt x="62" y="23"/>
                    </a:lnTo>
                    <a:lnTo>
                      <a:pt x="57" y="25"/>
                    </a:lnTo>
                    <a:lnTo>
                      <a:pt x="52" y="30"/>
                    </a:lnTo>
                    <a:lnTo>
                      <a:pt x="51" y="39"/>
                    </a:lnTo>
                    <a:lnTo>
                      <a:pt x="51" y="60"/>
                    </a:lnTo>
                    <a:lnTo>
                      <a:pt x="81" y="60"/>
                    </a:lnTo>
                    <a:lnTo>
                      <a:pt x="81" y="82"/>
                    </a:lnTo>
                    <a:lnTo>
                      <a:pt x="51" y="82"/>
                    </a:lnTo>
                    <a:lnTo>
                      <a:pt x="51" y="213"/>
                    </a:lnTo>
                    <a:lnTo>
                      <a:pt x="26" y="213"/>
                    </a:lnTo>
                    <a:lnTo>
                      <a:pt x="26" y="82"/>
                    </a:lnTo>
                    <a:lnTo>
                      <a:pt x="0" y="82"/>
                    </a:lnTo>
                    <a:lnTo>
                      <a:pt x="0" y="60"/>
                    </a:lnTo>
                    <a:lnTo>
                      <a:pt x="26" y="60"/>
                    </a:lnTo>
                    <a:lnTo>
                      <a:pt x="26" y="37"/>
                    </a:lnTo>
                    <a:lnTo>
                      <a:pt x="27" y="24"/>
                    </a:lnTo>
                    <a:lnTo>
                      <a:pt x="33" y="13"/>
                    </a:lnTo>
                    <a:lnTo>
                      <a:pt x="41" y="5"/>
                    </a:lnTo>
                    <a:lnTo>
                      <a:pt x="53" y="1"/>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12"/>
              <p:cNvSpPr>
                <a:spLocks noEditPoints="1"/>
              </p:cNvSpPr>
              <p:nvPr/>
            </p:nvSpPr>
            <p:spPr bwMode="gray">
              <a:xfrm>
                <a:off x="2473326" y="4438651"/>
                <a:ext cx="234950" cy="254000"/>
              </a:xfrm>
              <a:custGeom>
                <a:avLst/>
                <a:gdLst/>
                <a:ahLst/>
                <a:cxnLst>
                  <a:cxn ang="0">
                    <a:pos x="74" y="22"/>
                  </a:cxn>
                  <a:cxn ang="0">
                    <a:pos x="61" y="25"/>
                  </a:cxn>
                  <a:cxn ang="0">
                    <a:pos x="50" y="29"/>
                  </a:cxn>
                  <a:cxn ang="0">
                    <a:pos x="40" y="38"/>
                  </a:cxn>
                  <a:cxn ang="0">
                    <a:pos x="33" y="49"/>
                  </a:cxn>
                  <a:cxn ang="0">
                    <a:pos x="28" y="63"/>
                  </a:cxn>
                  <a:cxn ang="0">
                    <a:pos x="26" y="80"/>
                  </a:cxn>
                  <a:cxn ang="0">
                    <a:pos x="28" y="98"/>
                  </a:cxn>
                  <a:cxn ang="0">
                    <a:pos x="33" y="112"/>
                  </a:cxn>
                  <a:cxn ang="0">
                    <a:pos x="40" y="123"/>
                  </a:cxn>
                  <a:cxn ang="0">
                    <a:pos x="50" y="132"/>
                  </a:cxn>
                  <a:cxn ang="0">
                    <a:pos x="61" y="136"/>
                  </a:cxn>
                  <a:cxn ang="0">
                    <a:pos x="74" y="138"/>
                  </a:cxn>
                  <a:cxn ang="0">
                    <a:pos x="86" y="136"/>
                  </a:cxn>
                  <a:cxn ang="0">
                    <a:pos x="98" y="132"/>
                  </a:cxn>
                  <a:cxn ang="0">
                    <a:pos x="108" y="123"/>
                  </a:cxn>
                  <a:cxn ang="0">
                    <a:pos x="116" y="112"/>
                  </a:cxn>
                  <a:cxn ang="0">
                    <a:pos x="120" y="98"/>
                  </a:cxn>
                  <a:cxn ang="0">
                    <a:pos x="121" y="80"/>
                  </a:cxn>
                  <a:cxn ang="0">
                    <a:pos x="120" y="63"/>
                  </a:cxn>
                  <a:cxn ang="0">
                    <a:pos x="116" y="49"/>
                  </a:cxn>
                  <a:cxn ang="0">
                    <a:pos x="108" y="38"/>
                  </a:cxn>
                  <a:cxn ang="0">
                    <a:pos x="98" y="29"/>
                  </a:cxn>
                  <a:cxn ang="0">
                    <a:pos x="86" y="25"/>
                  </a:cxn>
                  <a:cxn ang="0">
                    <a:pos x="74" y="22"/>
                  </a:cxn>
                  <a:cxn ang="0">
                    <a:pos x="74" y="0"/>
                  </a:cxn>
                  <a:cxn ang="0">
                    <a:pos x="94" y="3"/>
                  </a:cxn>
                  <a:cxn ang="0">
                    <a:pos x="110" y="8"/>
                  </a:cxn>
                  <a:cxn ang="0">
                    <a:pos x="123" y="18"/>
                  </a:cxn>
                  <a:cxn ang="0">
                    <a:pos x="134" y="30"/>
                  </a:cxn>
                  <a:cxn ang="0">
                    <a:pos x="142" y="45"/>
                  </a:cxn>
                  <a:cxn ang="0">
                    <a:pos x="146" y="62"/>
                  </a:cxn>
                  <a:cxn ang="0">
                    <a:pos x="148" y="80"/>
                  </a:cxn>
                  <a:cxn ang="0">
                    <a:pos x="146" y="99"/>
                  </a:cxn>
                  <a:cxn ang="0">
                    <a:pos x="142" y="116"/>
                  </a:cxn>
                  <a:cxn ang="0">
                    <a:pos x="134" y="130"/>
                  </a:cxn>
                  <a:cxn ang="0">
                    <a:pos x="123" y="143"/>
                  </a:cxn>
                  <a:cxn ang="0">
                    <a:pos x="110" y="152"/>
                  </a:cxn>
                  <a:cxn ang="0">
                    <a:pos x="94" y="158"/>
                  </a:cxn>
                  <a:cxn ang="0">
                    <a:pos x="74" y="160"/>
                  </a:cxn>
                  <a:cxn ang="0">
                    <a:pos x="54" y="158"/>
                  </a:cxn>
                  <a:cxn ang="0">
                    <a:pos x="38" y="152"/>
                  </a:cxn>
                  <a:cxn ang="0">
                    <a:pos x="25" y="143"/>
                  </a:cxn>
                  <a:cxn ang="0">
                    <a:pos x="14" y="130"/>
                  </a:cxn>
                  <a:cxn ang="0">
                    <a:pos x="6" y="116"/>
                  </a:cxn>
                  <a:cxn ang="0">
                    <a:pos x="1" y="99"/>
                  </a:cxn>
                  <a:cxn ang="0">
                    <a:pos x="0" y="80"/>
                  </a:cxn>
                  <a:cxn ang="0">
                    <a:pos x="1" y="62"/>
                  </a:cxn>
                  <a:cxn ang="0">
                    <a:pos x="6" y="45"/>
                  </a:cxn>
                  <a:cxn ang="0">
                    <a:pos x="14" y="30"/>
                  </a:cxn>
                  <a:cxn ang="0">
                    <a:pos x="25" y="18"/>
                  </a:cxn>
                  <a:cxn ang="0">
                    <a:pos x="38" y="8"/>
                  </a:cxn>
                  <a:cxn ang="0">
                    <a:pos x="54" y="3"/>
                  </a:cxn>
                  <a:cxn ang="0">
                    <a:pos x="74" y="0"/>
                  </a:cxn>
                </a:cxnLst>
                <a:rect l="0" t="0" r="r" b="b"/>
                <a:pathLst>
                  <a:path w="148" h="160">
                    <a:moveTo>
                      <a:pt x="74" y="22"/>
                    </a:moveTo>
                    <a:lnTo>
                      <a:pt x="61" y="25"/>
                    </a:lnTo>
                    <a:lnTo>
                      <a:pt x="50" y="29"/>
                    </a:lnTo>
                    <a:lnTo>
                      <a:pt x="40" y="38"/>
                    </a:lnTo>
                    <a:lnTo>
                      <a:pt x="33" y="49"/>
                    </a:lnTo>
                    <a:lnTo>
                      <a:pt x="28" y="63"/>
                    </a:lnTo>
                    <a:lnTo>
                      <a:pt x="26" y="80"/>
                    </a:lnTo>
                    <a:lnTo>
                      <a:pt x="28" y="98"/>
                    </a:lnTo>
                    <a:lnTo>
                      <a:pt x="33" y="112"/>
                    </a:lnTo>
                    <a:lnTo>
                      <a:pt x="40" y="123"/>
                    </a:lnTo>
                    <a:lnTo>
                      <a:pt x="50" y="132"/>
                    </a:lnTo>
                    <a:lnTo>
                      <a:pt x="61" y="136"/>
                    </a:lnTo>
                    <a:lnTo>
                      <a:pt x="74" y="138"/>
                    </a:lnTo>
                    <a:lnTo>
                      <a:pt x="86" y="136"/>
                    </a:lnTo>
                    <a:lnTo>
                      <a:pt x="98" y="132"/>
                    </a:lnTo>
                    <a:lnTo>
                      <a:pt x="108" y="123"/>
                    </a:lnTo>
                    <a:lnTo>
                      <a:pt x="116" y="112"/>
                    </a:lnTo>
                    <a:lnTo>
                      <a:pt x="120" y="98"/>
                    </a:lnTo>
                    <a:lnTo>
                      <a:pt x="121" y="80"/>
                    </a:lnTo>
                    <a:lnTo>
                      <a:pt x="120" y="63"/>
                    </a:lnTo>
                    <a:lnTo>
                      <a:pt x="116" y="49"/>
                    </a:lnTo>
                    <a:lnTo>
                      <a:pt x="108" y="38"/>
                    </a:lnTo>
                    <a:lnTo>
                      <a:pt x="98" y="29"/>
                    </a:lnTo>
                    <a:lnTo>
                      <a:pt x="86" y="25"/>
                    </a:lnTo>
                    <a:lnTo>
                      <a:pt x="74" y="22"/>
                    </a:lnTo>
                    <a:close/>
                    <a:moveTo>
                      <a:pt x="74" y="0"/>
                    </a:moveTo>
                    <a:lnTo>
                      <a:pt x="94" y="3"/>
                    </a:lnTo>
                    <a:lnTo>
                      <a:pt x="110" y="8"/>
                    </a:lnTo>
                    <a:lnTo>
                      <a:pt x="123" y="18"/>
                    </a:lnTo>
                    <a:lnTo>
                      <a:pt x="134" y="30"/>
                    </a:lnTo>
                    <a:lnTo>
                      <a:pt x="142" y="45"/>
                    </a:lnTo>
                    <a:lnTo>
                      <a:pt x="146" y="62"/>
                    </a:lnTo>
                    <a:lnTo>
                      <a:pt x="148" y="80"/>
                    </a:lnTo>
                    <a:lnTo>
                      <a:pt x="146" y="99"/>
                    </a:lnTo>
                    <a:lnTo>
                      <a:pt x="142" y="116"/>
                    </a:lnTo>
                    <a:lnTo>
                      <a:pt x="134" y="130"/>
                    </a:lnTo>
                    <a:lnTo>
                      <a:pt x="123" y="143"/>
                    </a:lnTo>
                    <a:lnTo>
                      <a:pt x="110" y="152"/>
                    </a:lnTo>
                    <a:lnTo>
                      <a:pt x="94" y="158"/>
                    </a:lnTo>
                    <a:lnTo>
                      <a:pt x="74" y="160"/>
                    </a:lnTo>
                    <a:lnTo>
                      <a:pt x="54" y="158"/>
                    </a:lnTo>
                    <a:lnTo>
                      <a:pt x="38" y="152"/>
                    </a:lnTo>
                    <a:lnTo>
                      <a:pt x="25" y="143"/>
                    </a:lnTo>
                    <a:lnTo>
                      <a:pt x="14" y="130"/>
                    </a:lnTo>
                    <a:lnTo>
                      <a:pt x="6" y="116"/>
                    </a:lnTo>
                    <a:lnTo>
                      <a:pt x="1" y="99"/>
                    </a:lnTo>
                    <a:lnTo>
                      <a:pt x="0" y="80"/>
                    </a:lnTo>
                    <a:lnTo>
                      <a:pt x="1" y="62"/>
                    </a:lnTo>
                    <a:lnTo>
                      <a:pt x="6" y="45"/>
                    </a:lnTo>
                    <a:lnTo>
                      <a:pt x="14" y="30"/>
                    </a:lnTo>
                    <a:lnTo>
                      <a:pt x="25" y="18"/>
                    </a:lnTo>
                    <a:lnTo>
                      <a:pt x="38" y="8"/>
                    </a:lnTo>
                    <a:lnTo>
                      <a:pt x="54" y="3"/>
                    </a:lnTo>
                    <a:lnTo>
                      <a:pt x="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13"/>
              <p:cNvSpPr>
                <a:spLocks/>
              </p:cNvSpPr>
              <p:nvPr/>
            </p:nvSpPr>
            <p:spPr bwMode="gray">
              <a:xfrm>
                <a:off x="2754313" y="4438651"/>
                <a:ext cx="128588" cy="249238"/>
              </a:xfrm>
              <a:custGeom>
                <a:avLst/>
                <a:gdLst/>
                <a:ahLst/>
                <a:cxnLst>
                  <a:cxn ang="0">
                    <a:pos x="81" y="0"/>
                  </a:cxn>
                  <a:cxn ang="0">
                    <a:pos x="81" y="27"/>
                  </a:cxn>
                  <a:cxn ang="0">
                    <a:pos x="62" y="29"/>
                  </a:cxn>
                  <a:cxn ang="0">
                    <a:pos x="48" y="34"/>
                  </a:cxn>
                  <a:cxn ang="0">
                    <a:pos x="38" y="43"/>
                  </a:cxn>
                  <a:cxn ang="0">
                    <a:pos x="30" y="55"/>
                  </a:cxn>
                  <a:cxn ang="0">
                    <a:pos x="26" y="70"/>
                  </a:cxn>
                  <a:cxn ang="0">
                    <a:pos x="25" y="89"/>
                  </a:cxn>
                  <a:cxn ang="0">
                    <a:pos x="25" y="157"/>
                  </a:cxn>
                  <a:cxn ang="0">
                    <a:pos x="0" y="157"/>
                  </a:cxn>
                  <a:cxn ang="0">
                    <a:pos x="0" y="4"/>
                  </a:cxn>
                  <a:cxn ang="0">
                    <a:pos x="24" y="4"/>
                  </a:cxn>
                  <a:cxn ang="0">
                    <a:pos x="24" y="37"/>
                  </a:cxn>
                  <a:cxn ang="0">
                    <a:pos x="24" y="37"/>
                  </a:cxn>
                  <a:cxn ang="0">
                    <a:pos x="33" y="22"/>
                  </a:cxn>
                  <a:cxn ang="0">
                    <a:pos x="41" y="12"/>
                  </a:cxn>
                  <a:cxn ang="0">
                    <a:pos x="52" y="6"/>
                  </a:cxn>
                  <a:cxn ang="0">
                    <a:pos x="65" y="2"/>
                  </a:cxn>
                  <a:cxn ang="0">
                    <a:pos x="81" y="0"/>
                  </a:cxn>
                </a:cxnLst>
                <a:rect l="0" t="0" r="r" b="b"/>
                <a:pathLst>
                  <a:path w="81" h="157">
                    <a:moveTo>
                      <a:pt x="81" y="0"/>
                    </a:moveTo>
                    <a:lnTo>
                      <a:pt x="81" y="27"/>
                    </a:lnTo>
                    <a:lnTo>
                      <a:pt x="62" y="29"/>
                    </a:lnTo>
                    <a:lnTo>
                      <a:pt x="48" y="34"/>
                    </a:lnTo>
                    <a:lnTo>
                      <a:pt x="38" y="43"/>
                    </a:lnTo>
                    <a:lnTo>
                      <a:pt x="30" y="55"/>
                    </a:lnTo>
                    <a:lnTo>
                      <a:pt x="26" y="70"/>
                    </a:lnTo>
                    <a:lnTo>
                      <a:pt x="25" y="89"/>
                    </a:lnTo>
                    <a:lnTo>
                      <a:pt x="25" y="157"/>
                    </a:lnTo>
                    <a:lnTo>
                      <a:pt x="0" y="157"/>
                    </a:lnTo>
                    <a:lnTo>
                      <a:pt x="0" y="4"/>
                    </a:lnTo>
                    <a:lnTo>
                      <a:pt x="24" y="4"/>
                    </a:lnTo>
                    <a:lnTo>
                      <a:pt x="24" y="37"/>
                    </a:lnTo>
                    <a:lnTo>
                      <a:pt x="24" y="37"/>
                    </a:lnTo>
                    <a:lnTo>
                      <a:pt x="33" y="22"/>
                    </a:lnTo>
                    <a:lnTo>
                      <a:pt x="41" y="12"/>
                    </a:lnTo>
                    <a:lnTo>
                      <a:pt x="52" y="6"/>
                    </a:lnTo>
                    <a:lnTo>
                      <a:pt x="65" y="2"/>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14"/>
              <p:cNvSpPr>
                <a:spLocks/>
              </p:cNvSpPr>
              <p:nvPr/>
            </p:nvSpPr>
            <p:spPr bwMode="gray">
              <a:xfrm>
                <a:off x="2890838" y="4438651"/>
                <a:ext cx="220663" cy="254000"/>
              </a:xfrm>
              <a:custGeom>
                <a:avLst/>
                <a:gdLst/>
                <a:ahLst/>
                <a:cxnLst>
                  <a:cxn ang="0">
                    <a:pos x="72" y="0"/>
                  </a:cxn>
                  <a:cxn ang="0">
                    <a:pos x="89" y="2"/>
                  </a:cxn>
                  <a:cxn ang="0">
                    <a:pos x="104" y="6"/>
                  </a:cxn>
                  <a:cxn ang="0">
                    <a:pos x="117" y="12"/>
                  </a:cxn>
                  <a:cxn ang="0">
                    <a:pos x="127" y="23"/>
                  </a:cxn>
                  <a:cxn ang="0">
                    <a:pos x="135" y="37"/>
                  </a:cxn>
                  <a:cxn ang="0">
                    <a:pos x="138" y="53"/>
                  </a:cxn>
                  <a:cxn ang="0">
                    <a:pos x="112" y="53"/>
                  </a:cxn>
                  <a:cxn ang="0">
                    <a:pos x="107" y="40"/>
                  </a:cxn>
                  <a:cxn ang="0">
                    <a:pos x="100" y="30"/>
                  </a:cxn>
                  <a:cxn ang="0">
                    <a:pos x="88" y="25"/>
                  </a:cxn>
                  <a:cxn ang="0">
                    <a:pos x="74" y="22"/>
                  </a:cxn>
                  <a:cxn ang="0">
                    <a:pos x="60" y="25"/>
                  </a:cxn>
                  <a:cxn ang="0">
                    <a:pos x="48" y="29"/>
                  </a:cxn>
                  <a:cxn ang="0">
                    <a:pos x="39" y="37"/>
                  </a:cxn>
                  <a:cxn ang="0">
                    <a:pos x="34" y="45"/>
                  </a:cxn>
                  <a:cxn ang="0">
                    <a:pos x="30" y="57"/>
                  </a:cxn>
                  <a:cxn ang="0">
                    <a:pos x="27" y="69"/>
                  </a:cxn>
                  <a:cxn ang="0">
                    <a:pos x="26" y="82"/>
                  </a:cxn>
                  <a:cxn ang="0">
                    <a:pos x="27" y="97"/>
                  </a:cxn>
                  <a:cxn ang="0">
                    <a:pos x="31" y="110"/>
                  </a:cxn>
                  <a:cxn ang="0">
                    <a:pos x="36" y="121"/>
                  </a:cxn>
                  <a:cxn ang="0">
                    <a:pos x="45" y="129"/>
                  </a:cxn>
                  <a:cxn ang="0">
                    <a:pos x="57" y="136"/>
                  </a:cxn>
                  <a:cxn ang="0">
                    <a:pos x="71" y="138"/>
                  </a:cxn>
                  <a:cxn ang="0">
                    <a:pos x="84" y="136"/>
                  </a:cxn>
                  <a:cxn ang="0">
                    <a:pos x="95" y="132"/>
                  </a:cxn>
                  <a:cxn ang="0">
                    <a:pos x="104" y="124"/>
                  </a:cxn>
                  <a:cxn ang="0">
                    <a:pos x="109" y="114"/>
                  </a:cxn>
                  <a:cxn ang="0">
                    <a:pos x="113" y="101"/>
                  </a:cxn>
                  <a:cxn ang="0">
                    <a:pos x="139" y="101"/>
                  </a:cxn>
                  <a:cxn ang="0">
                    <a:pos x="135" y="118"/>
                  </a:cxn>
                  <a:cxn ang="0">
                    <a:pos x="127" y="133"/>
                  </a:cxn>
                  <a:cxn ang="0">
                    <a:pos x="117" y="145"/>
                  </a:cxn>
                  <a:cxn ang="0">
                    <a:pos x="105" y="153"/>
                  </a:cxn>
                  <a:cxn ang="0">
                    <a:pos x="90" y="159"/>
                  </a:cxn>
                  <a:cxn ang="0">
                    <a:pos x="71" y="160"/>
                  </a:cxn>
                  <a:cxn ang="0">
                    <a:pos x="53" y="159"/>
                  </a:cxn>
                  <a:cxn ang="0">
                    <a:pos x="36" y="152"/>
                  </a:cxn>
                  <a:cxn ang="0">
                    <a:pos x="23" y="144"/>
                  </a:cxn>
                  <a:cxn ang="0">
                    <a:pos x="13" y="132"/>
                  </a:cxn>
                  <a:cxn ang="0">
                    <a:pos x="6" y="117"/>
                  </a:cxn>
                  <a:cxn ang="0">
                    <a:pos x="1" y="101"/>
                  </a:cxn>
                  <a:cxn ang="0">
                    <a:pos x="0" y="82"/>
                  </a:cxn>
                  <a:cxn ang="0">
                    <a:pos x="1" y="63"/>
                  </a:cxn>
                  <a:cxn ang="0">
                    <a:pos x="6" y="46"/>
                  </a:cxn>
                  <a:cxn ang="0">
                    <a:pos x="13" y="31"/>
                  </a:cxn>
                  <a:cxn ang="0">
                    <a:pos x="23" y="18"/>
                  </a:cxn>
                  <a:cxn ang="0">
                    <a:pos x="36" y="8"/>
                  </a:cxn>
                  <a:cxn ang="0">
                    <a:pos x="53" y="3"/>
                  </a:cxn>
                  <a:cxn ang="0">
                    <a:pos x="72" y="0"/>
                  </a:cxn>
                </a:cxnLst>
                <a:rect l="0" t="0" r="r" b="b"/>
                <a:pathLst>
                  <a:path w="139" h="160">
                    <a:moveTo>
                      <a:pt x="72" y="0"/>
                    </a:moveTo>
                    <a:lnTo>
                      <a:pt x="89" y="2"/>
                    </a:lnTo>
                    <a:lnTo>
                      <a:pt x="104" y="6"/>
                    </a:lnTo>
                    <a:lnTo>
                      <a:pt x="117" y="12"/>
                    </a:lnTo>
                    <a:lnTo>
                      <a:pt x="127" y="23"/>
                    </a:lnTo>
                    <a:lnTo>
                      <a:pt x="135" y="37"/>
                    </a:lnTo>
                    <a:lnTo>
                      <a:pt x="138" y="53"/>
                    </a:lnTo>
                    <a:lnTo>
                      <a:pt x="112" y="53"/>
                    </a:lnTo>
                    <a:lnTo>
                      <a:pt x="107" y="40"/>
                    </a:lnTo>
                    <a:lnTo>
                      <a:pt x="100" y="30"/>
                    </a:lnTo>
                    <a:lnTo>
                      <a:pt x="88" y="25"/>
                    </a:lnTo>
                    <a:lnTo>
                      <a:pt x="74" y="22"/>
                    </a:lnTo>
                    <a:lnTo>
                      <a:pt x="60" y="25"/>
                    </a:lnTo>
                    <a:lnTo>
                      <a:pt x="48" y="29"/>
                    </a:lnTo>
                    <a:lnTo>
                      <a:pt x="39" y="37"/>
                    </a:lnTo>
                    <a:lnTo>
                      <a:pt x="34" y="45"/>
                    </a:lnTo>
                    <a:lnTo>
                      <a:pt x="30" y="57"/>
                    </a:lnTo>
                    <a:lnTo>
                      <a:pt x="27" y="69"/>
                    </a:lnTo>
                    <a:lnTo>
                      <a:pt x="26" y="82"/>
                    </a:lnTo>
                    <a:lnTo>
                      <a:pt x="27" y="97"/>
                    </a:lnTo>
                    <a:lnTo>
                      <a:pt x="31" y="110"/>
                    </a:lnTo>
                    <a:lnTo>
                      <a:pt x="36" y="121"/>
                    </a:lnTo>
                    <a:lnTo>
                      <a:pt x="45" y="129"/>
                    </a:lnTo>
                    <a:lnTo>
                      <a:pt x="57" y="136"/>
                    </a:lnTo>
                    <a:lnTo>
                      <a:pt x="71" y="138"/>
                    </a:lnTo>
                    <a:lnTo>
                      <a:pt x="84" y="136"/>
                    </a:lnTo>
                    <a:lnTo>
                      <a:pt x="95" y="132"/>
                    </a:lnTo>
                    <a:lnTo>
                      <a:pt x="104" y="124"/>
                    </a:lnTo>
                    <a:lnTo>
                      <a:pt x="109" y="114"/>
                    </a:lnTo>
                    <a:lnTo>
                      <a:pt x="113" y="101"/>
                    </a:lnTo>
                    <a:lnTo>
                      <a:pt x="139" y="101"/>
                    </a:lnTo>
                    <a:lnTo>
                      <a:pt x="135" y="118"/>
                    </a:lnTo>
                    <a:lnTo>
                      <a:pt x="127" y="133"/>
                    </a:lnTo>
                    <a:lnTo>
                      <a:pt x="117" y="145"/>
                    </a:lnTo>
                    <a:lnTo>
                      <a:pt x="105" y="153"/>
                    </a:lnTo>
                    <a:lnTo>
                      <a:pt x="90" y="159"/>
                    </a:lnTo>
                    <a:lnTo>
                      <a:pt x="71" y="160"/>
                    </a:lnTo>
                    <a:lnTo>
                      <a:pt x="53" y="159"/>
                    </a:lnTo>
                    <a:lnTo>
                      <a:pt x="36" y="152"/>
                    </a:lnTo>
                    <a:lnTo>
                      <a:pt x="23" y="144"/>
                    </a:lnTo>
                    <a:lnTo>
                      <a:pt x="13" y="132"/>
                    </a:lnTo>
                    <a:lnTo>
                      <a:pt x="6" y="117"/>
                    </a:lnTo>
                    <a:lnTo>
                      <a:pt x="1" y="101"/>
                    </a:lnTo>
                    <a:lnTo>
                      <a:pt x="0" y="82"/>
                    </a:lnTo>
                    <a:lnTo>
                      <a:pt x="1" y="63"/>
                    </a:lnTo>
                    <a:lnTo>
                      <a:pt x="6" y="46"/>
                    </a:lnTo>
                    <a:lnTo>
                      <a:pt x="13" y="31"/>
                    </a:lnTo>
                    <a:lnTo>
                      <a:pt x="23" y="18"/>
                    </a:lnTo>
                    <a:lnTo>
                      <a:pt x="36" y="8"/>
                    </a:lnTo>
                    <a:lnTo>
                      <a:pt x="53" y="3"/>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15"/>
              <p:cNvSpPr>
                <a:spLocks noEditPoints="1"/>
              </p:cNvSpPr>
              <p:nvPr/>
            </p:nvSpPr>
            <p:spPr bwMode="gray">
              <a:xfrm>
                <a:off x="3143251" y="4438651"/>
                <a:ext cx="223838" cy="254000"/>
              </a:xfrm>
              <a:custGeom>
                <a:avLst/>
                <a:gdLst/>
                <a:ahLst/>
                <a:cxnLst>
                  <a:cxn ang="0">
                    <a:pos x="70" y="22"/>
                  </a:cxn>
                  <a:cxn ang="0">
                    <a:pos x="55" y="25"/>
                  </a:cxn>
                  <a:cxn ang="0">
                    <a:pos x="43" y="31"/>
                  </a:cxn>
                  <a:cxn ang="0">
                    <a:pos x="35" y="41"/>
                  </a:cxn>
                  <a:cxn ang="0">
                    <a:pos x="29" y="52"/>
                  </a:cxn>
                  <a:cxn ang="0">
                    <a:pos x="26" y="66"/>
                  </a:cxn>
                  <a:cxn ang="0">
                    <a:pos x="114" y="66"/>
                  </a:cxn>
                  <a:cxn ang="0">
                    <a:pos x="111" y="52"/>
                  </a:cxn>
                  <a:cxn ang="0">
                    <a:pos x="106" y="40"/>
                  </a:cxn>
                  <a:cxn ang="0">
                    <a:pos x="96" y="31"/>
                  </a:cxn>
                  <a:cxn ang="0">
                    <a:pos x="84" y="25"/>
                  </a:cxn>
                  <a:cxn ang="0">
                    <a:pos x="70" y="22"/>
                  </a:cxn>
                  <a:cxn ang="0">
                    <a:pos x="72" y="0"/>
                  </a:cxn>
                  <a:cxn ang="0">
                    <a:pos x="90" y="3"/>
                  </a:cxn>
                  <a:cxn ang="0">
                    <a:pos x="106" y="9"/>
                  </a:cxn>
                  <a:cxn ang="0">
                    <a:pos x="118" y="18"/>
                  </a:cxn>
                  <a:cxn ang="0">
                    <a:pos x="127" y="30"/>
                  </a:cxn>
                  <a:cxn ang="0">
                    <a:pos x="134" y="44"/>
                  </a:cxn>
                  <a:cxn ang="0">
                    <a:pos x="138" y="58"/>
                  </a:cxn>
                  <a:cxn ang="0">
                    <a:pos x="141" y="74"/>
                  </a:cxn>
                  <a:cxn ang="0">
                    <a:pos x="141" y="88"/>
                  </a:cxn>
                  <a:cxn ang="0">
                    <a:pos x="26" y="88"/>
                  </a:cxn>
                  <a:cxn ang="0">
                    <a:pos x="27" y="101"/>
                  </a:cxn>
                  <a:cxn ang="0">
                    <a:pos x="31" y="113"/>
                  </a:cxn>
                  <a:cxn ang="0">
                    <a:pos x="37" y="123"/>
                  </a:cxn>
                  <a:cxn ang="0">
                    <a:pos x="47" y="130"/>
                  </a:cxn>
                  <a:cxn ang="0">
                    <a:pos x="59" y="136"/>
                  </a:cxn>
                  <a:cxn ang="0">
                    <a:pos x="74" y="138"/>
                  </a:cxn>
                  <a:cxn ang="0">
                    <a:pos x="88" y="136"/>
                  </a:cxn>
                  <a:cxn ang="0">
                    <a:pos x="100" y="130"/>
                  </a:cxn>
                  <a:cxn ang="0">
                    <a:pos x="109" y="122"/>
                  </a:cxn>
                  <a:cxn ang="0">
                    <a:pos x="113" y="109"/>
                  </a:cxn>
                  <a:cxn ang="0">
                    <a:pos x="138" y="109"/>
                  </a:cxn>
                  <a:cxn ang="0">
                    <a:pos x="132" y="126"/>
                  </a:cxn>
                  <a:cxn ang="0">
                    <a:pos x="122" y="141"/>
                  </a:cxn>
                  <a:cxn ang="0">
                    <a:pos x="109" y="151"/>
                  </a:cxn>
                  <a:cxn ang="0">
                    <a:pos x="92" y="158"/>
                  </a:cxn>
                  <a:cxn ang="0">
                    <a:pos x="73" y="160"/>
                  </a:cxn>
                  <a:cxn ang="0">
                    <a:pos x="53" y="158"/>
                  </a:cxn>
                  <a:cxn ang="0">
                    <a:pos x="38" y="152"/>
                  </a:cxn>
                  <a:cxn ang="0">
                    <a:pos x="24" y="144"/>
                  </a:cxn>
                  <a:cxn ang="0">
                    <a:pos x="14" y="132"/>
                  </a:cxn>
                  <a:cxn ang="0">
                    <a:pos x="6" y="116"/>
                  </a:cxn>
                  <a:cxn ang="0">
                    <a:pos x="2" y="99"/>
                  </a:cxn>
                  <a:cxn ang="0">
                    <a:pos x="0" y="80"/>
                  </a:cxn>
                  <a:cxn ang="0">
                    <a:pos x="2" y="58"/>
                  </a:cxn>
                  <a:cxn ang="0">
                    <a:pos x="9" y="39"/>
                  </a:cxn>
                  <a:cxn ang="0">
                    <a:pos x="20" y="23"/>
                  </a:cxn>
                  <a:cxn ang="0">
                    <a:pos x="35" y="10"/>
                  </a:cxn>
                  <a:cxn ang="0">
                    <a:pos x="52" y="3"/>
                  </a:cxn>
                  <a:cxn ang="0">
                    <a:pos x="72" y="0"/>
                  </a:cxn>
                </a:cxnLst>
                <a:rect l="0" t="0" r="r" b="b"/>
                <a:pathLst>
                  <a:path w="141" h="160">
                    <a:moveTo>
                      <a:pt x="70" y="22"/>
                    </a:moveTo>
                    <a:lnTo>
                      <a:pt x="55" y="25"/>
                    </a:lnTo>
                    <a:lnTo>
                      <a:pt x="43" y="31"/>
                    </a:lnTo>
                    <a:lnTo>
                      <a:pt x="35" y="41"/>
                    </a:lnTo>
                    <a:lnTo>
                      <a:pt x="29" y="52"/>
                    </a:lnTo>
                    <a:lnTo>
                      <a:pt x="26" y="66"/>
                    </a:lnTo>
                    <a:lnTo>
                      <a:pt x="114" y="66"/>
                    </a:lnTo>
                    <a:lnTo>
                      <a:pt x="111" y="52"/>
                    </a:lnTo>
                    <a:lnTo>
                      <a:pt x="106" y="40"/>
                    </a:lnTo>
                    <a:lnTo>
                      <a:pt x="96" y="31"/>
                    </a:lnTo>
                    <a:lnTo>
                      <a:pt x="84" y="25"/>
                    </a:lnTo>
                    <a:lnTo>
                      <a:pt x="70" y="22"/>
                    </a:lnTo>
                    <a:close/>
                    <a:moveTo>
                      <a:pt x="72" y="0"/>
                    </a:moveTo>
                    <a:lnTo>
                      <a:pt x="90" y="3"/>
                    </a:lnTo>
                    <a:lnTo>
                      <a:pt x="106" y="9"/>
                    </a:lnTo>
                    <a:lnTo>
                      <a:pt x="118" y="18"/>
                    </a:lnTo>
                    <a:lnTo>
                      <a:pt x="127" y="30"/>
                    </a:lnTo>
                    <a:lnTo>
                      <a:pt x="134" y="44"/>
                    </a:lnTo>
                    <a:lnTo>
                      <a:pt x="138" y="58"/>
                    </a:lnTo>
                    <a:lnTo>
                      <a:pt x="141" y="74"/>
                    </a:lnTo>
                    <a:lnTo>
                      <a:pt x="141" y="88"/>
                    </a:lnTo>
                    <a:lnTo>
                      <a:pt x="26" y="88"/>
                    </a:lnTo>
                    <a:lnTo>
                      <a:pt x="27" y="101"/>
                    </a:lnTo>
                    <a:lnTo>
                      <a:pt x="31" y="113"/>
                    </a:lnTo>
                    <a:lnTo>
                      <a:pt x="37" y="123"/>
                    </a:lnTo>
                    <a:lnTo>
                      <a:pt x="47" y="130"/>
                    </a:lnTo>
                    <a:lnTo>
                      <a:pt x="59" y="136"/>
                    </a:lnTo>
                    <a:lnTo>
                      <a:pt x="74" y="138"/>
                    </a:lnTo>
                    <a:lnTo>
                      <a:pt x="88" y="136"/>
                    </a:lnTo>
                    <a:lnTo>
                      <a:pt x="100" y="130"/>
                    </a:lnTo>
                    <a:lnTo>
                      <a:pt x="109" y="122"/>
                    </a:lnTo>
                    <a:lnTo>
                      <a:pt x="113" y="109"/>
                    </a:lnTo>
                    <a:lnTo>
                      <a:pt x="138" y="109"/>
                    </a:lnTo>
                    <a:lnTo>
                      <a:pt x="132" y="126"/>
                    </a:lnTo>
                    <a:lnTo>
                      <a:pt x="122" y="141"/>
                    </a:lnTo>
                    <a:lnTo>
                      <a:pt x="109" y="151"/>
                    </a:lnTo>
                    <a:lnTo>
                      <a:pt x="92" y="158"/>
                    </a:lnTo>
                    <a:lnTo>
                      <a:pt x="73" y="160"/>
                    </a:lnTo>
                    <a:lnTo>
                      <a:pt x="53" y="158"/>
                    </a:lnTo>
                    <a:lnTo>
                      <a:pt x="38" y="152"/>
                    </a:lnTo>
                    <a:lnTo>
                      <a:pt x="24" y="144"/>
                    </a:lnTo>
                    <a:lnTo>
                      <a:pt x="14" y="132"/>
                    </a:lnTo>
                    <a:lnTo>
                      <a:pt x="6" y="116"/>
                    </a:lnTo>
                    <a:lnTo>
                      <a:pt x="2" y="99"/>
                    </a:lnTo>
                    <a:lnTo>
                      <a:pt x="0" y="80"/>
                    </a:lnTo>
                    <a:lnTo>
                      <a:pt x="2" y="58"/>
                    </a:lnTo>
                    <a:lnTo>
                      <a:pt x="9" y="39"/>
                    </a:lnTo>
                    <a:lnTo>
                      <a:pt x="20" y="23"/>
                    </a:lnTo>
                    <a:lnTo>
                      <a:pt x="35" y="10"/>
                    </a:lnTo>
                    <a:lnTo>
                      <a:pt x="52" y="3"/>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6"/>
              <p:cNvSpPr>
                <a:spLocks noEditPoints="1"/>
              </p:cNvSpPr>
              <p:nvPr/>
            </p:nvSpPr>
            <p:spPr bwMode="gray">
              <a:xfrm>
                <a:off x="3525838" y="4352926"/>
                <a:ext cx="228600" cy="339725"/>
              </a:xfrm>
              <a:custGeom>
                <a:avLst/>
                <a:gdLst/>
                <a:ahLst/>
                <a:cxnLst>
                  <a:cxn ang="0">
                    <a:pos x="72" y="76"/>
                  </a:cxn>
                  <a:cxn ang="0">
                    <a:pos x="57" y="79"/>
                  </a:cxn>
                  <a:cxn ang="0">
                    <a:pos x="45" y="85"/>
                  </a:cxn>
                  <a:cxn ang="0">
                    <a:pos x="36" y="95"/>
                  </a:cxn>
                  <a:cxn ang="0">
                    <a:pos x="31" y="107"/>
                  </a:cxn>
                  <a:cxn ang="0">
                    <a:pos x="27" y="121"/>
                  </a:cxn>
                  <a:cxn ang="0">
                    <a:pos x="26" y="135"/>
                  </a:cxn>
                  <a:cxn ang="0">
                    <a:pos x="27" y="150"/>
                  </a:cxn>
                  <a:cxn ang="0">
                    <a:pos x="32" y="163"/>
                  </a:cxn>
                  <a:cxn ang="0">
                    <a:pos x="37" y="175"/>
                  </a:cxn>
                  <a:cxn ang="0">
                    <a:pos x="47" y="183"/>
                  </a:cxn>
                  <a:cxn ang="0">
                    <a:pos x="59" y="190"/>
                  </a:cxn>
                  <a:cxn ang="0">
                    <a:pos x="73" y="192"/>
                  </a:cxn>
                  <a:cxn ang="0">
                    <a:pos x="89" y="190"/>
                  </a:cxn>
                  <a:cxn ang="0">
                    <a:pos x="101" y="183"/>
                  </a:cxn>
                  <a:cxn ang="0">
                    <a:pos x="109" y="174"/>
                  </a:cxn>
                  <a:cxn ang="0">
                    <a:pos x="116" y="163"/>
                  </a:cxn>
                  <a:cxn ang="0">
                    <a:pos x="119" y="148"/>
                  </a:cxn>
                  <a:cxn ang="0">
                    <a:pos x="120" y="134"/>
                  </a:cxn>
                  <a:cxn ang="0">
                    <a:pos x="119" y="120"/>
                  </a:cxn>
                  <a:cxn ang="0">
                    <a:pos x="116" y="106"/>
                  </a:cxn>
                  <a:cxn ang="0">
                    <a:pos x="109" y="94"/>
                  </a:cxn>
                  <a:cxn ang="0">
                    <a:pos x="100" y="85"/>
                  </a:cxn>
                  <a:cxn ang="0">
                    <a:pos x="88" y="79"/>
                  </a:cxn>
                  <a:cxn ang="0">
                    <a:pos x="72" y="76"/>
                  </a:cxn>
                  <a:cxn ang="0">
                    <a:pos x="119" y="0"/>
                  </a:cxn>
                  <a:cxn ang="0">
                    <a:pos x="144" y="0"/>
                  </a:cxn>
                  <a:cxn ang="0">
                    <a:pos x="144" y="211"/>
                  </a:cxn>
                  <a:cxn ang="0">
                    <a:pos x="119" y="211"/>
                  </a:cxn>
                  <a:cxn ang="0">
                    <a:pos x="119" y="190"/>
                  </a:cxn>
                  <a:cxn ang="0">
                    <a:pos x="119" y="190"/>
                  </a:cxn>
                  <a:cxn ang="0">
                    <a:pos x="110" y="201"/>
                  </a:cxn>
                  <a:cxn ang="0">
                    <a:pos x="100" y="209"/>
                  </a:cxn>
                  <a:cxn ang="0">
                    <a:pos x="85" y="213"/>
                  </a:cxn>
                  <a:cxn ang="0">
                    <a:pos x="70" y="214"/>
                  </a:cxn>
                  <a:cxn ang="0">
                    <a:pos x="51" y="212"/>
                  </a:cxn>
                  <a:cxn ang="0">
                    <a:pos x="35" y="206"/>
                  </a:cxn>
                  <a:cxn ang="0">
                    <a:pos x="23" y="197"/>
                  </a:cxn>
                  <a:cxn ang="0">
                    <a:pos x="12" y="183"/>
                  </a:cxn>
                  <a:cxn ang="0">
                    <a:pos x="6" y="169"/>
                  </a:cxn>
                  <a:cxn ang="0">
                    <a:pos x="1" y="152"/>
                  </a:cxn>
                  <a:cxn ang="0">
                    <a:pos x="0" y="134"/>
                  </a:cxn>
                  <a:cxn ang="0">
                    <a:pos x="1" y="116"/>
                  </a:cxn>
                  <a:cxn ang="0">
                    <a:pos x="6" y="99"/>
                  </a:cxn>
                  <a:cxn ang="0">
                    <a:pos x="12" y="84"/>
                  </a:cxn>
                  <a:cxn ang="0">
                    <a:pos x="22" y="72"/>
                  </a:cxn>
                  <a:cxn ang="0">
                    <a:pos x="35" y="62"/>
                  </a:cxn>
                  <a:cxn ang="0">
                    <a:pos x="51" y="57"/>
                  </a:cxn>
                  <a:cxn ang="0">
                    <a:pos x="70" y="54"/>
                  </a:cxn>
                  <a:cxn ang="0">
                    <a:pos x="80" y="56"/>
                  </a:cxn>
                  <a:cxn ang="0">
                    <a:pos x="91" y="58"/>
                  </a:cxn>
                  <a:cxn ang="0">
                    <a:pos x="102" y="62"/>
                  </a:cxn>
                  <a:cxn ang="0">
                    <a:pos x="110" y="69"/>
                  </a:cxn>
                  <a:cxn ang="0">
                    <a:pos x="119" y="79"/>
                  </a:cxn>
                  <a:cxn ang="0">
                    <a:pos x="119" y="79"/>
                  </a:cxn>
                  <a:cxn ang="0">
                    <a:pos x="119" y="0"/>
                  </a:cxn>
                </a:cxnLst>
                <a:rect l="0" t="0" r="r" b="b"/>
                <a:pathLst>
                  <a:path w="144" h="214">
                    <a:moveTo>
                      <a:pt x="72" y="76"/>
                    </a:moveTo>
                    <a:lnTo>
                      <a:pt x="57" y="79"/>
                    </a:lnTo>
                    <a:lnTo>
                      <a:pt x="45" y="85"/>
                    </a:lnTo>
                    <a:lnTo>
                      <a:pt x="36" y="95"/>
                    </a:lnTo>
                    <a:lnTo>
                      <a:pt x="31" y="107"/>
                    </a:lnTo>
                    <a:lnTo>
                      <a:pt x="27" y="121"/>
                    </a:lnTo>
                    <a:lnTo>
                      <a:pt x="26" y="135"/>
                    </a:lnTo>
                    <a:lnTo>
                      <a:pt x="27" y="150"/>
                    </a:lnTo>
                    <a:lnTo>
                      <a:pt x="32" y="163"/>
                    </a:lnTo>
                    <a:lnTo>
                      <a:pt x="37" y="175"/>
                    </a:lnTo>
                    <a:lnTo>
                      <a:pt x="47" y="183"/>
                    </a:lnTo>
                    <a:lnTo>
                      <a:pt x="59" y="190"/>
                    </a:lnTo>
                    <a:lnTo>
                      <a:pt x="73" y="192"/>
                    </a:lnTo>
                    <a:lnTo>
                      <a:pt x="89" y="190"/>
                    </a:lnTo>
                    <a:lnTo>
                      <a:pt x="101" y="183"/>
                    </a:lnTo>
                    <a:lnTo>
                      <a:pt x="109" y="174"/>
                    </a:lnTo>
                    <a:lnTo>
                      <a:pt x="116" y="163"/>
                    </a:lnTo>
                    <a:lnTo>
                      <a:pt x="119" y="148"/>
                    </a:lnTo>
                    <a:lnTo>
                      <a:pt x="120" y="134"/>
                    </a:lnTo>
                    <a:lnTo>
                      <a:pt x="119" y="120"/>
                    </a:lnTo>
                    <a:lnTo>
                      <a:pt x="116" y="106"/>
                    </a:lnTo>
                    <a:lnTo>
                      <a:pt x="109" y="94"/>
                    </a:lnTo>
                    <a:lnTo>
                      <a:pt x="100" y="85"/>
                    </a:lnTo>
                    <a:lnTo>
                      <a:pt x="88" y="79"/>
                    </a:lnTo>
                    <a:lnTo>
                      <a:pt x="72" y="76"/>
                    </a:lnTo>
                    <a:close/>
                    <a:moveTo>
                      <a:pt x="119" y="0"/>
                    </a:moveTo>
                    <a:lnTo>
                      <a:pt x="144" y="0"/>
                    </a:lnTo>
                    <a:lnTo>
                      <a:pt x="144" y="211"/>
                    </a:lnTo>
                    <a:lnTo>
                      <a:pt x="119" y="211"/>
                    </a:lnTo>
                    <a:lnTo>
                      <a:pt x="119" y="190"/>
                    </a:lnTo>
                    <a:lnTo>
                      <a:pt x="119" y="190"/>
                    </a:lnTo>
                    <a:lnTo>
                      <a:pt x="110" y="201"/>
                    </a:lnTo>
                    <a:lnTo>
                      <a:pt x="100" y="209"/>
                    </a:lnTo>
                    <a:lnTo>
                      <a:pt x="85" y="213"/>
                    </a:lnTo>
                    <a:lnTo>
                      <a:pt x="70" y="214"/>
                    </a:lnTo>
                    <a:lnTo>
                      <a:pt x="51" y="212"/>
                    </a:lnTo>
                    <a:lnTo>
                      <a:pt x="35" y="206"/>
                    </a:lnTo>
                    <a:lnTo>
                      <a:pt x="23" y="197"/>
                    </a:lnTo>
                    <a:lnTo>
                      <a:pt x="12" y="183"/>
                    </a:lnTo>
                    <a:lnTo>
                      <a:pt x="6" y="169"/>
                    </a:lnTo>
                    <a:lnTo>
                      <a:pt x="1" y="152"/>
                    </a:lnTo>
                    <a:lnTo>
                      <a:pt x="0" y="134"/>
                    </a:lnTo>
                    <a:lnTo>
                      <a:pt x="1" y="116"/>
                    </a:lnTo>
                    <a:lnTo>
                      <a:pt x="6" y="99"/>
                    </a:lnTo>
                    <a:lnTo>
                      <a:pt x="12" y="84"/>
                    </a:lnTo>
                    <a:lnTo>
                      <a:pt x="22" y="72"/>
                    </a:lnTo>
                    <a:lnTo>
                      <a:pt x="35" y="62"/>
                    </a:lnTo>
                    <a:lnTo>
                      <a:pt x="51" y="57"/>
                    </a:lnTo>
                    <a:lnTo>
                      <a:pt x="70" y="54"/>
                    </a:lnTo>
                    <a:lnTo>
                      <a:pt x="80" y="56"/>
                    </a:lnTo>
                    <a:lnTo>
                      <a:pt x="91" y="58"/>
                    </a:lnTo>
                    <a:lnTo>
                      <a:pt x="102" y="62"/>
                    </a:lnTo>
                    <a:lnTo>
                      <a:pt x="110" y="69"/>
                    </a:lnTo>
                    <a:lnTo>
                      <a:pt x="119" y="79"/>
                    </a:lnTo>
                    <a:lnTo>
                      <a:pt x="119" y="79"/>
                    </a:lnTo>
                    <a:lnTo>
                      <a:pt x="1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7"/>
              <p:cNvSpPr>
                <a:spLocks noEditPoints="1"/>
              </p:cNvSpPr>
              <p:nvPr/>
            </p:nvSpPr>
            <p:spPr bwMode="gray">
              <a:xfrm>
                <a:off x="3803651" y="4438651"/>
                <a:ext cx="223838" cy="254000"/>
              </a:xfrm>
              <a:custGeom>
                <a:avLst/>
                <a:gdLst/>
                <a:ahLst/>
                <a:cxnLst>
                  <a:cxn ang="0">
                    <a:pos x="71" y="22"/>
                  </a:cxn>
                  <a:cxn ang="0">
                    <a:pos x="56" y="25"/>
                  </a:cxn>
                  <a:cxn ang="0">
                    <a:pos x="45" y="31"/>
                  </a:cxn>
                  <a:cxn ang="0">
                    <a:pos x="35" y="41"/>
                  </a:cxn>
                  <a:cxn ang="0">
                    <a:pos x="29" y="52"/>
                  </a:cxn>
                  <a:cxn ang="0">
                    <a:pos x="27" y="66"/>
                  </a:cxn>
                  <a:cxn ang="0">
                    <a:pos x="115" y="66"/>
                  </a:cxn>
                  <a:cxn ang="0">
                    <a:pos x="112" y="52"/>
                  </a:cxn>
                  <a:cxn ang="0">
                    <a:pos x="106" y="40"/>
                  </a:cxn>
                  <a:cxn ang="0">
                    <a:pos x="96" y="31"/>
                  </a:cxn>
                  <a:cxn ang="0">
                    <a:pos x="84" y="25"/>
                  </a:cxn>
                  <a:cxn ang="0">
                    <a:pos x="71" y="22"/>
                  </a:cxn>
                  <a:cxn ang="0">
                    <a:pos x="72" y="0"/>
                  </a:cxn>
                  <a:cxn ang="0">
                    <a:pos x="91" y="3"/>
                  </a:cxn>
                  <a:cxn ang="0">
                    <a:pos x="106" y="9"/>
                  </a:cxn>
                  <a:cxn ang="0">
                    <a:pos x="118" y="18"/>
                  </a:cxn>
                  <a:cxn ang="0">
                    <a:pos x="128" y="30"/>
                  </a:cxn>
                  <a:cxn ang="0">
                    <a:pos x="134" y="44"/>
                  </a:cxn>
                  <a:cxn ang="0">
                    <a:pos x="139" y="58"/>
                  </a:cxn>
                  <a:cxn ang="0">
                    <a:pos x="141" y="74"/>
                  </a:cxn>
                  <a:cxn ang="0">
                    <a:pos x="141" y="88"/>
                  </a:cxn>
                  <a:cxn ang="0">
                    <a:pos x="27" y="88"/>
                  </a:cxn>
                  <a:cxn ang="0">
                    <a:pos x="27" y="101"/>
                  </a:cxn>
                  <a:cxn ang="0">
                    <a:pos x="32" y="113"/>
                  </a:cxn>
                  <a:cxn ang="0">
                    <a:pos x="38" y="123"/>
                  </a:cxn>
                  <a:cxn ang="0">
                    <a:pos x="47" y="130"/>
                  </a:cxn>
                  <a:cxn ang="0">
                    <a:pos x="59" y="136"/>
                  </a:cxn>
                  <a:cxn ang="0">
                    <a:pos x="74" y="138"/>
                  </a:cxn>
                  <a:cxn ang="0">
                    <a:pos x="88" y="136"/>
                  </a:cxn>
                  <a:cxn ang="0">
                    <a:pos x="100" y="130"/>
                  </a:cxn>
                  <a:cxn ang="0">
                    <a:pos x="109" y="122"/>
                  </a:cxn>
                  <a:cxn ang="0">
                    <a:pos x="114" y="109"/>
                  </a:cxn>
                  <a:cxn ang="0">
                    <a:pos x="139" y="109"/>
                  </a:cxn>
                  <a:cxn ang="0">
                    <a:pos x="133" y="126"/>
                  </a:cxn>
                  <a:cxn ang="0">
                    <a:pos x="122" y="141"/>
                  </a:cxn>
                  <a:cxn ang="0">
                    <a:pos x="109" y="151"/>
                  </a:cxn>
                  <a:cxn ang="0">
                    <a:pos x="93" y="158"/>
                  </a:cxn>
                  <a:cxn ang="0">
                    <a:pos x="73" y="160"/>
                  </a:cxn>
                  <a:cxn ang="0">
                    <a:pos x="55" y="158"/>
                  </a:cxn>
                  <a:cxn ang="0">
                    <a:pos x="38" y="152"/>
                  </a:cxn>
                  <a:cxn ang="0">
                    <a:pos x="25" y="144"/>
                  </a:cxn>
                  <a:cxn ang="0">
                    <a:pos x="14" y="132"/>
                  </a:cxn>
                  <a:cxn ang="0">
                    <a:pos x="6" y="116"/>
                  </a:cxn>
                  <a:cxn ang="0">
                    <a:pos x="2" y="99"/>
                  </a:cxn>
                  <a:cxn ang="0">
                    <a:pos x="0" y="80"/>
                  </a:cxn>
                  <a:cxn ang="0">
                    <a:pos x="2" y="58"/>
                  </a:cxn>
                  <a:cxn ang="0">
                    <a:pos x="10" y="39"/>
                  </a:cxn>
                  <a:cxn ang="0">
                    <a:pos x="21" y="23"/>
                  </a:cxn>
                  <a:cxn ang="0">
                    <a:pos x="35" y="10"/>
                  </a:cxn>
                  <a:cxn ang="0">
                    <a:pos x="52" y="3"/>
                  </a:cxn>
                  <a:cxn ang="0">
                    <a:pos x="72" y="0"/>
                  </a:cxn>
                </a:cxnLst>
                <a:rect l="0" t="0" r="r" b="b"/>
                <a:pathLst>
                  <a:path w="141" h="160">
                    <a:moveTo>
                      <a:pt x="71" y="22"/>
                    </a:moveTo>
                    <a:lnTo>
                      <a:pt x="56" y="25"/>
                    </a:lnTo>
                    <a:lnTo>
                      <a:pt x="45" y="31"/>
                    </a:lnTo>
                    <a:lnTo>
                      <a:pt x="35" y="41"/>
                    </a:lnTo>
                    <a:lnTo>
                      <a:pt x="29" y="52"/>
                    </a:lnTo>
                    <a:lnTo>
                      <a:pt x="27" y="66"/>
                    </a:lnTo>
                    <a:lnTo>
                      <a:pt x="115" y="66"/>
                    </a:lnTo>
                    <a:lnTo>
                      <a:pt x="112" y="52"/>
                    </a:lnTo>
                    <a:lnTo>
                      <a:pt x="106" y="40"/>
                    </a:lnTo>
                    <a:lnTo>
                      <a:pt x="96" y="31"/>
                    </a:lnTo>
                    <a:lnTo>
                      <a:pt x="84" y="25"/>
                    </a:lnTo>
                    <a:lnTo>
                      <a:pt x="71" y="22"/>
                    </a:lnTo>
                    <a:close/>
                    <a:moveTo>
                      <a:pt x="72" y="0"/>
                    </a:moveTo>
                    <a:lnTo>
                      <a:pt x="91" y="3"/>
                    </a:lnTo>
                    <a:lnTo>
                      <a:pt x="106" y="9"/>
                    </a:lnTo>
                    <a:lnTo>
                      <a:pt x="118" y="18"/>
                    </a:lnTo>
                    <a:lnTo>
                      <a:pt x="128" y="30"/>
                    </a:lnTo>
                    <a:lnTo>
                      <a:pt x="134" y="44"/>
                    </a:lnTo>
                    <a:lnTo>
                      <a:pt x="139" y="58"/>
                    </a:lnTo>
                    <a:lnTo>
                      <a:pt x="141" y="74"/>
                    </a:lnTo>
                    <a:lnTo>
                      <a:pt x="141" y="88"/>
                    </a:lnTo>
                    <a:lnTo>
                      <a:pt x="27" y="88"/>
                    </a:lnTo>
                    <a:lnTo>
                      <a:pt x="27" y="101"/>
                    </a:lnTo>
                    <a:lnTo>
                      <a:pt x="32" y="113"/>
                    </a:lnTo>
                    <a:lnTo>
                      <a:pt x="38" y="123"/>
                    </a:lnTo>
                    <a:lnTo>
                      <a:pt x="47" y="130"/>
                    </a:lnTo>
                    <a:lnTo>
                      <a:pt x="59" y="136"/>
                    </a:lnTo>
                    <a:lnTo>
                      <a:pt x="74" y="138"/>
                    </a:lnTo>
                    <a:lnTo>
                      <a:pt x="88" y="136"/>
                    </a:lnTo>
                    <a:lnTo>
                      <a:pt x="100" y="130"/>
                    </a:lnTo>
                    <a:lnTo>
                      <a:pt x="109" y="122"/>
                    </a:lnTo>
                    <a:lnTo>
                      <a:pt x="114" y="109"/>
                    </a:lnTo>
                    <a:lnTo>
                      <a:pt x="139" y="109"/>
                    </a:lnTo>
                    <a:lnTo>
                      <a:pt x="133" y="126"/>
                    </a:lnTo>
                    <a:lnTo>
                      <a:pt x="122" y="141"/>
                    </a:lnTo>
                    <a:lnTo>
                      <a:pt x="109" y="151"/>
                    </a:lnTo>
                    <a:lnTo>
                      <a:pt x="93" y="158"/>
                    </a:lnTo>
                    <a:lnTo>
                      <a:pt x="73" y="160"/>
                    </a:lnTo>
                    <a:lnTo>
                      <a:pt x="55" y="158"/>
                    </a:lnTo>
                    <a:lnTo>
                      <a:pt x="38" y="152"/>
                    </a:lnTo>
                    <a:lnTo>
                      <a:pt x="25" y="144"/>
                    </a:lnTo>
                    <a:lnTo>
                      <a:pt x="14" y="132"/>
                    </a:lnTo>
                    <a:lnTo>
                      <a:pt x="6" y="116"/>
                    </a:lnTo>
                    <a:lnTo>
                      <a:pt x="2" y="99"/>
                    </a:lnTo>
                    <a:lnTo>
                      <a:pt x="0" y="80"/>
                    </a:lnTo>
                    <a:lnTo>
                      <a:pt x="2" y="58"/>
                    </a:lnTo>
                    <a:lnTo>
                      <a:pt x="10" y="39"/>
                    </a:lnTo>
                    <a:lnTo>
                      <a:pt x="21" y="23"/>
                    </a:lnTo>
                    <a:lnTo>
                      <a:pt x="35" y="10"/>
                    </a:lnTo>
                    <a:lnTo>
                      <a:pt x="52" y="3"/>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Rectangle 18"/>
              <p:cNvSpPr>
                <a:spLocks noChangeArrowheads="1"/>
              </p:cNvSpPr>
              <p:nvPr/>
            </p:nvSpPr>
            <p:spPr bwMode="gray">
              <a:xfrm>
                <a:off x="4202113" y="4352926"/>
                <a:ext cx="39688" cy="33496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19"/>
              <p:cNvSpPr>
                <a:spLocks/>
              </p:cNvSpPr>
              <p:nvPr/>
            </p:nvSpPr>
            <p:spPr bwMode="gray">
              <a:xfrm>
                <a:off x="4313238" y="4352926"/>
                <a:ext cx="52388" cy="120650"/>
              </a:xfrm>
              <a:custGeom>
                <a:avLst/>
                <a:gdLst/>
                <a:ahLst/>
                <a:cxnLst>
                  <a:cxn ang="0">
                    <a:pos x="0" y="0"/>
                  </a:cxn>
                  <a:cxn ang="0">
                    <a:pos x="33" y="0"/>
                  </a:cxn>
                  <a:cxn ang="0">
                    <a:pos x="33" y="33"/>
                  </a:cxn>
                  <a:cxn ang="0">
                    <a:pos x="32" y="46"/>
                  </a:cxn>
                  <a:cxn ang="0">
                    <a:pos x="28" y="58"/>
                  </a:cxn>
                  <a:cxn ang="0">
                    <a:pos x="21" y="68"/>
                  </a:cxn>
                  <a:cxn ang="0">
                    <a:pos x="12" y="74"/>
                  </a:cxn>
                  <a:cxn ang="0">
                    <a:pos x="0" y="76"/>
                  </a:cxn>
                  <a:cxn ang="0">
                    <a:pos x="0" y="61"/>
                  </a:cxn>
                  <a:cxn ang="0">
                    <a:pos x="7" y="60"/>
                  </a:cxn>
                  <a:cxn ang="0">
                    <a:pos x="12" y="54"/>
                  </a:cxn>
                  <a:cxn ang="0">
                    <a:pos x="15" y="48"/>
                  </a:cxn>
                  <a:cxn ang="0">
                    <a:pos x="17" y="40"/>
                  </a:cxn>
                  <a:cxn ang="0">
                    <a:pos x="18" y="33"/>
                  </a:cxn>
                  <a:cxn ang="0">
                    <a:pos x="0" y="33"/>
                  </a:cxn>
                  <a:cxn ang="0">
                    <a:pos x="0" y="0"/>
                  </a:cxn>
                </a:cxnLst>
                <a:rect l="0" t="0" r="r" b="b"/>
                <a:pathLst>
                  <a:path w="33" h="76">
                    <a:moveTo>
                      <a:pt x="0" y="0"/>
                    </a:moveTo>
                    <a:lnTo>
                      <a:pt x="33" y="0"/>
                    </a:lnTo>
                    <a:lnTo>
                      <a:pt x="33" y="33"/>
                    </a:lnTo>
                    <a:lnTo>
                      <a:pt x="32" y="46"/>
                    </a:lnTo>
                    <a:lnTo>
                      <a:pt x="28" y="58"/>
                    </a:lnTo>
                    <a:lnTo>
                      <a:pt x="21" y="68"/>
                    </a:lnTo>
                    <a:lnTo>
                      <a:pt x="12" y="74"/>
                    </a:lnTo>
                    <a:lnTo>
                      <a:pt x="0" y="76"/>
                    </a:lnTo>
                    <a:lnTo>
                      <a:pt x="0" y="61"/>
                    </a:lnTo>
                    <a:lnTo>
                      <a:pt x="7" y="60"/>
                    </a:lnTo>
                    <a:lnTo>
                      <a:pt x="12" y="54"/>
                    </a:lnTo>
                    <a:lnTo>
                      <a:pt x="15" y="48"/>
                    </a:lnTo>
                    <a:lnTo>
                      <a:pt x="17" y="40"/>
                    </a:lnTo>
                    <a:lnTo>
                      <a:pt x="18" y="33"/>
                    </a:lnTo>
                    <a:lnTo>
                      <a:pt x="0" y="3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20"/>
              <p:cNvSpPr>
                <a:spLocks noEditPoints="1"/>
              </p:cNvSpPr>
              <p:nvPr/>
            </p:nvSpPr>
            <p:spPr bwMode="gray">
              <a:xfrm>
                <a:off x="4421188" y="4438651"/>
                <a:ext cx="223838" cy="254000"/>
              </a:xfrm>
              <a:custGeom>
                <a:avLst/>
                <a:gdLst/>
                <a:ahLst/>
                <a:cxnLst>
                  <a:cxn ang="0">
                    <a:pos x="71" y="22"/>
                  </a:cxn>
                  <a:cxn ang="0">
                    <a:pos x="56" y="25"/>
                  </a:cxn>
                  <a:cxn ang="0">
                    <a:pos x="45" y="31"/>
                  </a:cxn>
                  <a:cxn ang="0">
                    <a:pos x="35" y="41"/>
                  </a:cxn>
                  <a:cxn ang="0">
                    <a:pos x="29" y="52"/>
                  </a:cxn>
                  <a:cxn ang="0">
                    <a:pos x="27" y="66"/>
                  </a:cxn>
                  <a:cxn ang="0">
                    <a:pos x="115" y="66"/>
                  </a:cxn>
                  <a:cxn ang="0">
                    <a:pos x="112" y="52"/>
                  </a:cxn>
                  <a:cxn ang="0">
                    <a:pos x="106" y="40"/>
                  </a:cxn>
                  <a:cxn ang="0">
                    <a:pos x="96" y="31"/>
                  </a:cxn>
                  <a:cxn ang="0">
                    <a:pos x="84" y="25"/>
                  </a:cxn>
                  <a:cxn ang="0">
                    <a:pos x="71" y="22"/>
                  </a:cxn>
                  <a:cxn ang="0">
                    <a:pos x="72" y="0"/>
                  </a:cxn>
                  <a:cxn ang="0">
                    <a:pos x="91" y="3"/>
                  </a:cxn>
                  <a:cxn ang="0">
                    <a:pos x="106" y="9"/>
                  </a:cxn>
                  <a:cxn ang="0">
                    <a:pos x="118" y="18"/>
                  </a:cxn>
                  <a:cxn ang="0">
                    <a:pos x="128" y="30"/>
                  </a:cxn>
                  <a:cxn ang="0">
                    <a:pos x="134" y="44"/>
                  </a:cxn>
                  <a:cxn ang="0">
                    <a:pos x="139" y="58"/>
                  </a:cxn>
                  <a:cxn ang="0">
                    <a:pos x="141" y="74"/>
                  </a:cxn>
                  <a:cxn ang="0">
                    <a:pos x="141" y="88"/>
                  </a:cxn>
                  <a:cxn ang="0">
                    <a:pos x="27" y="88"/>
                  </a:cxn>
                  <a:cxn ang="0">
                    <a:pos x="27" y="101"/>
                  </a:cxn>
                  <a:cxn ang="0">
                    <a:pos x="32" y="113"/>
                  </a:cxn>
                  <a:cxn ang="0">
                    <a:pos x="38" y="123"/>
                  </a:cxn>
                  <a:cxn ang="0">
                    <a:pos x="47" y="130"/>
                  </a:cxn>
                  <a:cxn ang="0">
                    <a:pos x="59" y="136"/>
                  </a:cxn>
                  <a:cxn ang="0">
                    <a:pos x="74" y="138"/>
                  </a:cxn>
                  <a:cxn ang="0">
                    <a:pos x="88" y="136"/>
                  </a:cxn>
                  <a:cxn ang="0">
                    <a:pos x="100" y="130"/>
                  </a:cxn>
                  <a:cxn ang="0">
                    <a:pos x="109" y="122"/>
                  </a:cxn>
                  <a:cxn ang="0">
                    <a:pos x="114" y="109"/>
                  </a:cxn>
                  <a:cxn ang="0">
                    <a:pos x="139" y="109"/>
                  </a:cxn>
                  <a:cxn ang="0">
                    <a:pos x="133" y="126"/>
                  </a:cxn>
                  <a:cxn ang="0">
                    <a:pos x="122" y="141"/>
                  </a:cxn>
                  <a:cxn ang="0">
                    <a:pos x="109" y="151"/>
                  </a:cxn>
                  <a:cxn ang="0">
                    <a:pos x="93" y="158"/>
                  </a:cxn>
                  <a:cxn ang="0">
                    <a:pos x="73" y="160"/>
                  </a:cxn>
                  <a:cxn ang="0">
                    <a:pos x="55" y="158"/>
                  </a:cxn>
                  <a:cxn ang="0">
                    <a:pos x="38" y="152"/>
                  </a:cxn>
                  <a:cxn ang="0">
                    <a:pos x="25" y="144"/>
                  </a:cxn>
                  <a:cxn ang="0">
                    <a:pos x="14" y="132"/>
                  </a:cxn>
                  <a:cxn ang="0">
                    <a:pos x="6" y="116"/>
                  </a:cxn>
                  <a:cxn ang="0">
                    <a:pos x="2" y="99"/>
                  </a:cxn>
                  <a:cxn ang="0">
                    <a:pos x="0" y="80"/>
                  </a:cxn>
                  <a:cxn ang="0">
                    <a:pos x="2" y="58"/>
                  </a:cxn>
                  <a:cxn ang="0">
                    <a:pos x="10" y="39"/>
                  </a:cxn>
                  <a:cxn ang="0">
                    <a:pos x="21" y="23"/>
                  </a:cxn>
                  <a:cxn ang="0">
                    <a:pos x="35" y="10"/>
                  </a:cxn>
                  <a:cxn ang="0">
                    <a:pos x="52" y="3"/>
                  </a:cxn>
                  <a:cxn ang="0">
                    <a:pos x="72" y="0"/>
                  </a:cxn>
                </a:cxnLst>
                <a:rect l="0" t="0" r="r" b="b"/>
                <a:pathLst>
                  <a:path w="141" h="160">
                    <a:moveTo>
                      <a:pt x="71" y="22"/>
                    </a:moveTo>
                    <a:lnTo>
                      <a:pt x="56" y="25"/>
                    </a:lnTo>
                    <a:lnTo>
                      <a:pt x="45" y="31"/>
                    </a:lnTo>
                    <a:lnTo>
                      <a:pt x="35" y="41"/>
                    </a:lnTo>
                    <a:lnTo>
                      <a:pt x="29" y="52"/>
                    </a:lnTo>
                    <a:lnTo>
                      <a:pt x="27" y="66"/>
                    </a:lnTo>
                    <a:lnTo>
                      <a:pt x="115" y="66"/>
                    </a:lnTo>
                    <a:lnTo>
                      <a:pt x="112" y="52"/>
                    </a:lnTo>
                    <a:lnTo>
                      <a:pt x="106" y="40"/>
                    </a:lnTo>
                    <a:lnTo>
                      <a:pt x="96" y="31"/>
                    </a:lnTo>
                    <a:lnTo>
                      <a:pt x="84" y="25"/>
                    </a:lnTo>
                    <a:lnTo>
                      <a:pt x="71" y="22"/>
                    </a:lnTo>
                    <a:close/>
                    <a:moveTo>
                      <a:pt x="72" y="0"/>
                    </a:moveTo>
                    <a:lnTo>
                      <a:pt x="91" y="3"/>
                    </a:lnTo>
                    <a:lnTo>
                      <a:pt x="106" y="9"/>
                    </a:lnTo>
                    <a:lnTo>
                      <a:pt x="118" y="18"/>
                    </a:lnTo>
                    <a:lnTo>
                      <a:pt x="128" y="30"/>
                    </a:lnTo>
                    <a:lnTo>
                      <a:pt x="134" y="44"/>
                    </a:lnTo>
                    <a:lnTo>
                      <a:pt x="139" y="58"/>
                    </a:lnTo>
                    <a:lnTo>
                      <a:pt x="141" y="74"/>
                    </a:lnTo>
                    <a:lnTo>
                      <a:pt x="141" y="88"/>
                    </a:lnTo>
                    <a:lnTo>
                      <a:pt x="27" y="88"/>
                    </a:lnTo>
                    <a:lnTo>
                      <a:pt x="27" y="101"/>
                    </a:lnTo>
                    <a:lnTo>
                      <a:pt x="32" y="113"/>
                    </a:lnTo>
                    <a:lnTo>
                      <a:pt x="38" y="123"/>
                    </a:lnTo>
                    <a:lnTo>
                      <a:pt x="47" y="130"/>
                    </a:lnTo>
                    <a:lnTo>
                      <a:pt x="59" y="136"/>
                    </a:lnTo>
                    <a:lnTo>
                      <a:pt x="74" y="138"/>
                    </a:lnTo>
                    <a:lnTo>
                      <a:pt x="88" y="136"/>
                    </a:lnTo>
                    <a:lnTo>
                      <a:pt x="100" y="130"/>
                    </a:lnTo>
                    <a:lnTo>
                      <a:pt x="109" y="122"/>
                    </a:lnTo>
                    <a:lnTo>
                      <a:pt x="114" y="109"/>
                    </a:lnTo>
                    <a:lnTo>
                      <a:pt x="139" y="109"/>
                    </a:lnTo>
                    <a:lnTo>
                      <a:pt x="133" y="126"/>
                    </a:lnTo>
                    <a:lnTo>
                      <a:pt x="122" y="141"/>
                    </a:lnTo>
                    <a:lnTo>
                      <a:pt x="109" y="151"/>
                    </a:lnTo>
                    <a:lnTo>
                      <a:pt x="93" y="158"/>
                    </a:lnTo>
                    <a:lnTo>
                      <a:pt x="73" y="160"/>
                    </a:lnTo>
                    <a:lnTo>
                      <a:pt x="55" y="158"/>
                    </a:lnTo>
                    <a:lnTo>
                      <a:pt x="38" y="152"/>
                    </a:lnTo>
                    <a:lnTo>
                      <a:pt x="25" y="144"/>
                    </a:lnTo>
                    <a:lnTo>
                      <a:pt x="14" y="132"/>
                    </a:lnTo>
                    <a:lnTo>
                      <a:pt x="6" y="116"/>
                    </a:lnTo>
                    <a:lnTo>
                      <a:pt x="2" y="99"/>
                    </a:lnTo>
                    <a:lnTo>
                      <a:pt x="0" y="80"/>
                    </a:lnTo>
                    <a:lnTo>
                      <a:pt x="2" y="58"/>
                    </a:lnTo>
                    <a:lnTo>
                      <a:pt x="10" y="39"/>
                    </a:lnTo>
                    <a:lnTo>
                      <a:pt x="21" y="23"/>
                    </a:lnTo>
                    <a:lnTo>
                      <a:pt x="35" y="10"/>
                    </a:lnTo>
                    <a:lnTo>
                      <a:pt x="52" y="3"/>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21"/>
              <p:cNvSpPr>
                <a:spLocks/>
              </p:cNvSpPr>
              <p:nvPr/>
            </p:nvSpPr>
            <p:spPr bwMode="gray">
              <a:xfrm>
                <a:off x="4686301" y="4438651"/>
                <a:ext cx="201613" cy="249238"/>
              </a:xfrm>
              <a:custGeom>
                <a:avLst/>
                <a:gdLst/>
                <a:ahLst/>
                <a:cxnLst>
                  <a:cxn ang="0">
                    <a:pos x="74" y="0"/>
                  </a:cxn>
                  <a:cxn ang="0">
                    <a:pos x="92" y="3"/>
                  </a:cxn>
                  <a:cxn ang="0">
                    <a:pos x="106" y="7"/>
                  </a:cxn>
                  <a:cxn ang="0">
                    <a:pos x="116" y="16"/>
                  </a:cxn>
                  <a:cxn ang="0">
                    <a:pos x="123" y="27"/>
                  </a:cxn>
                  <a:cxn ang="0">
                    <a:pos x="126" y="41"/>
                  </a:cxn>
                  <a:cxn ang="0">
                    <a:pos x="127" y="56"/>
                  </a:cxn>
                  <a:cxn ang="0">
                    <a:pos x="127" y="157"/>
                  </a:cxn>
                  <a:cxn ang="0">
                    <a:pos x="102" y="157"/>
                  </a:cxn>
                  <a:cxn ang="0">
                    <a:pos x="102" y="53"/>
                  </a:cxn>
                  <a:cxn ang="0">
                    <a:pos x="100" y="41"/>
                  </a:cxn>
                  <a:cxn ang="0">
                    <a:pos x="93" y="31"/>
                  </a:cxn>
                  <a:cxn ang="0">
                    <a:pos x="83" y="25"/>
                  </a:cxn>
                  <a:cxn ang="0">
                    <a:pos x="71" y="22"/>
                  </a:cxn>
                  <a:cxn ang="0">
                    <a:pos x="55" y="25"/>
                  </a:cxn>
                  <a:cxn ang="0">
                    <a:pos x="42" y="31"/>
                  </a:cxn>
                  <a:cxn ang="0">
                    <a:pos x="33" y="42"/>
                  </a:cxn>
                  <a:cxn ang="0">
                    <a:pos x="27" y="55"/>
                  </a:cxn>
                  <a:cxn ang="0">
                    <a:pos x="25" y="70"/>
                  </a:cxn>
                  <a:cxn ang="0">
                    <a:pos x="25" y="157"/>
                  </a:cxn>
                  <a:cxn ang="0">
                    <a:pos x="0" y="157"/>
                  </a:cxn>
                  <a:cxn ang="0">
                    <a:pos x="0" y="4"/>
                  </a:cxn>
                  <a:cxn ang="0">
                    <a:pos x="24" y="4"/>
                  </a:cxn>
                  <a:cxn ang="0">
                    <a:pos x="24" y="28"/>
                  </a:cxn>
                  <a:cxn ang="0">
                    <a:pos x="24" y="28"/>
                  </a:cxn>
                  <a:cxn ang="0">
                    <a:pos x="34" y="16"/>
                  </a:cxn>
                  <a:cxn ang="0">
                    <a:pos x="45" y="7"/>
                  </a:cxn>
                  <a:cxn ang="0">
                    <a:pos x="59" y="2"/>
                  </a:cxn>
                  <a:cxn ang="0">
                    <a:pos x="74" y="0"/>
                  </a:cxn>
                </a:cxnLst>
                <a:rect l="0" t="0" r="r" b="b"/>
                <a:pathLst>
                  <a:path w="127" h="157">
                    <a:moveTo>
                      <a:pt x="74" y="0"/>
                    </a:moveTo>
                    <a:lnTo>
                      <a:pt x="92" y="3"/>
                    </a:lnTo>
                    <a:lnTo>
                      <a:pt x="106" y="7"/>
                    </a:lnTo>
                    <a:lnTo>
                      <a:pt x="116" y="16"/>
                    </a:lnTo>
                    <a:lnTo>
                      <a:pt x="123" y="27"/>
                    </a:lnTo>
                    <a:lnTo>
                      <a:pt x="126" y="41"/>
                    </a:lnTo>
                    <a:lnTo>
                      <a:pt x="127" y="56"/>
                    </a:lnTo>
                    <a:lnTo>
                      <a:pt x="127" y="157"/>
                    </a:lnTo>
                    <a:lnTo>
                      <a:pt x="102" y="157"/>
                    </a:lnTo>
                    <a:lnTo>
                      <a:pt x="102" y="53"/>
                    </a:lnTo>
                    <a:lnTo>
                      <a:pt x="100" y="41"/>
                    </a:lnTo>
                    <a:lnTo>
                      <a:pt x="93" y="31"/>
                    </a:lnTo>
                    <a:lnTo>
                      <a:pt x="83" y="25"/>
                    </a:lnTo>
                    <a:lnTo>
                      <a:pt x="71" y="22"/>
                    </a:lnTo>
                    <a:lnTo>
                      <a:pt x="55" y="25"/>
                    </a:lnTo>
                    <a:lnTo>
                      <a:pt x="42" y="31"/>
                    </a:lnTo>
                    <a:lnTo>
                      <a:pt x="33" y="42"/>
                    </a:lnTo>
                    <a:lnTo>
                      <a:pt x="27" y="55"/>
                    </a:lnTo>
                    <a:lnTo>
                      <a:pt x="25" y="70"/>
                    </a:lnTo>
                    <a:lnTo>
                      <a:pt x="25" y="157"/>
                    </a:lnTo>
                    <a:lnTo>
                      <a:pt x="0" y="157"/>
                    </a:lnTo>
                    <a:lnTo>
                      <a:pt x="0" y="4"/>
                    </a:lnTo>
                    <a:lnTo>
                      <a:pt x="24" y="4"/>
                    </a:lnTo>
                    <a:lnTo>
                      <a:pt x="24" y="28"/>
                    </a:lnTo>
                    <a:lnTo>
                      <a:pt x="24" y="28"/>
                    </a:lnTo>
                    <a:lnTo>
                      <a:pt x="34" y="16"/>
                    </a:lnTo>
                    <a:lnTo>
                      <a:pt x="45" y="7"/>
                    </a:lnTo>
                    <a:lnTo>
                      <a:pt x="59" y="2"/>
                    </a:lnTo>
                    <a:lnTo>
                      <a:pt x="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22"/>
              <p:cNvSpPr>
                <a:spLocks noEditPoints="1"/>
              </p:cNvSpPr>
              <p:nvPr/>
            </p:nvSpPr>
            <p:spPr bwMode="gray">
              <a:xfrm>
                <a:off x="4933951" y="4438651"/>
                <a:ext cx="222250" cy="347663"/>
              </a:xfrm>
              <a:custGeom>
                <a:avLst/>
                <a:gdLst/>
                <a:ahLst/>
                <a:cxnLst>
                  <a:cxn ang="0">
                    <a:pos x="58" y="25"/>
                  </a:cxn>
                  <a:cxn ang="0">
                    <a:pos x="38" y="40"/>
                  </a:cxn>
                  <a:cxn ang="0">
                    <a:pos x="28" y="64"/>
                  </a:cxn>
                  <a:cxn ang="0">
                    <a:pos x="28" y="90"/>
                  </a:cxn>
                  <a:cxn ang="0">
                    <a:pos x="33" y="113"/>
                  </a:cxn>
                  <a:cxn ang="0">
                    <a:pos x="47" y="129"/>
                  </a:cxn>
                  <a:cxn ang="0">
                    <a:pos x="70" y="136"/>
                  </a:cxn>
                  <a:cxn ang="0">
                    <a:pos x="97" y="127"/>
                  </a:cxn>
                  <a:cxn ang="0">
                    <a:pos x="112" y="105"/>
                  </a:cxn>
                  <a:cxn ang="0">
                    <a:pos x="116" y="77"/>
                  </a:cxn>
                  <a:cxn ang="0">
                    <a:pos x="112" y="51"/>
                  </a:cxn>
                  <a:cxn ang="0">
                    <a:pos x="98" y="31"/>
                  </a:cxn>
                  <a:cxn ang="0">
                    <a:pos x="73" y="22"/>
                  </a:cxn>
                  <a:cxn ang="0">
                    <a:pos x="86" y="2"/>
                  </a:cxn>
                  <a:cxn ang="0">
                    <a:pos x="109" y="15"/>
                  </a:cxn>
                  <a:cxn ang="0">
                    <a:pos x="117" y="26"/>
                  </a:cxn>
                  <a:cxn ang="0">
                    <a:pos x="140" y="4"/>
                  </a:cxn>
                  <a:cxn ang="0">
                    <a:pos x="139" y="167"/>
                  </a:cxn>
                  <a:cxn ang="0">
                    <a:pos x="123" y="200"/>
                  </a:cxn>
                  <a:cxn ang="0">
                    <a:pos x="92" y="217"/>
                  </a:cxn>
                  <a:cxn ang="0">
                    <a:pos x="57" y="218"/>
                  </a:cxn>
                  <a:cxn ang="0">
                    <a:pos x="33" y="211"/>
                  </a:cxn>
                  <a:cxn ang="0">
                    <a:pos x="15" y="197"/>
                  </a:cxn>
                  <a:cxn ang="0">
                    <a:pos x="7" y="174"/>
                  </a:cxn>
                  <a:cxn ang="0">
                    <a:pos x="34" y="184"/>
                  </a:cxn>
                  <a:cxn ang="0">
                    <a:pos x="51" y="195"/>
                  </a:cxn>
                  <a:cxn ang="0">
                    <a:pos x="71" y="199"/>
                  </a:cxn>
                  <a:cxn ang="0">
                    <a:pos x="98" y="192"/>
                  </a:cxn>
                  <a:cxn ang="0">
                    <a:pos x="113" y="171"/>
                  </a:cxn>
                  <a:cxn ang="0">
                    <a:pos x="117" y="140"/>
                  </a:cxn>
                  <a:cxn ang="0">
                    <a:pos x="116" y="130"/>
                  </a:cxn>
                  <a:cxn ang="0">
                    <a:pos x="97" y="151"/>
                  </a:cxn>
                  <a:cxn ang="0">
                    <a:pos x="69" y="159"/>
                  </a:cxn>
                  <a:cxn ang="0">
                    <a:pos x="35" y="150"/>
                  </a:cxn>
                  <a:cxn ang="0">
                    <a:pos x="13" y="129"/>
                  </a:cxn>
                  <a:cxn ang="0">
                    <a:pos x="1" y="99"/>
                  </a:cxn>
                  <a:cxn ang="0">
                    <a:pos x="1" y="67"/>
                  </a:cxn>
                  <a:cxn ang="0">
                    <a:pos x="9" y="40"/>
                  </a:cxn>
                  <a:cxn ang="0">
                    <a:pos x="26" y="17"/>
                  </a:cxn>
                  <a:cxn ang="0">
                    <a:pos x="53" y="3"/>
                  </a:cxn>
                </a:cxnLst>
                <a:rect l="0" t="0" r="r" b="b"/>
                <a:pathLst>
                  <a:path w="140" h="219">
                    <a:moveTo>
                      <a:pt x="73" y="22"/>
                    </a:moveTo>
                    <a:lnTo>
                      <a:pt x="58" y="25"/>
                    </a:lnTo>
                    <a:lnTo>
                      <a:pt x="46" y="30"/>
                    </a:lnTo>
                    <a:lnTo>
                      <a:pt x="38" y="40"/>
                    </a:lnTo>
                    <a:lnTo>
                      <a:pt x="32" y="51"/>
                    </a:lnTo>
                    <a:lnTo>
                      <a:pt x="28" y="64"/>
                    </a:lnTo>
                    <a:lnTo>
                      <a:pt x="27" y="78"/>
                    </a:lnTo>
                    <a:lnTo>
                      <a:pt x="28" y="90"/>
                    </a:lnTo>
                    <a:lnTo>
                      <a:pt x="30" y="102"/>
                    </a:lnTo>
                    <a:lnTo>
                      <a:pt x="33" y="113"/>
                    </a:lnTo>
                    <a:lnTo>
                      <a:pt x="40" y="122"/>
                    </a:lnTo>
                    <a:lnTo>
                      <a:pt x="47" y="129"/>
                    </a:lnTo>
                    <a:lnTo>
                      <a:pt x="57" y="135"/>
                    </a:lnTo>
                    <a:lnTo>
                      <a:pt x="70" y="136"/>
                    </a:lnTo>
                    <a:lnTo>
                      <a:pt x="86" y="134"/>
                    </a:lnTo>
                    <a:lnTo>
                      <a:pt x="97" y="127"/>
                    </a:lnTo>
                    <a:lnTo>
                      <a:pt x="105" y="117"/>
                    </a:lnTo>
                    <a:lnTo>
                      <a:pt x="112" y="105"/>
                    </a:lnTo>
                    <a:lnTo>
                      <a:pt x="115" y="91"/>
                    </a:lnTo>
                    <a:lnTo>
                      <a:pt x="116" y="77"/>
                    </a:lnTo>
                    <a:lnTo>
                      <a:pt x="115" y="64"/>
                    </a:lnTo>
                    <a:lnTo>
                      <a:pt x="112" y="51"/>
                    </a:lnTo>
                    <a:lnTo>
                      <a:pt x="106" y="40"/>
                    </a:lnTo>
                    <a:lnTo>
                      <a:pt x="98" y="31"/>
                    </a:lnTo>
                    <a:lnTo>
                      <a:pt x="87" y="25"/>
                    </a:lnTo>
                    <a:lnTo>
                      <a:pt x="73" y="22"/>
                    </a:lnTo>
                    <a:close/>
                    <a:moveTo>
                      <a:pt x="71" y="0"/>
                    </a:moveTo>
                    <a:lnTo>
                      <a:pt x="86" y="2"/>
                    </a:lnTo>
                    <a:lnTo>
                      <a:pt x="98" y="7"/>
                    </a:lnTo>
                    <a:lnTo>
                      <a:pt x="109" y="15"/>
                    </a:lnTo>
                    <a:lnTo>
                      <a:pt x="116" y="26"/>
                    </a:lnTo>
                    <a:lnTo>
                      <a:pt x="117" y="26"/>
                    </a:lnTo>
                    <a:lnTo>
                      <a:pt x="117" y="4"/>
                    </a:lnTo>
                    <a:lnTo>
                      <a:pt x="140" y="4"/>
                    </a:lnTo>
                    <a:lnTo>
                      <a:pt x="140" y="144"/>
                    </a:lnTo>
                    <a:lnTo>
                      <a:pt x="139" y="167"/>
                    </a:lnTo>
                    <a:lnTo>
                      <a:pt x="133" y="185"/>
                    </a:lnTo>
                    <a:lnTo>
                      <a:pt x="123" y="200"/>
                    </a:lnTo>
                    <a:lnTo>
                      <a:pt x="110" y="210"/>
                    </a:lnTo>
                    <a:lnTo>
                      <a:pt x="92" y="217"/>
                    </a:lnTo>
                    <a:lnTo>
                      <a:pt x="69" y="219"/>
                    </a:lnTo>
                    <a:lnTo>
                      <a:pt x="57" y="218"/>
                    </a:lnTo>
                    <a:lnTo>
                      <a:pt x="45" y="216"/>
                    </a:lnTo>
                    <a:lnTo>
                      <a:pt x="33" y="211"/>
                    </a:lnTo>
                    <a:lnTo>
                      <a:pt x="23" y="206"/>
                    </a:lnTo>
                    <a:lnTo>
                      <a:pt x="15" y="197"/>
                    </a:lnTo>
                    <a:lnTo>
                      <a:pt x="9" y="187"/>
                    </a:lnTo>
                    <a:lnTo>
                      <a:pt x="7" y="174"/>
                    </a:lnTo>
                    <a:lnTo>
                      <a:pt x="32" y="174"/>
                    </a:lnTo>
                    <a:lnTo>
                      <a:pt x="34" y="184"/>
                    </a:lnTo>
                    <a:lnTo>
                      <a:pt x="41" y="191"/>
                    </a:lnTo>
                    <a:lnTo>
                      <a:pt x="51" y="195"/>
                    </a:lnTo>
                    <a:lnTo>
                      <a:pt x="60" y="198"/>
                    </a:lnTo>
                    <a:lnTo>
                      <a:pt x="71" y="199"/>
                    </a:lnTo>
                    <a:lnTo>
                      <a:pt x="86" y="197"/>
                    </a:lnTo>
                    <a:lnTo>
                      <a:pt x="98" y="192"/>
                    </a:lnTo>
                    <a:lnTo>
                      <a:pt x="106" y="183"/>
                    </a:lnTo>
                    <a:lnTo>
                      <a:pt x="113" y="171"/>
                    </a:lnTo>
                    <a:lnTo>
                      <a:pt x="116" y="157"/>
                    </a:lnTo>
                    <a:lnTo>
                      <a:pt x="117" y="140"/>
                    </a:lnTo>
                    <a:lnTo>
                      <a:pt x="117" y="130"/>
                    </a:lnTo>
                    <a:lnTo>
                      <a:pt x="116" y="130"/>
                    </a:lnTo>
                    <a:lnTo>
                      <a:pt x="109" y="143"/>
                    </a:lnTo>
                    <a:lnTo>
                      <a:pt x="97" y="151"/>
                    </a:lnTo>
                    <a:lnTo>
                      <a:pt x="83" y="157"/>
                    </a:lnTo>
                    <a:lnTo>
                      <a:pt x="69" y="159"/>
                    </a:lnTo>
                    <a:lnTo>
                      <a:pt x="51" y="157"/>
                    </a:lnTo>
                    <a:lnTo>
                      <a:pt x="35" y="150"/>
                    </a:lnTo>
                    <a:lnTo>
                      <a:pt x="23" y="141"/>
                    </a:lnTo>
                    <a:lnTo>
                      <a:pt x="13" y="129"/>
                    </a:lnTo>
                    <a:lnTo>
                      <a:pt x="6" y="115"/>
                    </a:lnTo>
                    <a:lnTo>
                      <a:pt x="1" y="99"/>
                    </a:lnTo>
                    <a:lnTo>
                      <a:pt x="0" y="81"/>
                    </a:lnTo>
                    <a:lnTo>
                      <a:pt x="1" y="67"/>
                    </a:lnTo>
                    <a:lnTo>
                      <a:pt x="4" y="53"/>
                    </a:lnTo>
                    <a:lnTo>
                      <a:pt x="9" y="40"/>
                    </a:lnTo>
                    <a:lnTo>
                      <a:pt x="16" y="27"/>
                    </a:lnTo>
                    <a:lnTo>
                      <a:pt x="26" y="17"/>
                    </a:lnTo>
                    <a:lnTo>
                      <a:pt x="38" y="8"/>
                    </a:lnTo>
                    <a:lnTo>
                      <a:pt x="53" y="3"/>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23"/>
              <p:cNvSpPr>
                <a:spLocks noEditPoints="1"/>
              </p:cNvSpPr>
              <p:nvPr/>
            </p:nvSpPr>
            <p:spPr bwMode="gray">
              <a:xfrm>
                <a:off x="5203826" y="4438651"/>
                <a:ext cx="228600" cy="254000"/>
              </a:xfrm>
              <a:custGeom>
                <a:avLst/>
                <a:gdLst/>
                <a:ahLst/>
                <a:cxnLst>
                  <a:cxn ang="0">
                    <a:pos x="95" y="82"/>
                  </a:cxn>
                  <a:cxn ang="0">
                    <a:pos x="71" y="87"/>
                  </a:cxn>
                  <a:cxn ang="0">
                    <a:pos x="48" y="90"/>
                  </a:cxn>
                  <a:cxn ang="0">
                    <a:pos x="33" y="99"/>
                  </a:cxn>
                  <a:cxn ang="0">
                    <a:pos x="27" y="115"/>
                  </a:cxn>
                  <a:cxn ang="0">
                    <a:pos x="33" y="130"/>
                  </a:cxn>
                  <a:cxn ang="0">
                    <a:pos x="48" y="137"/>
                  </a:cxn>
                  <a:cxn ang="0">
                    <a:pos x="72" y="137"/>
                  </a:cxn>
                  <a:cxn ang="0">
                    <a:pos x="93" y="126"/>
                  </a:cxn>
                  <a:cxn ang="0">
                    <a:pos x="102" y="111"/>
                  </a:cxn>
                  <a:cxn ang="0">
                    <a:pos x="104" y="78"/>
                  </a:cxn>
                  <a:cxn ang="0">
                    <a:pos x="83" y="0"/>
                  </a:cxn>
                  <a:cxn ang="0">
                    <a:pos x="105" y="6"/>
                  </a:cxn>
                  <a:cxn ang="0">
                    <a:pos x="122" y="18"/>
                  </a:cxn>
                  <a:cxn ang="0">
                    <a:pos x="129" y="42"/>
                  </a:cxn>
                  <a:cxn ang="0">
                    <a:pos x="129" y="126"/>
                  </a:cxn>
                  <a:cxn ang="0">
                    <a:pos x="129" y="133"/>
                  </a:cxn>
                  <a:cxn ang="0">
                    <a:pos x="131" y="137"/>
                  </a:cxn>
                  <a:cxn ang="0">
                    <a:pos x="136" y="138"/>
                  </a:cxn>
                  <a:cxn ang="0">
                    <a:pos x="141" y="137"/>
                  </a:cxn>
                  <a:cxn ang="0">
                    <a:pos x="144" y="157"/>
                  </a:cxn>
                  <a:cxn ang="0">
                    <a:pos x="127" y="160"/>
                  </a:cxn>
                  <a:cxn ang="0">
                    <a:pos x="110" y="155"/>
                  </a:cxn>
                  <a:cxn ang="0">
                    <a:pos x="105" y="137"/>
                  </a:cxn>
                  <a:cxn ang="0">
                    <a:pos x="81" y="155"/>
                  </a:cxn>
                  <a:cxn ang="0">
                    <a:pos x="51" y="160"/>
                  </a:cxn>
                  <a:cxn ang="0">
                    <a:pos x="25" y="156"/>
                  </a:cxn>
                  <a:cxn ang="0">
                    <a:pos x="7" y="143"/>
                  </a:cxn>
                  <a:cxn ang="0">
                    <a:pos x="0" y="117"/>
                  </a:cxn>
                  <a:cxn ang="0">
                    <a:pos x="6" y="93"/>
                  </a:cxn>
                  <a:cxn ang="0">
                    <a:pos x="21" y="80"/>
                  </a:cxn>
                  <a:cxn ang="0">
                    <a:pos x="41" y="73"/>
                  </a:cxn>
                  <a:cxn ang="0">
                    <a:pos x="65" y="68"/>
                  </a:cxn>
                  <a:cxn ang="0">
                    <a:pos x="88" y="64"/>
                  </a:cxn>
                  <a:cxn ang="0">
                    <a:pos x="101" y="56"/>
                  </a:cxn>
                  <a:cxn ang="0">
                    <a:pos x="101" y="37"/>
                  </a:cxn>
                  <a:cxn ang="0">
                    <a:pos x="88" y="26"/>
                  </a:cxn>
                  <a:cxn ang="0">
                    <a:pos x="70" y="22"/>
                  </a:cxn>
                  <a:cxn ang="0">
                    <a:pos x="47" y="27"/>
                  </a:cxn>
                  <a:cxn ang="0">
                    <a:pos x="34" y="40"/>
                  </a:cxn>
                  <a:cxn ang="0">
                    <a:pos x="6" y="52"/>
                  </a:cxn>
                  <a:cxn ang="0">
                    <a:pos x="16" y="21"/>
                  </a:cxn>
                  <a:cxn ang="0">
                    <a:pos x="39" y="5"/>
                  </a:cxn>
                  <a:cxn ang="0">
                    <a:pos x="71" y="0"/>
                  </a:cxn>
                </a:cxnLst>
                <a:rect l="0" t="0" r="r" b="b"/>
                <a:pathLst>
                  <a:path w="144" h="160">
                    <a:moveTo>
                      <a:pt x="104" y="78"/>
                    </a:moveTo>
                    <a:lnTo>
                      <a:pt x="95" y="82"/>
                    </a:lnTo>
                    <a:lnTo>
                      <a:pt x="83" y="85"/>
                    </a:lnTo>
                    <a:lnTo>
                      <a:pt x="71" y="87"/>
                    </a:lnTo>
                    <a:lnTo>
                      <a:pt x="58" y="88"/>
                    </a:lnTo>
                    <a:lnTo>
                      <a:pt x="48" y="90"/>
                    </a:lnTo>
                    <a:lnTo>
                      <a:pt x="40" y="93"/>
                    </a:lnTo>
                    <a:lnTo>
                      <a:pt x="33" y="99"/>
                    </a:lnTo>
                    <a:lnTo>
                      <a:pt x="28" y="106"/>
                    </a:lnTo>
                    <a:lnTo>
                      <a:pt x="27" y="115"/>
                    </a:lnTo>
                    <a:lnTo>
                      <a:pt x="28" y="124"/>
                    </a:lnTo>
                    <a:lnTo>
                      <a:pt x="33" y="130"/>
                    </a:lnTo>
                    <a:lnTo>
                      <a:pt x="39" y="135"/>
                    </a:lnTo>
                    <a:lnTo>
                      <a:pt x="48" y="137"/>
                    </a:lnTo>
                    <a:lnTo>
                      <a:pt x="57" y="138"/>
                    </a:lnTo>
                    <a:lnTo>
                      <a:pt x="72" y="137"/>
                    </a:lnTo>
                    <a:lnTo>
                      <a:pt x="84" y="133"/>
                    </a:lnTo>
                    <a:lnTo>
                      <a:pt x="93" y="126"/>
                    </a:lnTo>
                    <a:lnTo>
                      <a:pt x="98" y="118"/>
                    </a:lnTo>
                    <a:lnTo>
                      <a:pt x="102" y="111"/>
                    </a:lnTo>
                    <a:lnTo>
                      <a:pt x="104" y="103"/>
                    </a:lnTo>
                    <a:lnTo>
                      <a:pt x="104" y="78"/>
                    </a:lnTo>
                    <a:close/>
                    <a:moveTo>
                      <a:pt x="71" y="0"/>
                    </a:moveTo>
                    <a:lnTo>
                      <a:pt x="83" y="0"/>
                    </a:lnTo>
                    <a:lnTo>
                      <a:pt x="95" y="3"/>
                    </a:lnTo>
                    <a:lnTo>
                      <a:pt x="105" y="6"/>
                    </a:lnTo>
                    <a:lnTo>
                      <a:pt x="114" y="10"/>
                    </a:lnTo>
                    <a:lnTo>
                      <a:pt x="122" y="18"/>
                    </a:lnTo>
                    <a:lnTo>
                      <a:pt x="127" y="29"/>
                    </a:lnTo>
                    <a:lnTo>
                      <a:pt x="129" y="42"/>
                    </a:lnTo>
                    <a:lnTo>
                      <a:pt x="129" y="121"/>
                    </a:lnTo>
                    <a:lnTo>
                      <a:pt x="129" y="126"/>
                    </a:lnTo>
                    <a:lnTo>
                      <a:pt x="129" y="129"/>
                    </a:lnTo>
                    <a:lnTo>
                      <a:pt x="129" y="133"/>
                    </a:lnTo>
                    <a:lnTo>
                      <a:pt x="130" y="135"/>
                    </a:lnTo>
                    <a:lnTo>
                      <a:pt x="131" y="137"/>
                    </a:lnTo>
                    <a:lnTo>
                      <a:pt x="133" y="138"/>
                    </a:lnTo>
                    <a:lnTo>
                      <a:pt x="136" y="138"/>
                    </a:lnTo>
                    <a:lnTo>
                      <a:pt x="139" y="138"/>
                    </a:lnTo>
                    <a:lnTo>
                      <a:pt x="141" y="137"/>
                    </a:lnTo>
                    <a:lnTo>
                      <a:pt x="144" y="137"/>
                    </a:lnTo>
                    <a:lnTo>
                      <a:pt x="144" y="157"/>
                    </a:lnTo>
                    <a:lnTo>
                      <a:pt x="136" y="159"/>
                    </a:lnTo>
                    <a:lnTo>
                      <a:pt x="127" y="160"/>
                    </a:lnTo>
                    <a:lnTo>
                      <a:pt x="117" y="159"/>
                    </a:lnTo>
                    <a:lnTo>
                      <a:pt x="110" y="155"/>
                    </a:lnTo>
                    <a:lnTo>
                      <a:pt x="106" y="147"/>
                    </a:lnTo>
                    <a:lnTo>
                      <a:pt x="105" y="137"/>
                    </a:lnTo>
                    <a:lnTo>
                      <a:pt x="94" y="147"/>
                    </a:lnTo>
                    <a:lnTo>
                      <a:pt x="81" y="155"/>
                    </a:lnTo>
                    <a:lnTo>
                      <a:pt x="66" y="159"/>
                    </a:lnTo>
                    <a:lnTo>
                      <a:pt x="51" y="160"/>
                    </a:lnTo>
                    <a:lnTo>
                      <a:pt x="38" y="159"/>
                    </a:lnTo>
                    <a:lnTo>
                      <a:pt x="25" y="156"/>
                    </a:lnTo>
                    <a:lnTo>
                      <a:pt x="15" y="150"/>
                    </a:lnTo>
                    <a:lnTo>
                      <a:pt x="7" y="143"/>
                    </a:lnTo>
                    <a:lnTo>
                      <a:pt x="2" y="132"/>
                    </a:lnTo>
                    <a:lnTo>
                      <a:pt x="0" y="117"/>
                    </a:lnTo>
                    <a:lnTo>
                      <a:pt x="2" y="104"/>
                    </a:lnTo>
                    <a:lnTo>
                      <a:pt x="6" y="93"/>
                    </a:lnTo>
                    <a:lnTo>
                      <a:pt x="13" y="86"/>
                    </a:lnTo>
                    <a:lnTo>
                      <a:pt x="21" y="80"/>
                    </a:lnTo>
                    <a:lnTo>
                      <a:pt x="30" y="76"/>
                    </a:lnTo>
                    <a:lnTo>
                      <a:pt x="41" y="73"/>
                    </a:lnTo>
                    <a:lnTo>
                      <a:pt x="52" y="70"/>
                    </a:lnTo>
                    <a:lnTo>
                      <a:pt x="65" y="68"/>
                    </a:lnTo>
                    <a:lnTo>
                      <a:pt x="77" y="66"/>
                    </a:lnTo>
                    <a:lnTo>
                      <a:pt x="88" y="64"/>
                    </a:lnTo>
                    <a:lnTo>
                      <a:pt x="96" y="61"/>
                    </a:lnTo>
                    <a:lnTo>
                      <a:pt x="101" y="56"/>
                    </a:lnTo>
                    <a:lnTo>
                      <a:pt x="104" y="47"/>
                    </a:lnTo>
                    <a:lnTo>
                      <a:pt x="101" y="37"/>
                    </a:lnTo>
                    <a:lnTo>
                      <a:pt x="96" y="30"/>
                    </a:lnTo>
                    <a:lnTo>
                      <a:pt x="88" y="26"/>
                    </a:lnTo>
                    <a:lnTo>
                      <a:pt x="80" y="23"/>
                    </a:lnTo>
                    <a:lnTo>
                      <a:pt x="70" y="22"/>
                    </a:lnTo>
                    <a:lnTo>
                      <a:pt x="58" y="23"/>
                    </a:lnTo>
                    <a:lnTo>
                      <a:pt x="47" y="27"/>
                    </a:lnTo>
                    <a:lnTo>
                      <a:pt x="39" y="31"/>
                    </a:lnTo>
                    <a:lnTo>
                      <a:pt x="34" y="40"/>
                    </a:lnTo>
                    <a:lnTo>
                      <a:pt x="31" y="52"/>
                    </a:lnTo>
                    <a:lnTo>
                      <a:pt x="6" y="52"/>
                    </a:lnTo>
                    <a:lnTo>
                      <a:pt x="10" y="34"/>
                    </a:lnTo>
                    <a:lnTo>
                      <a:pt x="16" y="21"/>
                    </a:lnTo>
                    <a:lnTo>
                      <a:pt x="26" y="11"/>
                    </a:lnTo>
                    <a:lnTo>
                      <a:pt x="39" y="5"/>
                    </a:lnTo>
                    <a:lnTo>
                      <a:pt x="54"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24"/>
              <p:cNvSpPr>
                <a:spLocks noEditPoints="1"/>
              </p:cNvSpPr>
              <p:nvPr/>
            </p:nvSpPr>
            <p:spPr bwMode="gray">
              <a:xfrm>
                <a:off x="5456238" y="4438651"/>
                <a:ext cx="222250" cy="347663"/>
              </a:xfrm>
              <a:custGeom>
                <a:avLst/>
                <a:gdLst/>
                <a:ahLst/>
                <a:cxnLst>
                  <a:cxn ang="0">
                    <a:pos x="57" y="25"/>
                  </a:cxn>
                  <a:cxn ang="0">
                    <a:pos x="37" y="40"/>
                  </a:cxn>
                  <a:cxn ang="0">
                    <a:pos x="28" y="64"/>
                  </a:cxn>
                  <a:cxn ang="0">
                    <a:pos x="28" y="90"/>
                  </a:cxn>
                  <a:cxn ang="0">
                    <a:pos x="33" y="113"/>
                  </a:cxn>
                  <a:cxn ang="0">
                    <a:pos x="47" y="129"/>
                  </a:cxn>
                  <a:cxn ang="0">
                    <a:pos x="70" y="136"/>
                  </a:cxn>
                  <a:cxn ang="0">
                    <a:pos x="96" y="127"/>
                  </a:cxn>
                  <a:cxn ang="0">
                    <a:pos x="111" y="105"/>
                  </a:cxn>
                  <a:cxn ang="0">
                    <a:pos x="115" y="77"/>
                  </a:cxn>
                  <a:cxn ang="0">
                    <a:pos x="112" y="51"/>
                  </a:cxn>
                  <a:cxn ang="0">
                    <a:pos x="98" y="31"/>
                  </a:cxn>
                  <a:cxn ang="0">
                    <a:pos x="72" y="22"/>
                  </a:cxn>
                  <a:cxn ang="0">
                    <a:pos x="84" y="2"/>
                  </a:cxn>
                  <a:cxn ang="0">
                    <a:pos x="108" y="15"/>
                  </a:cxn>
                  <a:cxn ang="0">
                    <a:pos x="117" y="26"/>
                  </a:cxn>
                  <a:cxn ang="0">
                    <a:pos x="140" y="4"/>
                  </a:cxn>
                  <a:cxn ang="0">
                    <a:pos x="138" y="167"/>
                  </a:cxn>
                  <a:cxn ang="0">
                    <a:pos x="123" y="200"/>
                  </a:cxn>
                  <a:cxn ang="0">
                    <a:pos x="91" y="217"/>
                  </a:cxn>
                  <a:cxn ang="0">
                    <a:pos x="57" y="218"/>
                  </a:cxn>
                  <a:cxn ang="0">
                    <a:pos x="33" y="211"/>
                  </a:cxn>
                  <a:cxn ang="0">
                    <a:pos x="14" y="197"/>
                  </a:cxn>
                  <a:cxn ang="0">
                    <a:pos x="6" y="174"/>
                  </a:cxn>
                  <a:cxn ang="0">
                    <a:pos x="34" y="184"/>
                  </a:cxn>
                  <a:cxn ang="0">
                    <a:pos x="51" y="195"/>
                  </a:cxn>
                  <a:cxn ang="0">
                    <a:pos x="71" y="199"/>
                  </a:cxn>
                  <a:cxn ang="0">
                    <a:pos x="98" y="192"/>
                  </a:cxn>
                  <a:cxn ang="0">
                    <a:pos x="112" y="171"/>
                  </a:cxn>
                  <a:cxn ang="0">
                    <a:pos x="117" y="140"/>
                  </a:cxn>
                  <a:cxn ang="0">
                    <a:pos x="116" y="130"/>
                  </a:cxn>
                  <a:cxn ang="0">
                    <a:pos x="96" y="151"/>
                  </a:cxn>
                  <a:cxn ang="0">
                    <a:pos x="68" y="159"/>
                  </a:cxn>
                  <a:cxn ang="0">
                    <a:pos x="35" y="150"/>
                  </a:cxn>
                  <a:cxn ang="0">
                    <a:pos x="12" y="129"/>
                  </a:cxn>
                  <a:cxn ang="0">
                    <a:pos x="1" y="99"/>
                  </a:cxn>
                  <a:cxn ang="0">
                    <a:pos x="1" y="67"/>
                  </a:cxn>
                  <a:cxn ang="0">
                    <a:pos x="9" y="40"/>
                  </a:cxn>
                  <a:cxn ang="0">
                    <a:pos x="25" y="17"/>
                  </a:cxn>
                  <a:cxn ang="0">
                    <a:pos x="53" y="3"/>
                  </a:cxn>
                </a:cxnLst>
                <a:rect l="0" t="0" r="r" b="b"/>
                <a:pathLst>
                  <a:path w="140" h="219">
                    <a:moveTo>
                      <a:pt x="72" y="22"/>
                    </a:moveTo>
                    <a:lnTo>
                      <a:pt x="57" y="25"/>
                    </a:lnTo>
                    <a:lnTo>
                      <a:pt x="46" y="30"/>
                    </a:lnTo>
                    <a:lnTo>
                      <a:pt x="37" y="40"/>
                    </a:lnTo>
                    <a:lnTo>
                      <a:pt x="31" y="51"/>
                    </a:lnTo>
                    <a:lnTo>
                      <a:pt x="28" y="64"/>
                    </a:lnTo>
                    <a:lnTo>
                      <a:pt x="27" y="78"/>
                    </a:lnTo>
                    <a:lnTo>
                      <a:pt x="28" y="90"/>
                    </a:lnTo>
                    <a:lnTo>
                      <a:pt x="30" y="102"/>
                    </a:lnTo>
                    <a:lnTo>
                      <a:pt x="33" y="113"/>
                    </a:lnTo>
                    <a:lnTo>
                      <a:pt x="39" y="122"/>
                    </a:lnTo>
                    <a:lnTo>
                      <a:pt x="47" y="129"/>
                    </a:lnTo>
                    <a:lnTo>
                      <a:pt x="57" y="135"/>
                    </a:lnTo>
                    <a:lnTo>
                      <a:pt x="70" y="136"/>
                    </a:lnTo>
                    <a:lnTo>
                      <a:pt x="84" y="134"/>
                    </a:lnTo>
                    <a:lnTo>
                      <a:pt x="96" y="127"/>
                    </a:lnTo>
                    <a:lnTo>
                      <a:pt x="105" y="117"/>
                    </a:lnTo>
                    <a:lnTo>
                      <a:pt x="111" y="105"/>
                    </a:lnTo>
                    <a:lnTo>
                      <a:pt x="114" y="91"/>
                    </a:lnTo>
                    <a:lnTo>
                      <a:pt x="115" y="77"/>
                    </a:lnTo>
                    <a:lnTo>
                      <a:pt x="115" y="64"/>
                    </a:lnTo>
                    <a:lnTo>
                      <a:pt x="112" y="51"/>
                    </a:lnTo>
                    <a:lnTo>
                      <a:pt x="105" y="40"/>
                    </a:lnTo>
                    <a:lnTo>
                      <a:pt x="98" y="31"/>
                    </a:lnTo>
                    <a:lnTo>
                      <a:pt x="87" y="25"/>
                    </a:lnTo>
                    <a:lnTo>
                      <a:pt x="72" y="22"/>
                    </a:lnTo>
                    <a:close/>
                    <a:moveTo>
                      <a:pt x="71" y="0"/>
                    </a:moveTo>
                    <a:lnTo>
                      <a:pt x="84" y="2"/>
                    </a:lnTo>
                    <a:lnTo>
                      <a:pt x="98" y="7"/>
                    </a:lnTo>
                    <a:lnTo>
                      <a:pt x="108" y="15"/>
                    </a:lnTo>
                    <a:lnTo>
                      <a:pt x="116" y="26"/>
                    </a:lnTo>
                    <a:lnTo>
                      <a:pt x="117" y="26"/>
                    </a:lnTo>
                    <a:lnTo>
                      <a:pt x="117" y="4"/>
                    </a:lnTo>
                    <a:lnTo>
                      <a:pt x="140" y="4"/>
                    </a:lnTo>
                    <a:lnTo>
                      <a:pt x="140" y="144"/>
                    </a:lnTo>
                    <a:lnTo>
                      <a:pt x="138" y="167"/>
                    </a:lnTo>
                    <a:lnTo>
                      <a:pt x="133" y="185"/>
                    </a:lnTo>
                    <a:lnTo>
                      <a:pt x="123" y="200"/>
                    </a:lnTo>
                    <a:lnTo>
                      <a:pt x="110" y="210"/>
                    </a:lnTo>
                    <a:lnTo>
                      <a:pt x="91" y="217"/>
                    </a:lnTo>
                    <a:lnTo>
                      <a:pt x="69" y="219"/>
                    </a:lnTo>
                    <a:lnTo>
                      <a:pt x="57" y="218"/>
                    </a:lnTo>
                    <a:lnTo>
                      <a:pt x="44" y="216"/>
                    </a:lnTo>
                    <a:lnTo>
                      <a:pt x="33" y="211"/>
                    </a:lnTo>
                    <a:lnTo>
                      <a:pt x="22" y="206"/>
                    </a:lnTo>
                    <a:lnTo>
                      <a:pt x="14" y="197"/>
                    </a:lnTo>
                    <a:lnTo>
                      <a:pt x="9" y="187"/>
                    </a:lnTo>
                    <a:lnTo>
                      <a:pt x="6" y="174"/>
                    </a:lnTo>
                    <a:lnTo>
                      <a:pt x="31" y="174"/>
                    </a:lnTo>
                    <a:lnTo>
                      <a:pt x="34" y="184"/>
                    </a:lnTo>
                    <a:lnTo>
                      <a:pt x="41" y="191"/>
                    </a:lnTo>
                    <a:lnTo>
                      <a:pt x="51" y="195"/>
                    </a:lnTo>
                    <a:lnTo>
                      <a:pt x="60" y="198"/>
                    </a:lnTo>
                    <a:lnTo>
                      <a:pt x="71" y="199"/>
                    </a:lnTo>
                    <a:lnTo>
                      <a:pt x="86" y="197"/>
                    </a:lnTo>
                    <a:lnTo>
                      <a:pt x="98" y="192"/>
                    </a:lnTo>
                    <a:lnTo>
                      <a:pt x="106" y="183"/>
                    </a:lnTo>
                    <a:lnTo>
                      <a:pt x="112" y="171"/>
                    </a:lnTo>
                    <a:lnTo>
                      <a:pt x="116" y="157"/>
                    </a:lnTo>
                    <a:lnTo>
                      <a:pt x="117" y="140"/>
                    </a:lnTo>
                    <a:lnTo>
                      <a:pt x="117" y="130"/>
                    </a:lnTo>
                    <a:lnTo>
                      <a:pt x="116" y="130"/>
                    </a:lnTo>
                    <a:lnTo>
                      <a:pt x="107" y="143"/>
                    </a:lnTo>
                    <a:lnTo>
                      <a:pt x="96" y="151"/>
                    </a:lnTo>
                    <a:lnTo>
                      <a:pt x="83" y="157"/>
                    </a:lnTo>
                    <a:lnTo>
                      <a:pt x="68" y="159"/>
                    </a:lnTo>
                    <a:lnTo>
                      <a:pt x="51" y="157"/>
                    </a:lnTo>
                    <a:lnTo>
                      <a:pt x="35" y="150"/>
                    </a:lnTo>
                    <a:lnTo>
                      <a:pt x="22" y="141"/>
                    </a:lnTo>
                    <a:lnTo>
                      <a:pt x="12" y="129"/>
                    </a:lnTo>
                    <a:lnTo>
                      <a:pt x="6" y="115"/>
                    </a:lnTo>
                    <a:lnTo>
                      <a:pt x="1" y="99"/>
                    </a:lnTo>
                    <a:lnTo>
                      <a:pt x="0" y="81"/>
                    </a:lnTo>
                    <a:lnTo>
                      <a:pt x="1" y="67"/>
                    </a:lnTo>
                    <a:lnTo>
                      <a:pt x="4" y="53"/>
                    </a:lnTo>
                    <a:lnTo>
                      <a:pt x="9" y="40"/>
                    </a:lnTo>
                    <a:lnTo>
                      <a:pt x="16" y="27"/>
                    </a:lnTo>
                    <a:lnTo>
                      <a:pt x="25" y="17"/>
                    </a:lnTo>
                    <a:lnTo>
                      <a:pt x="37" y="8"/>
                    </a:lnTo>
                    <a:lnTo>
                      <a:pt x="53" y="3"/>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25"/>
              <p:cNvSpPr>
                <a:spLocks noEditPoints="1"/>
              </p:cNvSpPr>
              <p:nvPr/>
            </p:nvSpPr>
            <p:spPr bwMode="gray">
              <a:xfrm>
                <a:off x="5726113" y="4438651"/>
                <a:ext cx="223838" cy="254000"/>
              </a:xfrm>
              <a:custGeom>
                <a:avLst/>
                <a:gdLst/>
                <a:ahLst/>
                <a:cxnLst>
                  <a:cxn ang="0">
                    <a:pos x="71" y="22"/>
                  </a:cxn>
                  <a:cxn ang="0">
                    <a:pos x="55" y="25"/>
                  </a:cxn>
                  <a:cxn ang="0">
                    <a:pos x="44" y="31"/>
                  </a:cxn>
                  <a:cxn ang="0">
                    <a:pos x="36" y="41"/>
                  </a:cxn>
                  <a:cxn ang="0">
                    <a:pos x="29" y="52"/>
                  </a:cxn>
                  <a:cxn ang="0">
                    <a:pos x="27" y="66"/>
                  </a:cxn>
                  <a:cxn ang="0">
                    <a:pos x="114" y="66"/>
                  </a:cxn>
                  <a:cxn ang="0">
                    <a:pos x="112" y="52"/>
                  </a:cxn>
                  <a:cxn ang="0">
                    <a:pos x="106" y="40"/>
                  </a:cxn>
                  <a:cxn ang="0">
                    <a:pos x="96" y="31"/>
                  </a:cxn>
                  <a:cxn ang="0">
                    <a:pos x="85" y="25"/>
                  </a:cxn>
                  <a:cxn ang="0">
                    <a:pos x="71" y="22"/>
                  </a:cxn>
                  <a:cxn ang="0">
                    <a:pos x="72" y="0"/>
                  </a:cxn>
                  <a:cxn ang="0">
                    <a:pos x="90" y="3"/>
                  </a:cxn>
                  <a:cxn ang="0">
                    <a:pos x="106" y="9"/>
                  </a:cxn>
                  <a:cxn ang="0">
                    <a:pos x="118" y="18"/>
                  </a:cxn>
                  <a:cxn ang="0">
                    <a:pos x="128" y="30"/>
                  </a:cxn>
                  <a:cxn ang="0">
                    <a:pos x="134" y="44"/>
                  </a:cxn>
                  <a:cxn ang="0">
                    <a:pos x="138" y="58"/>
                  </a:cxn>
                  <a:cxn ang="0">
                    <a:pos x="141" y="74"/>
                  </a:cxn>
                  <a:cxn ang="0">
                    <a:pos x="141" y="88"/>
                  </a:cxn>
                  <a:cxn ang="0">
                    <a:pos x="27" y="88"/>
                  </a:cxn>
                  <a:cxn ang="0">
                    <a:pos x="27" y="101"/>
                  </a:cxn>
                  <a:cxn ang="0">
                    <a:pos x="31" y="113"/>
                  </a:cxn>
                  <a:cxn ang="0">
                    <a:pos x="38" y="123"/>
                  </a:cxn>
                  <a:cxn ang="0">
                    <a:pos x="47" y="130"/>
                  </a:cxn>
                  <a:cxn ang="0">
                    <a:pos x="59" y="136"/>
                  </a:cxn>
                  <a:cxn ang="0">
                    <a:pos x="74" y="138"/>
                  </a:cxn>
                  <a:cxn ang="0">
                    <a:pos x="88" y="136"/>
                  </a:cxn>
                  <a:cxn ang="0">
                    <a:pos x="100" y="130"/>
                  </a:cxn>
                  <a:cxn ang="0">
                    <a:pos x="109" y="122"/>
                  </a:cxn>
                  <a:cxn ang="0">
                    <a:pos x="114" y="109"/>
                  </a:cxn>
                  <a:cxn ang="0">
                    <a:pos x="138" y="109"/>
                  </a:cxn>
                  <a:cxn ang="0">
                    <a:pos x="133" y="126"/>
                  </a:cxn>
                  <a:cxn ang="0">
                    <a:pos x="123" y="141"/>
                  </a:cxn>
                  <a:cxn ang="0">
                    <a:pos x="109" y="151"/>
                  </a:cxn>
                  <a:cxn ang="0">
                    <a:pos x="93" y="158"/>
                  </a:cxn>
                  <a:cxn ang="0">
                    <a:pos x="73" y="160"/>
                  </a:cxn>
                  <a:cxn ang="0">
                    <a:pos x="54" y="158"/>
                  </a:cxn>
                  <a:cxn ang="0">
                    <a:pos x="38" y="152"/>
                  </a:cxn>
                  <a:cxn ang="0">
                    <a:pos x="25" y="144"/>
                  </a:cxn>
                  <a:cxn ang="0">
                    <a:pos x="14" y="132"/>
                  </a:cxn>
                  <a:cxn ang="0">
                    <a:pos x="6" y="116"/>
                  </a:cxn>
                  <a:cxn ang="0">
                    <a:pos x="2" y="99"/>
                  </a:cxn>
                  <a:cxn ang="0">
                    <a:pos x="0" y="80"/>
                  </a:cxn>
                  <a:cxn ang="0">
                    <a:pos x="2" y="58"/>
                  </a:cxn>
                  <a:cxn ang="0">
                    <a:pos x="9" y="39"/>
                  </a:cxn>
                  <a:cxn ang="0">
                    <a:pos x="20" y="23"/>
                  </a:cxn>
                  <a:cxn ang="0">
                    <a:pos x="35" y="10"/>
                  </a:cxn>
                  <a:cxn ang="0">
                    <a:pos x="52" y="3"/>
                  </a:cxn>
                  <a:cxn ang="0">
                    <a:pos x="72" y="0"/>
                  </a:cxn>
                </a:cxnLst>
                <a:rect l="0" t="0" r="r" b="b"/>
                <a:pathLst>
                  <a:path w="141" h="160">
                    <a:moveTo>
                      <a:pt x="71" y="22"/>
                    </a:moveTo>
                    <a:lnTo>
                      <a:pt x="55" y="25"/>
                    </a:lnTo>
                    <a:lnTo>
                      <a:pt x="44" y="31"/>
                    </a:lnTo>
                    <a:lnTo>
                      <a:pt x="36" y="41"/>
                    </a:lnTo>
                    <a:lnTo>
                      <a:pt x="29" y="52"/>
                    </a:lnTo>
                    <a:lnTo>
                      <a:pt x="27" y="66"/>
                    </a:lnTo>
                    <a:lnTo>
                      <a:pt x="114" y="66"/>
                    </a:lnTo>
                    <a:lnTo>
                      <a:pt x="112" y="52"/>
                    </a:lnTo>
                    <a:lnTo>
                      <a:pt x="106" y="40"/>
                    </a:lnTo>
                    <a:lnTo>
                      <a:pt x="96" y="31"/>
                    </a:lnTo>
                    <a:lnTo>
                      <a:pt x="85" y="25"/>
                    </a:lnTo>
                    <a:lnTo>
                      <a:pt x="71" y="22"/>
                    </a:lnTo>
                    <a:close/>
                    <a:moveTo>
                      <a:pt x="72" y="0"/>
                    </a:moveTo>
                    <a:lnTo>
                      <a:pt x="90" y="3"/>
                    </a:lnTo>
                    <a:lnTo>
                      <a:pt x="106" y="9"/>
                    </a:lnTo>
                    <a:lnTo>
                      <a:pt x="118" y="18"/>
                    </a:lnTo>
                    <a:lnTo>
                      <a:pt x="128" y="30"/>
                    </a:lnTo>
                    <a:lnTo>
                      <a:pt x="134" y="44"/>
                    </a:lnTo>
                    <a:lnTo>
                      <a:pt x="138" y="58"/>
                    </a:lnTo>
                    <a:lnTo>
                      <a:pt x="141" y="74"/>
                    </a:lnTo>
                    <a:lnTo>
                      <a:pt x="141" y="88"/>
                    </a:lnTo>
                    <a:lnTo>
                      <a:pt x="27" y="88"/>
                    </a:lnTo>
                    <a:lnTo>
                      <a:pt x="27" y="101"/>
                    </a:lnTo>
                    <a:lnTo>
                      <a:pt x="31" y="113"/>
                    </a:lnTo>
                    <a:lnTo>
                      <a:pt x="38" y="123"/>
                    </a:lnTo>
                    <a:lnTo>
                      <a:pt x="47" y="130"/>
                    </a:lnTo>
                    <a:lnTo>
                      <a:pt x="59" y="136"/>
                    </a:lnTo>
                    <a:lnTo>
                      <a:pt x="74" y="138"/>
                    </a:lnTo>
                    <a:lnTo>
                      <a:pt x="88" y="136"/>
                    </a:lnTo>
                    <a:lnTo>
                      <a:pt x="100" y="130"/>
                    </a:lnTo>
                    <a:lnTo>
                      <a:pt x="109" y="122"/>
                    </a:lnTo>
                    <a:lnTo>
                      <a:pt x="114" y="109"/>
                    </a:lnTo>
                    <a:lnTo>
                      <a:pt x="138" y="109"/>
                    </a:lnTo>
                    <a:lnTo>
                      <a:pt x="133" y="126"/>
                    </a:lnTo>
                    <a:lnTo>
                      <a:pt x="123" y="141"/>
                    </a:lnTo>
                    <a:lnTo>
                      <a:pt x="109" y="151"/>
                    </a:lnTo>
                    <a:lnTo>
                      <a:pt x="93" y="158"/>
                    </a:lnTo>
                    <a:lnTo>
                      <a:pt x="73" y="160"/>
                    </a:lnTo>
                    <a:lnTo>
                      <a:pt x="54" y="158"/>
                    </a:lnTo>
                    <a:lnTo>
                      <a:pt x="38" y="152"/>
                    </a:lnTo>
                    <a:lnTo>
                      <a:pt x="25" y="144"/>
                    </a:lnTo>
                    <a:lnTo>
                      <a:pt x="14" y="132"/>
                    </a:lnTo>
                    <a:lnTo>
                      <a:pt x="6" y="116"/>
                    </a:lnTo>
                    <a:lnTo>
                      <a:pt x="2" y="99"/>
                    </a:lnTo>
                    <a:lnTo>
                      <a:pt x="0" y="80"/>
                    </a:lnTo>
                    <a:lnTo>
                      <a:pt x="2" y="58"/>
                    </a:lnTo>
                    <a:lnTo>
                      <a:pt x="9" y="39"/>
                    </a:lnTo>
                    <a:lnTo>
                      <a:pt x="20" y="23"/>
                    </a:lnTo>
                    <a:lnTo>
                      <a:pt x="35" y="10"/>
                    </a:lnTo>
                    <a:lnTo>
                      <a:pt x="52" y="3"/>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26"/>
              <p:cNvSpPr>
                <a:spLocks/>
              </p:cNvSpPr>
              <p:nvPr/>
            </p:nvSpPr>
            <p:spPr bwMode="gray">
              <a:xfrm>
                <a:off x="5991226" y="4438651"/>
                <a:ext cx="341313" cy="249238"/>
              </a:xfrm>
              <a:custGeom>
                <a:avLst/>
                <a:gdLst/>
                <a:ahLst/>
                <a:cxnLst>
                  <a:cxn ang="0">
                    <a:pos x="74" y="0"/>
                  </a:cxn>
                  <a:cxn ang="0">
                    <a:pos x="87" y="2"/>
                  </a:cxn>
                  <a:cxn ang="0">
                    <a:pos x="99" y="6"/>
                  </a:cxn>
                  <a:cxn ang="0">
                    <a:pos x="109" y="15"/>
                  </a:cxn>
                  <a:cxn ang="0">
                    <a:pos x="116" y="27"/>
                  </a:cxn>
                  <a:cxn ang="0">
                    <a:pos x="124" y="16"/>
                  </a:cxn>
                  <a:cxn ang="0">
                    <a:pos x="136" y="7"/>
                  </a:cxn>
                  <a:cxn ang="0">
                    <a:pos x="150" y="2"/>
                  </a:cxn>
                  <a:cxn ang="0">
                    <a:pos x="164" y="0"/>
                  </a:cxn>
                  <a:cxn ang="0">
                    <a:pos x="178" y="2"/>
                  </a:cxn>
                  <a:cxn ang="0">
                    <a:pos x="190" y="5"/>
                  </a:cxn>
                  <a:cxn ang="0">
                    <a:pos x="201" y="10"/>
                  </a:cxn>
                  <a:cxn ang="0">
                    <a:pos x="209" y="19"/>
                  </a:cxn>
                  <a:cxn ang="0">
                    <a:pos x="213" y="30"/>
                  </a:cxn>
                  <a:cxn ang="0">
                    <a:pos x="215" y="44"/>
                  </a:cxn>
                  <a:cxn ang="0">
                    <a:pos x="215" y="157"/>
                  </a:cxn>
                  <a:cxn ang="0">
                    <a:pos x="190" y="157"/>
                  </a:cxn>
                  <a:cxn ang="0">
                    <a:pos x="190" y="56"/>
                  </a:cxn>
                  <a:cxn ang="0">
                    <a:pos x="189" y="45"/>
                  </a:cxn>
                  <a:cxn ang="0">
                    <a:pos x="186" y="37"/>
                  </a:cxn>
                  <a:cxn ang="0">
                    <a:pos x="181" y="29"/>
                  </a:cxn>
                  <a:cxn ang="0">
                    <a:pos x="173" y="25"/>
                  </a:cxn>
                  <a:cxn ang="0">
                    <a:pos x="159" y="22"/>
                  </a:cxn>
                  <a:cxn ang="0">
                    <a:pos x="146" y="25"/>
                  </a:cxn>
                  <a:cxn ang="0">
                    <a:pos x="135" y="29"/>
                  </a:cxn>
                  <a:cxn ang="0">
                    <a:pos x="127" y="38"/>
                  </a:cxn>
                  <a:cxn ang="0">
                    <a:pos x="122" y="49"/>
                  </a:cxn>
                  <a:cxn ang="0">
                    <a:pos x="120" y="62"/>
                  </a:cxn>
                  <a:cxn ang="0">
                    <a:pos x="120" y="157"/>
                  </a:cxn>
                  <a:cxn ang="0">
                    <a:pos x="95" y="157"/>
                  </a:cxn>
                  <a:cxn ang="0">
                    <a:pos x="95" y="56"/>
                  </a:cxn>
                  <a:cxn ang="0">
                    <a:pos x="94" y="45"/>
                  </a:cxn>
                  <a:cxn ang="0">
                    <a:pos x="92" y="35"/>
                  </a:cxn>
                  <a:cxn ang="0">
                    <a:pos x="86" y="29"/>
                  </a:cxn>
                  <a:cxn ang="0">
                    <a:pos x="77" y="25"/>
                  </a:cxn>
                  <a:cxn ang="0">
                    <a:pos x="67" y="22"/>
                  </a:cxn>
                  <a:cxn ang="0">
                    <a:pos x="52" y="25"/>
                  </a:cxn>
                  <a:cxn ang="0">
                    <a:pos x="42" y="30"/>
                  </a:cxn>
                  <a:cxn ang="0">
                    <a:pos x="35" y="38"/>
                  </a:cxn>
                  <a:cxn ang="0">
                    <a:pos x="29" y="46"/>
                  </a:cxn>
                  <a:cxn ang="0">
                    <a:pos x="26" y="55"/>
                  </a:cxn>
                  <a:cxn ang="0">
                    <a:pos x="25" y="62"/>
                  </a:cxn>
                  <a:cxn ang="0">
                    <a:pos x="25" y="157"/>
                  </a:cxn>
                  <a:cxn ang="0">
                    <a:pos x="0" y="157"/>
                  </a:cxn>
                  <a:cxn ang="0">
                    <a:pos x="0" y="4"/>
                  </a:cxn>
                  <a:cxn ang="0">
                    <a:pos x="24" y="4"/>
                  </a:cxn>
                  <a:cxn ang="0">
                    <a:pos x="24" y="27"/>
                  </a:cxn>
                  <a:cxn ang="0">
                    <a:pos x="24" y="27"/>
                  </a:cxn>
                  <a:cxn ang="0">
                    <a:pos x="34" y="15"/>
                  </a:cxn>
                  <a:cxn ang="0">
                    <a:pos x="46" y="7"/>
                  </a:cxn>
                  <a:cxn ang="0">
                    <a:pos x="59" y="2"/>
                  </a:cxn>
                  <a:cxn ang="0">
                    <a:pos x="74" y="0"/>
                  </a:cxn>
                </a:cxnLst>
                <a:rect l="0" t="0" r="r" b="b"/>
                <a:pathLst>
                  <a:path w="215" h="157">
                    <a:moveTo>
                      <a:pt x="74" y="0"/>
                    </a:moveTo>
                    <a:lnTo>
                      <a:pt x="87" y="2"/>
                    </a:lnTo>
                    <a:lnTo>
                      <a:pt x="99" y="6"/>
                    </a:lnTo>
                    <a:lnTo>
                      <a:pt x="109" y="15"/>
                    </a:lnTo>
                    <a:lnTo>
                      <a:pt x="116" y="27"/>
                    </a:lnTo>
                    <a:lnTo>
                      <a:pt x="124" y="16"/>
                    </a:lnTo>
                    <a:lnTo>
                      <a:pt x="136" y="7"/>
                    </a:lnTo>
                    <a:lnTo>
                      <a:pt x="150" y="2"/>
                    </a:lnTo>
                    <a:lnTo>
                      <a:pt x="164" y="0"/>
                    </a:lnTo>
                    <a:lnTo>
                      <a:pt x="178" y="2"/>
                    </a:lnTo>
                    <a:lnTo>
                      <a:pt x="190" y="5"/>
                    </a:lnTo>
                    <a:lnTo>
                      <a:pt x="201" y="10"/>
                    </a:lnTo>
                    <a:lnTo>
                      <a:pt x="209" y="19"/>
                    </a:lnTo>
                    <a:lnTo>
                      <a:pt x="213" y="30"/>
                    </a:lnTo>
                    <a:lnTo>
                      <a:pt x="215" y="44"/>
                    </a:lnTo>
                    <a:lnTo>
                      <a:pt x="215" y="157"/>
                    </a:lnTo>
                    <a:lnTo>
                      <a:pt x="190" y="157"/>
                    </a:lnTo>
                    <a:lnTo>
                      <a:pt x="190" y="56"/>
                    </a:lnTo>
                    <a:lnTo>
                      <a:pt x="189" y="45"/>
                    </a:lnTo>
                    <a:lnTo>
                      <a:pt x="186" y="37"/>
                    </a:lnTo>
                    <a:lnTo>
                      <a:pt x="181" y="29"/>
                    </a:lnTo>
                    <a:lnTo>
                      <a:pt x="173" y="25"/>
                    </a:lnTo>
                    <a:lnTo>
                      <a:pt x="159" y="22"/>
                    </a:lnTo>
                    <a:lnTo>
                      <a:pt x="146" y="25"/>
                    </a:lnTo>
                    <a:lnTo>
                      <a:pt x="135" y="29"/>
                    </a:lnTo>
                    <a:lnTo>
                      <a:pt x="127" y="38"/>
                    </a:lnTo>
                    <a:lnTo>
                      <a:pt x="122" y="49"/>
                    </a:lnTo>
                    <a:lnTo>
                      <a:pt x="120" y="62"/>
                    </a:lnTo>
                    <a:lnTo>
                      <a:pt x="120" y="157"/>
                    </a:lnTo>
                    <a:lnTo>
                      <a:pt x="95" y="157"/>
                    </a:lnTo>
                    <a:lnTo>
                      <a:pt x="95" y="56"/>
                    </a:lnTo>
                    <a:lnTo>
                      <a:pt x="94" y="45"/>
                    </a:lnTo>
                    <a:lnTo>
                      <a:pt x="92" y="35"/>
                    </a:lnTo>
                    <a:lnTo>
                      <a:pt x="86" y="29"/>
                    </a:lnTo>
                    <a:lnTo>
                      <a:pt x="77" y="25"/>
                    </a:lnTo>
                    <a:lnTo>
                      <a:pt x="67" y="22"/>
                    </a:lnTo>
                    <a:lnTo>
                      <a:pt x="52" y="25"/>
                    </a:lnTo>
                    <a:lnTo>
                      <a:pt x="42" y="30"/>
                    </a:lnTo>
                    <a:lnTo>
                      <a:pt x="35" y="38"/>
                    </a:lnTo>
                    <a:lnTo>
                      <a:pt x="29" y="46"/>
                    </a:lnTo>
                    <a:lnTo>
                      <a:pt x="26" y="55"/>
                    </a:lnTo>
                    <a:lnTo>
                      <a:pt x="25" y="62"/>
                    </a:lnTo>
                    <a:lnTo>
                      <a:pt x="25" y="157"/>
                    </a:lnTo>
                    <a:lnTo>
                      <a:pt x="0" y="157"/>
                    </a:lnTo>
                    <a:lnTo>
                      <a:pt x="0" y="4"/>
                    </a:lnTo>
                    <a:lnTo>
                      <a:pt x="24" y="4"/>
                    </a:lnTo>
                    <a:lnTo>
                      <a:pt x="24" y="27"/>
                    </a:lnTo>
                    <a:lnTo>
                      <a:pt x="24" y="27"/>
                    </a:lnTo>
                    <a:lnTo>
                      <a:pt x="34" y="15"/>
                    </a:lnTo>
                    <a:lnTo>
                      <a:pt x="46" y="7"/>
                    </a:lnTo>
                    <a:lnTo>
                      <a:pt x="59" y="2"/>
                    </a:lnTo>
                    <a:lnTo>
                      <a:pt x="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4" name="Freeform 27"/>
              <p:cNvSpPr>
                <a:spLocks noEditPoints="1"/>
              </p:cNvSpPr>
              <p:nvPr/>
            </p:nvSpPr>
            <p:spPr bwMode="gray">
              <a:xfrm>
                <a:off x="6380163" y="4438651"/>
                <a:ext cx="223838" cy="254000"/>
              </a:xfrm>
              <a:custGeom>
                <a:avLst/>
                <a:gdLst/>
                <a:ahLst/>
                <a:cxnLst>
                  <a:cxn ang="0">
                    <a:pos x="70" y="22"/>
                  </a:cxn>
                  <a:cxn ang="0">
                    <a:pos x="55" y="25"/>
                  </a:cxn>
                  <a:cxn ang="0">
                    <a:pos x="43" y="31"/>
                  </a:cxn>
                  <a:cxn ang="0">
                    <a:pos x="35" y="41"/>
                  </a:cxn>
                  <a:cxn ang="0">
                    <a:pos x="28" y="52"/>
                  </a:cxn>
                  <a:cxn ang="0">
                    <a:pos x="26" y="66"/>
                  </a:cxn>
                  <a:cxn ang="0">
                    <a:pos x="113" y="66"/>
                  </a:cxn>
                  <a:cxn ang="0">
                    <a:pos x="111" y="52"/>
                  </a:cxn>
                  <a:cxn ang="0">
                    <a:pos x="105" y="40"/>
                  </a:cxn>
                  <a:cxn ang="0">
                    <a:pos x="96" y="31"/>
                  </a:cxn>
                  <a:cxn ang="0">
                    <a:pos x="84" y="25"/>
                  </a:cxn>
                  <a:cxn ang="0">
                    <a:pos x="70" y="22"/>
                  </a:cxn>
                  <a:cxn ang="0">
                    <a:pos x="71" y="0"/>
                  </a:cxn>
                  <a:cxn ang="0">
                    <a:pos x="89" y="3"/>
                  </a:cxn>
                  <a:cxn ang="0">
                    <a:pos x="105" y="9"/>
                  </a:cxn>
                  <a:cxn ang="0">
                    <a:pos x="118" y="18"/>
                  </a:cxn>
                  <a:cxn ang="0">
                    <a:pos x="126" y="30"/>
                  </a:cxn>
                  <a:cxn ang="0">
                    <a:pos x="133" y="44"/>
                  </a:cxn>
                  <a:cxn ang="0">
                    <a:pos x="137" y="58"/>
                  </a:cxn>
                  <a:cxn ang="0">
                    <a:pos x="139" y="74"/>
                  </a:cxn>
                  <a:cxn ang="0">
                    <a:pos x="141" y="88"/>
                  </a:cxn>
                  <a:cxn ang="0">
                    <a:pos x="26" y="88"/>
                  </a:cxn>
                  <a:cxn ang="0">
                    <a:pos x="27" y="101"/>
                  </a:cxn>
                  <a:cxn ang="0">
                    <a:pos x="30" y="113"/>
                  </a:cxn>
                  <a:cxn ang="0">
                    <a:pos x="37" y="123"/>
                  </a:cxn>
                  <a:cxn ang="0">
                    <a:pos x="46" y="130"/>
                  </a:cxn>
                  <a:cxn ang="0">
                    <a:pos x="59" y="136"/>
                  </a:cxn>
                  <a:cxn ang="0">
                    <a:pos x="74" y="138"/>
                  </a:cxn>
                  <a:cxn ang="0">
                    <a:pos x="88" y="136"/>
                  </a:cxn>
                  <a:cxn ang="0">
                    <a:pos x="99" y="130"/>
                  </a:cxn>
                  <a:cxn ang="0">
                    <a:pos x="108" y="122"/>
                  </a:cxn>
                  <a:cxn ang="0">
                    <a:pos x="113" y="109"/>
                  </a:cxn>
                  <a:cxn ang="0">
                    <a:pos x="138" y="109"/>
                  </a:cxn>
                  <a:cxn ang="0">
                    <a:pos x="132" y="126"/>
                  </a:cxn>
                  <a:cxn ang="0">
                    <a:pos x="122" y="141"/>
                  </a:cxn>
                  <a:cxn ang="0">
                    <a:pos x="109" y="151"/>
                  </a:cxn>
                  <a:cxn ang="0">
                    <a:pos x="91" y="158"/>
                  </a:cxn>
                  <a:cxn ang="0">
                    <a:pos x="73" y="160"/>
                  </a:cxn>
                  <a:cxn ang="0">
                    <a:pos x="53" y="158"/>
                  </a:cxn>
                  <a:cxn ang="0">
                    <a:pos x="37" y="152"/>
                  </a:cxn>
                  <a:cxn ang="0">
                    <a:pos x="24" y="144"/>
                  </a:cxn>
                  <a:cxn ang="0">
                    <a:pos x="14" y="132"/>
                  </a:cxn>
                  <a:cxn ang="0">
                    <a:pos x="6" y="116"/>
                  </a:cxn>
                  <a:cxn ang="0">
                    <a:pos x="1" y="99"/>
                  </a:cxn>
                  <a:cxn ang="0">
                    <a:pos x="0" y="80"/>
                  </a:cxn>
                  <a:cxn ang="0">
                    <a:pos x="2" y="58"/>
                  </a:cxn>
                  <a:cxn ang="0">
                    <a:pos x="8" y="39"/>
                  </a:cxn>
                  <a:cxn ang="0">
                    <a:pos x="19" y="23"/>
                  </a:cxn>
                  <a:cxn ang="0">
                    <a:pos x="33" y="10"/>
                  </a:cxn>
                  <a:cxn ang="0">
                    <a:pos x="51" y="3"/>
                  </a:cxn>
                  <a:cxn ang="0">
                    <a:pos x="71" y="0"/>
                  </a:cxn>
                </a:cxnLst>
                <a:rect l="0" t="0" r="r" b="b"/>
                <a:pathLst>
                  <a:path w="141" h="160">
                    <a:moveTo>
                      <a:pt x="70" y="22"/>
                    </a:moveTo>
                    <a:lnTo>
                      <a:pt x="55" y="25"/>
                    </a:lnTo>
                    <a:lnTo>
                      <a:pt x="43" y="31"/>
                    </a:lnTo>
                    <a:lnTo>
                      <a:pt x="35" y="41"/>
                    </a:lnTo>
                    <a:lnTo>
                      <a:pt x="28" y="52"/>
                    </a:lnTo>
                    <a:lnTo>
                      <a:pt x="26" y="66"/>
                    </a:lnTo>
                    <a:lnTo>
                      <a:pt x="113" y="66"/>
                    </a:lnTo>
                    <a:lnTo>
                      <a:pt x="111" y="52"/>
                    </a:lnTo>
                    <a:lnTo>
                      <a:pt x="105" y="40"/>
                    </a:lnTo>
                    <a:lnTo>
                      <a:pt x="96" y="31"/>
                    </a:lnTo>
                    <a:lnTo>
                      <a:pt x="84" y="25"/>
                    </a:lnTo>
                    <a:lnTo>
                      <a:pt x="70" y="22"/>
                    </a:lnTo>
                    <a:close/>
                    <a:moveTo>
                      <a:pt x="71" y="0"/>
                    </a:moveTo>
                    <a:lnTo>
                      <a:pt x="89" y="3"/>
                    </a:lnTo>
                    <a:lnTo>
                      <a:pt x="105" y="9"/>
                    </a:lnTo>
                    <a:lnTo>
                      <a:pt x="118" y="18"/>
                    </a:lnTo>
                    <a:lnTo>
                      <a:pt x="126" y="30"/>
                    </a:lnTo>
                    <a:lnTo>
                      <a:pt x="133" y="44"/>
                    </a:lnTo>
                    <a:lnTo>
                      <a:pt x="137" y="58"/>
                    </a:lnTo>
                    <a:lnTo>
                      <a:pt x="139" y="74"/>
                    </a:lnTo>
                    <a:lnTo>
                      <a:pt x="141" y="88"/>
                    </a:lnTo>
                    <a:lnTo>
                      <a:pt x="26" y="88"/>
                    </a:lnTo>
                    <a:lnTo>
                      <a:pt x="27" y="101"/>
                    </a:lnTo>
                    <a:lnTo>
                      <a:pt x="30" y="113"/>
                    </a:lnTo>
                    <a:lnTo>
                      <a:pt x="37" y="123"/>
                    </a:lnTo>
                    <a:lnTo>
                      <a:pt x="46" y="130"/>
                    </a:lnTo>
                    <a:lnTo>
                      <a:pt x="59" y="136"/>
                    </a:lnTo>
                    <a:lnTo>
                      <a:pt x="74" y="138"/>
                    </a:lnTo>
                    <a:lnTo>
                      <a:pt x="88" y="136"/>
                    </a:lnTo>
                    <a:lnTo>
                      <a:pt x="99" y="130"/>
                    </a:lnTo>
                    <a:lnTo>
                      <a:pt x="108" y="122"/>
                    </a:lnTo>
                    <a:lnTo>
                      <a:pt x="113" y="109"/>
                    </a:lnTo>
                    <a:lnTo>
                      <a:pt x="138" y="109"/>
                    </a:lnTo>
                    <a:lnTo>
                      <a:pt x="132" y="126"/>
                    </a:lnTo>
                    <a:lnTo>
                      <a:pt x="122" y="141"/>
                    </a:lnTo>
                    <a:lnTo>
                      <a:pt x="109" y="151"/>
                    </a:lnTo>
                    <a:lnTo>
                      <a:pt x="91" y="158"/>
                    </a:lnTo>
                    <a:lnTo>
                      <a:pt x="73" y="160"/>
                    </a:lnTo>
                    <a:lnTo>
                      <a:pt x="53" y="158"/>
                    </a:lnTo>
                    <a:lnTo>
                      <a:pt x="37" y="152"/>
                    </a:lnTo>
                    <a:lnTo>
                      <a:pt x="24" y="144"/>
                    </a:lnTo>
                    <a:lnTo>
                      <a:pt x="14" y="132"/>
                    </a:lnTo>
                    <a:lnTo>
                      <a:pt x="6" y="116"/>
                    </a:lnTo>
                    <a:lnTo>
                      <a:pt x="1" y="99"/>
                    </a:lnTo>
                    <a:lnTo>
                      <a:pt x="0" y="80"/>
                    </a:lnTo>
                    <a:lnTo>
                      <a:pt x="2" y="58"/>
                    </a:lnTo>
                    <a:lnTo>
                      <a:pt x="8" y="39"/>
                    </a:lnTo>
                    <a:lnTo>
                      <a:pt x="19" y="23"/>
                    </a:lnTo>
                    <a:lnTo>
                      <a:pt x="33" y="10"/>
                    </a:lnTo>
                    <a:lnTo>
                      <a:pt x="51" y="3"/>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5" name="Freeform 28"/>
              <p:cNvSpPr>
                <a:spLocks/>
              </p:cNvSpPr>
              <p:nvPr/>
            </p:nvSpPr>
            <p:spPr bwMode="gray">
              <a:xfrm>
                <a:off x="6645276" y="4438651"/>
                <a:ext cx="198438" cy="249238"/>
              </a:xfrm>
              <a:custGeom>
                <a:avLst/>
                <a:gdLst/>
                <a:ahLst/>
                <a:cxnLst>
                  <a:cxn ang="0">
                    <a:pos x="73" y="0"/>
                  </a:cxn>
                  <a:cxn ang="0">
                    <a:pos x="92" y="3"/>
                  </a:cxn>
                  <a:cxn ang="0">
                    <a:pos x="105" y="7"/>
                  </a:cxn>
                  <a:cxn ang="0">
                    <a:pos x="115" y="16"/>
                  </a:cxn>
                  <a:cxn ang="0">
                    <a:pos x="121" y="27"/>
                  </a:cxn>
                  <a:cxn ang="0">
                    <a:pos x="124" y="41"/>
                  </a:cxn>
                  <a:cxn ang="0">
                    <a:pos x="125" y="56"/>
                  </a:cxn>
                  <a:cxn ang="0">
                    <a:pos x="125" y="157"/>
                  </a:cxn>
                  <a:cxn ang="0">
                    <a:pos x="100" y="157"/>
                  </a:cxn>
                  <a:cxn ang="0">
                    <a:pos x="100" y="53"/>
                  </a:cxn>
                  <a:cxn ang="0">
                    <a:pos x="98" y="41"/>
                  </a:cxn>
                  <a:cxn ang="0">
                    <a:pos x="93" y="31"/>
                  </a:cxn>
                  <a:cxn ang="0">
                    <a:pos x="83" y="25"/>
                  </a:cxn>
                  <a:cxn ang="0">
                    <a:pos x="70" y="22"/>
                  </a:cxn>
                  <a:cxn ang="0">
                    <a:pos x="53" y="25"/>
                  </a:cxn>
                  <a:cxn ang="0">
                    <a:pos x="40" y="31"/>
                  </a:cxn>
                  <a:cxn ang="0">
                    <a:pos x="31" y="42"/>
                  </a:cxn>
                  <a:cxn ang="0">
                    <a:pos x="26" y="55"/>
                  </a:cxn>
                  <a:cxn ang="0">
                    <a:pos x="25" y="70"/>
                  </a:cxn>
                  <a:cxn ang="0">
                    <a:pos x="25" y="157"/>
                  </a:cxn>
                  <a:cxn ang="0">
                    <a:pos x="0" y="157"/>
                  </a:cxn>
                  <a:cxn ang="0">
                    <a:pos x="0" y="4"/>
                  </a:cxn>
                  <a:cxn ang="0">
                    <a:pos x="23" y="4"/>
                  </a:cxn>
                  <a:cxn ang="0">
                    <a:pos x="23" y="28"/>
                  </a:cxn>
                  <a:cxn ang="0">
                    <a:pos x="24" y="28"/>
                  </a:cxn>
                  <a:cxn ang="0">
                    <a:pos x="33" y="16"/>
                  </a:cxn>
                  <a:cxn ang="0">
                    <a:pos x="45" y="7"/>
                  </a:cxn>
                  <a:cxn ang="0">
                    <a:pos x="58" y="2"/>
                  </a:cxn>
                  <a:cxn ang="0">
                    <a:pos x="73" y="0"/>
                  </a:cxn>
                </a:cxnLst>
                <a:rect l="0" t="0" r="r" b="b"/>
                <a:pathLst>
                  <a:path w="125" h="157">
                    <a:moveTo>
                      <a:pt x="73" y="0"/>
                    </a:moveTo>
                    <a:lnTo>
                      <a:pt x="92" y="3"/>
                    </a:lnTo>
                    <a:lnTo>
                      <a:pt x="105" y="7"/>
                    </a:lnTo>
                    <a:lnTo>
                      <a:pt x="115" y="16"/>
                    </a:lnTo>
                    <a:lnTo>
                      <a:pt x="121" y="27"/>
                    </a:lnTo>
                    <a:lnTo>
                      <a:pt x="124" y="41"/>
                    </a:lnTo>
                    <a:lnTo>
                      <a:pt x="125" y="56"/>
                    </a:lnTo>
                    <a:lnTo>
                      <a:pt x="125" y="157"/>
                    </a:lnTo>
                    <a:lnTo>
                      <a:pt x="100" y="157"/>
                    </a:lnTo>
                    <a:lnTo>
                      <a:pt x="100" y="53"/>
                    </a:lnTo>
                    <a:lnTo>
                      <a:pt x="98" y="41"/>
                    </a:lnTo>
                    <a:lnTo>
                      <a:pt x="93" y="31"/>
                    </a:lnTo>
                    <a:lnTo>
                      <a:pt x="83" y="25"/>
                    </a:lnTo>
                    <a:lnTo>
                      <a:pt x="70" y="22"/>
                    </a:lnTo>
                    <a:lnTo>
                      <a:pt x="53" y="25"/>
                    </a:lnTo>
                    <a:lnTo>
                      <a:pt x="40" y="31"/>
                    </a:lnTo>
                    <a:lnTo>
                      <a:pt x="31" y="42"/>
                    </a:lnTo>
                    <a:lnTo>
                      <a:pt x="26" y="55"/>
                    </a:lnTo>
                    <a:lnTo>
                      <a:pt x="25" y="70"/>
                    </a:lnTo>
                    <a:lnTo>
                      <a:pt x="25" y="157"/>
                    </a:lnTo>
                    <a:lnTo>
                      <a:pt x="0" y="157"/>
                    </a:lnTo>
                    <a:lnTo>
                      <a:pt x="0" y="4"/>
                    </a:lnTo>
                    <a:lnTo>
                      <a:pt x="23" y="4"/>
                    </a:lnTo>
                    <a:lnTo>
                      <a:pt x="23" y="28"/>
                    </a:lnTo>
                    <a:lnTo>
                      <a:pt x="24" y="28"/>
                    </a:lnTo>
                    <a:lnTo>
                      <a:pt x="33" y="16"/>
                    </a:lnTo>
                    <a:lnTo>
                      <a:pt x="45" y="7"/>
                    </a:lnTo>
                    <a:lnTo>
                      <a:pt x="58" y="2"/>
                    </a:lnTo>
                    <a:lnTo>
                      <a:pt x="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Freeform 29"/>
              <p:cNvSpPr>
                <a:spLocks/>
              </p:cNvSpPr>
              <p:nvPr/>
            </p:nvSpPr>
            <p:spPr bwMode="gray">
              <a:xfrm>
                <a:off x="6878638" y="4371976"/>
                <a:ext cx="130175" cy="315913"/>
              </a:xfrm>
              <a:custGeom>
                <a:avLst/>
                <a:gdLst/>
                <a:ahLst/>
                <a:cxnLst>
                  <a:cxn ang="0">
                    <a:pos x="27" y="0"/>
                  </a:cxn>
                  <a:cxn ang="0">
                    <a:pos x="52" y="0"/>
                  </a:cxn>
                  <a:cxn ang="0">
                    <a:pos x="52" y="46"/>
                  </a:cxn>
                  <a:cxn ang="0">
                    <a:pos x="82" y="46"/>
                  </a:cxn>
                  <a:cxn ang="0">
                    <a:pos x="82" y="68"/>
                  </a:cxn>
                  <a:cxn ang="0">
                    <a:pos x="52" y="68"/>
                  </a:cxn>
                  <a:cxn ang="0">
                    <a:pos x="52" y="163"/>
                  </a:cxn>
                  <a:cxn ang="0">
                    <a:pos x="53" y="170"/>
                  </a:cxn>
                  <a:cxn ang="0">
                    <a:pos x="55" y="175"/>
                  </a:cxn>
                  <a:cxn ang="0">
                    <a:pos x="62" y="176"/>
                  </a:cxn>
                  <a:cxn ang="0">
                    <a:pos x="70" y="177"/>
                  </a:cxn>
                  <a:cxn ang="0">
                    <a:pos x="82" y="177"/>
                  </a:cxn>
                  <a:cxn ang="0">
                    <a:pos x="82" y="199"/>
                  </a:cxn>
                  <a:cxn ang="0">
                    <a:pos x="63" y="199"/>
                  </a:cxn>
                  <a:cxn ang="0">
                    <a:pos x="50" y="198"/>
                  </a:cxn>
                  <a:cxn ang="0">
                    <a:pos x="39" y="195"/>
                  </a:cxn>
                  <a:cxn ang="0">
                    <a:pos x="32" y="189"/>
                  </a:cxn>
                  <a:cxn ang="0">
                    <a:pos x="28" y="180"/>
                  </a:cxn>
                  <a:cxn ang="0">
                    <a:pos x="27" y="165"/>
                  </a:cxn>
                  <a:cxn ang="0">
                    <a:pos x="27" y="68"/>
                  </a:cxn>
                  <a:cxn ang="0">
                    <a:pos x="0" y="68"/>
                  </a:cxn>
                  <a:cxn ang="0">
                    <a:pos x="0" y="46"/>
                  </a:cxn>
                  <a:cxn ang="0">
                    <a:pos x="27" y="46"/>
                  </a:cxn>
                  <a:cxn ang="0">
                    <a:pos x="27" y="0"/>
                  </a:cxn>
                </a:cxnLst>
                <a:rect l="0" t="0" r="r" b="b"/>
                <a:pathLst>
                  <a:path w="82" h="199">
                    <a:moveTo>
                      <a:pt x="27" y="0"/>
                    </a:moveTo>
                    <a:lnTo>
                      <a:pt x="52" y="0"/>
                    </a:lnTo>
                    <a:lnTo>
                      <a:pt x="52" y="46"/>
                    </a:lnTo>
                    <a:lnTo>
                      <a:pt x="82" y="46"/>
                    </a:lnTo>
                    <a:lnTo>
                      <a:pt x="82" y="68"/>
                    </a:lnTo>
                    <a:lnTo>
                      <a:pt x="52" y="68"/>
                    </a:lnTo>
                    <a:lnTo>
                      <a:pt x="52" y="163"/>
                    </a:lnTo>
                    <a:lnTo>
                      <a:pt x="53" y="170"/>
                    </a:lnTo>
                    <a:lnTo>
                      <a:pt x="55" y="175"/>
                    </a:lnTo>
                    <a:lnTo>
                      <a:pt x="62" y="176"/>
                    </a:lnTo>
                    <a:lnTo>
                      <a:pt x="70" y="177"/>
                    </a:lnTo>
                    <a:lnTo>
                      <a:pt x="82" y="177"/>
                    </a:lnTo>
                    <a:lnTo>
                      <a:pt x="82" y="199"/>
                    </a:lnTo>
                    <a:lnTo>
                      <a:pt x="63" y="199"/>
                    </a:lnTo>
                    <a:lnTo>
                      <a:pt x="50" y="198"/>
                    </a:lnTo>
                    <a:lnTo>
                      <a:pt x="39" y="195"/>
                    </a:lnTo>
                    <a:lnTo>
                      <a:pt x="32" y="189"/>
                    </a:lnTo>
                    <a:lnTo>
                      <a:pt x="28" y="180"/>
                    </a:lnTo>
                    <a:lnTo>
                      <a:pt x="27" y="165"/>
                    </a:lnTo>
                    <a:lnTo>
                      <a:pt x="27" y="68"/>
                    </a:lnTo>
                    <a:lnTo>
                      <a:pt x="0" y="68"/>
                    </a:lnTo>
                    <a:lnTo>
                      <a:pt x="0" y="46"/>
                    </a:lnTo>
                    <a:lnTo>
                      <a:pt x="27" y="46"/>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7" name="Freeform 30"/>
              <p:cNvSpPr>
                <a:spLocks/>
              </p:cNvSpPr>
              <p:nvPr/>
            </p:nvSpPr>
            <p:spPr bwMode="gray">
              <a:xfrm>
                <a:off x="7056438" y="4364038"/>
                <a:ext cx="177800" cy="179388"/>
              </a:xfrm>
              <a:custGeom>
                <a:avLst/>
                <a:gdLst/>
                <a:ahLst/>
                <a:cxnLst>
                  <a:cxn ang="0">
                    <a:pos x="0" y="0"/>
                  </a:cxn>
                  <a:cxn ang="0">
                    <a:pos x="21" y="0"/>
                  </a:cxn>
                  <a:cxn ang="0">
                    <a:pos x="56" y="96"/>
                  </a:cxn>
                  <a:cxn ang="0">
                    <a:pos x="92" y="0"/>
                  </a:cxn>
                  <a:cxn ang="0">
                    <a:pos x="112" y="0"/>
                  </a:cxn>
                  <a:cxn ang="0">
                    <a:pos x="112" y="113"/>
                  </a:cxn>
                  <a:cxn ang="0">
                    <a:pos x="98" y="113"/>
                  </a:cxn>
                  <a:cxn ang="0">
                    <a:pos x="98" y="19"/>
                  </a:cxn>
                  <a:cxn ang="0">
                    <a:pos x="98" y="19"/>
                  </a:cxn>
                  <a:cxn ang="0">
                    <a:pos x="62" y="113"/>
                  </a:cxn>
                  <a:cxn ang="0">
                    <a:pos x="50" y="113"/>
                  </a:cxn>
                  <a:cxn ang="0">
                    <a:pos x="14" y="19"/>
                  </a:cxn>
                  <a:cxn ang="0">
                    <a:pos x="14" y="19"/>
                  </a:cxn>
                  <a:cxn ang="0">
                    <a:pos x="14" y="113"/>
                  </a:cxn>
                  <a:cxn ang="0">
                    <a:pos x="0" y="113"/>
                  </a:cxn>
                  <a:cxn ang="0">
                    <a:pos x="0" y="0"/>
                  </a:cxn>
                </a:cxnLst>
                <a:rect l="0" t="0" r="r" b="b"/>
                <a:pathLst>
                  <a:path w="112" h="113">
                    <a:moveTo>
                      <a:pt x="0" y="0"/>
                    </a:moveTo>
                    <a:lnTo>
                      <a:pt x="21" y="0"/>
                    </a:lnTo>
                    <a:lnTo>
                      <a:pt x="56" y="96"/>
                    </a:lnTo>
                    <a:lnTo>
                      <a:pt x="92" y="0"/>
                    </a:lnTo>
                    <a:lnTo>
                      <a:pt x="112" y="0"/>
                    </a:lnTo>
                    <a:lnTo>
                      <a:pt x="112" y="113"/>
                    </a:lnTo>
                    <a:lnTo>
                      <a:pt x="98" y="113"/>
                    </a:lnTo>
                    <a:lnTo>
                      <a:pt x="98" y="19"/>
                    </a:lnTo>
                    <a:lnTo>
                      <a:pt x="98" y="19"/>
                    </a:lnTo>
                    <a:lnTo>
                      <a:pt x="62" y="113"/>
                    </a:lnTo>
                    <a:lnTo>
                      <a:pt x="50" y="113"/>
                    </a:lnTo>
                    <a:lnTo>
                      <a:pt x="14" y="19"/>
                    </a:lnTo>
                    <a:lnTo>
                      <a:pt x="14" y="19"/>
                    </a:lnTo>
                    <a:lnTo>
                      <a:pt x="14" y="113"/>
                    </a:lnTo>
                    <a:lnTo>
                      <a:pt x="0" y="11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8" name="Freeform 31"/>
              <p:cNvSpPr>
                <a:spLocks noEditPoints="1"/>
              </p:cNvSpPr>
              <p:nvPr/>
            </p:nvSpPr>
            <p:spPr bwMode="gray">
              <a:xfrm>
                <a:off x="7273926" y="4364038"/>
                <a:ext cx="147638" cy="179388"/>
              </a:xfrm>
              <a:custGeom>
                <a:avLst/>
                <a:gdLst/>
                <a:ahLst/>
                <a:cxnLst>
                  <a:cxn ang="0">
                    <a:pos x="16" y="13"/>
                  </a:cxn>
                  <a:cxn ang="0">
                    <a:pos x="16" y="101"/>
                  </a:cxn>
                  <a:cxn ang="0">
                    <a:pos x="41" y="101"/>
                  </a:cxn>
                  <a:cxn ang="0">
                    <a:pos x="46" y="100"/>
                  </a:cxn>
                  <a:cxn ang="0">
                    <a:pos x="53" y="99"/>
                  </a:cxn>
                  <a:cxn ang="0">
                    <a:pos x="59" y="97"/>
                  </a:cxn>
                  <a:cxn ang="0">
                    <a:pos x="67" y="91"/>
                  </a:cxn>
                  <a:cxn ang="0">
                    <a:pos x="73" y="84"/>
                  </a:cxn>
                  <a:cxn ang="0">
                    <a:pos x="77" y="72"/>
                  </a:cxn>
                  <a:cxn ang="0">
                    <a:pos x="78" y="56"/>
                  </a:cxn>
                  <a:cxn ang="0">
                    <a:pos x="77" y="41"/>
                  </a:cxn>
                  <a:cxn ang="0">
                    <a:pos x="74" y="29"/>
                  </a:cxn>
                  <a:cxn ang="0">
                    <a:pos x="66" y="20"/>
                  </a:cxn>
                  <a:cxn ang="0">
                    <a:pos x="55" y="15"/>
                  </a:cxn>
                  <a:cxn ang="0">
                    <a:pos x="41" y="13"/>
                  </a:cxn>
                  <a:cxn ang="0">
                    <a:pos x="16" y="13"/>
                  </a:cxn>
                  <a:cxn ang="0">
                    <a:pos x="0" y="0"/>
                  </a:cxn>
                  <a:cxn ang="0">
                    <a:pos x="39" y="0"/>
                  </a:cxn>
                  <a:cxn ang="0">
                    <a:pos x="55" y="2"/>
                  </a:cxn>
                  <a:cxn ang="0">
                    <a:pos x="69" y="6"/>
                  </a:cxn>
                  <a:cxn ang="0">
                    <a:pos x="79" y="14"/>
                  </a:cxn>
                  <a:cxn ang="0">
                    <a:pos x="87" y="23"/>
                  </a:cxn>
                  <a:cxn ang="0">
                    <a:pos x="92" y="38"/>
                  </a:cxn>
                  <a:cxn ang="0">
                    <a:pos x="93" y="54"/>
                  </a:cxn>
                  <a:cxn ang="0">
                    <a:pos x="92" y="72"/>
                  </a:cxn>
                  <a:cxn ang="0">
                    <a:pos x="88" y="86"/>
                  </a:cxn>
                  <a:cxn ang="0">
                    <a:pos x="80" y="98"/>
                  </a:cxn>
                  <a:cxn ang="0">
                    <a:pos x="70" y="106"/>
                  </a:cxn>
                  <a:cxn ang="0">
                    <a:pos x="56" y="112"/>
                  </a:cxn>
                  <a:cxn ang="0">
                    <a:pos x="39" y="113"/>
                  </a:cxn>
                  <a:cxn ang="0">
                    <a:pos x="0" y="113"/>
                  </a:cxn>
                  <a:cxn ang="0">
                    <a:pos x="0" y="0"/>
                  </a:cxn>
                </a:cxnLst>
                <a:rect l="0" t="0" r="r" b="b"/>
                <a:pathLst>
                  <a:path w="93" h="113">
                    <a:moveTo>
                      <a:pt x="16" y="13"/>
                    </a:moveTo>
                    <a:lnTo>
                      <a:pt x="16" y="101"/>
                    </a:lnTo>
                    <a:lnTo>
                      <a:pt x="41" y="101"/>
                    </a:lnTo>
                    <a:lnTo>
                      <a:pt x="46" y="100"/>
                    </a:lnTo>
                    <a:lnTo>
                      <a:pt x="53" y="99"/>
                    </a:lnTo>
                    <a:lnTo>
                      <a:pt x="59" y="97"/>
                    </a:lnTo>
                    <a:lnTo>
                      <a:pt x="67" y="91"/>
                    </a:lnTo>
                    <a:lnTo>
                      <a:pt x="73" y="84"/>
                    </a:lnTo>
                    <a:lnTo>
                      <a:pt x="77" y="72"/>
                    </a:lnTo>
                    <a:lnTo>
                      <a:pt x="78" y="56"/>
                    </a:lnTo>
                    <a:lnTo>
                      <a:pt x="77" y="41"/>
                    </a:lnTo>
                    <a:lnTo>
                      <a:pt x="74" y="29"/>
                    </a:lnTo>
                    <a:lnTo>
                      <a:pt x="66" y="20"/>
                    </a:lnTo>
                    <a:lnTo>
                      <a:pt x="55" y="15"/>
                    </a:lnTo>
                    <a:lnTo>
                      <a:pt x="41" y="13"/>
                    </a:lnTo>
                    <a:lnTo>
                      <a:pt x="16" y="13"/>
                    </a:lnTo>
                    <a:close/>
                    <a:moveTo>
                      <a:pt x="0" y="0"/>
                    </a:moveTo>
                    <a:lnTo>
                      <a:pt x="39" y="0"/>
                    </a:lnTo>
                    <a:lnTo>
                      <a:pt x="55" y="2"/>
                    </a:lnTo>
                    <a:lnTo>
                      <a:pt x="69" y="6"/>
                    </a:lnTo>
                    <a:lnTo>
                      <a:pt x="79" y="14"/>
                    </a:lnTo>
                    <a:lnTo>
                      <a:pt x="87" y="23"/>
                    </a:lnTo>
                    <a:lnTo>
                      <a:pt x="92" y="38"/>
                    </a:lnTo>
                    <a:lnTo>
                      <a:pt x="93" y="54"/>
                    </a:lnTo>
                    <a:lnTo>
                      <a:pt x="92" y="72"/>
                    </a:lnTo>
                    <a:lnTo>
                      <a:pt x="88" y="86"/>
                    </a:lnTo>
                    <a:lnTo>
                      <a:pt x="80" y="98"/>
                    </a:lnTo>
                    <a:lnTo>
                      <a:pt x="70" y="106"/>
                    </a:lnTo>
                    <a:lnTo>
                      <a:pt x="56" y="112"/>
                    </a:lnTo>
                    <a:lnTo>
                      <a:pt x="39" y="113"/>
                    </a:lnTo>
                    <a:lnTo>
                      <a:pt x="0" y="11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7675" y="178077"/>
            <a:ext cx="8239125" cy="925509"/>
          </a:xfrm>
          <a:prstGeom prst="rect">
            <a:avLst/>
          </a:prstGeom>
        </p:spPr>
        <p:txBody>
          <a:bodyPr vert="horz" lIns="0" tIns="0" rIns="0" bIns="0" rtlCol="0" anchor="ctr" anchorCtr="0">
            <a:normAutofit/>
          </a:bodyPr>
          <a:lstStyle/>
          <a:p>
            <a:r>
              <a:rPr lang="en-GB" noProof="0" smtClean="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49" r:id="rId1"/>
    <p:sldLayoutId id="2147483666" r:id="rId2"/>
    <p:sldLayoutId id="2147483674" r:id="rId3"/>
    <p:sldLayoutId id="2147483671" r:id="rId4"/>
    <p:sldLayoutId id="2147483678" r:id="rId5"/>
    <p:sldLayoutId id="2147483679" r:id="rId6"/>
    <p:sldLayoutId id="2147483665" r:id="rId7"/>
    <p:sldLayoutId id="2147483670" r:id="rId8"/>
    <p:sldLayoutId id="2147483692" r:id="rId9"/>
    <p:sldLayoutId id="2147483650" r:id="rId10"/>
    <p:sldLayoutId id="2147483667" r:id="rId11"/>
    <p:sldLayoutId id="2147483668" r:id="rId12"/>
    <p:sldLayoutId id="2147483687" r:id="rId13"/>
    <p:sldLayoutId id="2147483690" r:id="rId14"/>
    <p:sldLayoutId id="2147483691" r:id="rId15"/>
    <p:sldLayoutId id="2147483661" r:id="rId16"/>
    <p:sldLayoutId id="2147483660" r:id="rId17"/>
    <p:sldLayoutId id="2147483672" r:id="rId18"/>
    <p:sldLayoutId id="2147483693" r:id="rId19"/>
  </p:sldLayoutIdLst>
  <p:hf hdr="0" ftr="0" dt="0"/>
  <p:txStyles>
    <p:titleStyle>
      <a:lvl1pPr algn="l" defTabSz="914400" rtl="0" eaLnBrk="1" latinLnBrk="0" hangingPunct="1">
        <a:spcBef>
          <a:spcPct val="0"/>
        </a:spcBef>
        <a:buNone/>
        <a:defRPr sz="3000" kern="1200">
          <a:solidFill>
            <a:schemeClr val="tx2"/>
          </a:solidFill>
          <a:latin typeface="Aria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wmf"/><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media/image67.jpeg"/><Relationship Id="rId1" Type="http://schemas.openxmlformats.org/officeDocument/2006/relationships/slideLayout" Target="../slideLayouts/slideLayout2.xml"/><Relationship Id="rId4" Type="http://schemas.openxmlformats.org/officeDocument/2006/relationships/image" Target="../media/image6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70.jpeg"/><Relationship Id="rId1" Type="http://schemas.openxmlformats.org/officeDocument/2006/relationships/slideLayout" Target="../slideLayouts/slideLayout2.xml"/><Relationship Id="rId5" Type="http://schemas.openxmlformats.org/officeDocument/2006/relationships/image" Target="../media/image73.jpeg"/><Relationship Id="rId4" Type="http://schemas.openxmlformats.org/officeDocument/2006/relationships/image" Target="../media/image72.jpeg"/></Relationships>
</file>

<file path=ppt/slides/_rels/slide19.xml.rels><?xml version="1.0" encoding="UTF-8" standalone="yes"?>
<Relationships xmlns="http://schemas.openxmlformats.org/package/2006/relationships"><Relationship Id="rId8" Type="http://schemas.openxmlformats.org/officeDocument/2006/relationships/hyperlink" Target="http://www.chateauform.com/lettres/FR/galeries/galerie_campus_berges_la_detente/index.htm" TargetMode="External"/><Relationship Id="rId3" Type="http://schemas.openxmlformats.org/officeDocument/2006/relationships/hyperlink" Target="http://www.chateauform.com/lettres/FR/galeries/galerie_ronqueux_les_exterieurs/index.htm" TargetMode="External"/><Relationship Id="rId7" Type="http://schemas.openxmlformats.org/officeDocument/2006/relationships/image" Target="../media/image77.png"/><Relationship Id="rId2" Type="http://schemas.openxmlformats.org/officeDocument/2006/relationships/image" Target="../media/image74.jpeg"/><Relationship Id="rId1" Type="http://schemas.openxmlformats.org/officeDocument/2006/relationships/slideLayout" Target="../slideLayouts/slideLayout2.xml"/><Relationship Id="rId6" Type="http://schemas.openxmlformats.org/officeDocument/2006/relationships/image" Target="../media/image76.jpeg"/><Relationship Id="rId5" Type="http://schemas.openxmlformats.org/officeDocument/2006/relationships/hyperlink" Target="http://www.chateauform.com/lettres/FR/galeries/galerie_ronqueux_votre_maison/index.htm" TargetMode="External"/><Relationship Id="rId4" Type="http://schemas.openxmlformats.org/officeDocument/2006/relationships/image" Target="../media/image75.jpeg"/><Relationship Id="rId9" Type="http://schemas.openxmlformats.org/officeDocument/2006/relationships/image" Target="../media/image78.jpe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cgi-handicap.f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notesSlide" Target="../notesSlides/notesSlide7.xml"/><Relationship Id="rId7" Type="http://schemas.openxmlformats.org/officeDocument/2006/relationships/image" Target="../media/image86.png"/><Relationship Id="rId2" Type="http://schemas.openxmlformats.org/officeDocument/2006/relationships/slideLayout" Target="../slideLayouts/slideLayout19.xml"/><Relationship Id="rId1" Type="http://schemas.openxmlformats.org/officeDocument/2006/relationships/tags" Target="../tags/tag1.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22.jpeg"/><Relationship Id="rId18" Type="http://schemas.openxmlformats.org/officeDocument/2006/relationships/image" Target="../media/image27.jpeg"/><Relationship Id="rId26" Type="http://schemas.openxmlformats.org/officeDocument/2006/relationships/image" Target="../media/image34.png"/><Relationship Id="rId39" Type="http://schemas.openxmlformats.org/officeDocument/2006/relationships/image" Target="../media/image47.jpeg"/><Relationship Id="rId3" Type="http://schemas.openxmlformats.org/officeDocument/2006/relationships/image" Target="../media/image12.jpeg"/><Relationship Id="rId21" Type="http://schemas.openxmlformats.org/officeDocument/2006/relationships/hyperlink" Target="http://www.renault.com/renault_com/en/main/index.aspx" TargetMode="External"/><Relationship Id="rId34" Type="http://schemas.openxmlformats.org/officeDocument/2006/relationships/image" Target="../media/image42.jpeg"/><Relationship Id="rId42" Type="http://schemas.openxmlformats.org/officeDocument/2006/relationships/hyperlink" Target="http://images.google.fr/imgres?imgurl=http://metropolitan75.free.fr/images/ratp.gif&amp;imgrefurl=http://metropolitan75.free.fr/index.php?Fashion&amp;h=452&amp;w=418&amp;sz=105&amp;hl=fr&amp;start=4&amp;um=1&amp;tbnid=0r4lVhutVP65uM:&amp;tbnh=127&amp;tbnw=117&amp;prev=/images?q=RATP&amp;um=1&amp;hl=fr" TargetMode="External"/><Relationship Id="rId47" Type="http://schemas.openxmlformats.org/officeDocument/2006/relationships/image" Target="../media/image53.jpeg"/><Relationship Id="rId7" Type="http://schemas.openxmlformats.org/officeDocument/2006/relationships/image" Target="../media/image16.jpeg"/><Relationship Id="rId12" Type="http://schemas.openxmlformats.org/officeDocument/2006/relationships/image" Target="../media/image21.jpeg"/><Relationship Id="rId17" Type="http://schemas.openxmlformats.org/officeDocument/2006/relationships/image" Target="../media/image26.jpeg"/><Relationship Id="rId25" Type="http://schemas.openxmlformats.org/officeDocument/2006/relationships/image" Target="../media/image33.jpeg"/><Relationship Id="rId33" Type="http://schemas.openxmlformats.org/officeDocument/2006/relationships/image" Target="../media/image41.jpeg"/><Relationship Id="rId38" Type="http://schemas.openxmlformats.org/officeDocument/2006/relationships/image" Target="../media/image46.png"/><Relationship Id="rId46" Type="http://schemas.openxmlformats.org/officeDocument/2006/relationships/image" Target="../media/image52.jpeg"/><Relationship Id="rId2" Type="http://schemas.openxmlformats.org/officeDocument/2006/relationships/image" Target="../media/image11.jpeg"/><Relationship Id="rId16" Type="http://schemas.openxmlformats.org/officeDocument/2006/relationships/image" Target="../media/image25.jpeg"/><Relationship Id="rId20" Type="http://schemas.openxmlformats.org/officeDocument/2006/relationships/image" Target="../media/image29.png"/><Relationship Id="rId29" Type="http://schemas.openxmlformats.org/officeDocument/2006/relationships/image" Target="../media/image37.png"/><Relationship Id="rId41"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15.jpeg"/><Relationship Id="rId11" Type="http://schemas.openxmlformats.org/officeDocument/2006/relationships/image" Target="../media/image20.jpeg"/><Relationship Id="rId24" Type="http://schemas.openxmlformats.org/officeDocument/2006/relationships/image" Target="../media/image32.png"/><Relationship Id="rId32" Type="http://schemas.openxmlformats.org/officeDocument/2006/relationships/image" Target="../media/image40.jpeg"/><Relationship Id="rId37" Type="http://schemas.openxmlformats.org/officeDocument/2006/relationships/image" Target="../media/image45.png"/><Relationship Id="rId40" Type="http://schemas.openxmlformats.org/officeDocument/2006/relationships/image" Target="../media/image48.png"/><Relationship Id="rId45" Type="http://schemas.openxmlformats.org/officeDocument/2006/relationships/hyperlink" Target="http://images.google.fr/imgres?imgurl=http://www.lmtechnique.lu/images/ING_Logo.gif&amp;imgrefurl=http://www.lmtechnique.lu/reference.html&amp;h=299&amp;w=1204&amp;sz=15&amp;hl=fr&amp;start=2&amp;um=1&amp;tbnid=w0ktS_G2BegbXM:&amp;tbnh=37&amp;tbnw=150&amp;prev=/images?q=ING&amp;um=1&amp;hl=fr" TargetMode="External"/><Relationship Id="rId5" Type="http://schemas.openxmlformats.org/officeDocument/2006/relationships/image" Target="../media/image14.jpeg"/><Relationship Id="rId15" Type="http://schemas.openxmlformats.org/officeDocument/2006/relationships/image" Target="../media/image24.png"/><Relationship Id="rId23" Type="http://schemas.openxmlformats.org/officeDocument/2006/relationships/image" Target="../media/image31.png"/><Relationship Id="rId28" Type="http://schemas.openxmlformats.org/officeDocument/2006/relationships/image" Target="../media/image36.png"/><Relationship Id="rId36" Type="http://schemas.openxmlformats.org/officeDocument/2006/relationships/image" Target="../media/image44.png"/><Relationship Id="rId49" Type="http://schemas.openxmlformats.org/officeDocument/2006/relationships/image" Target="../media/image55.jpeg"/><Relationship Id="rId10" Type="http://schemas.openxmlformats.org/officeDocument/2006/relationships/image" Target="../media/image19.png"/><Relationship Id="rId19" Type="http://schemas.openxmlformats.org/officeDocument/2006/relationships/image" Target="../media/image28.jpeg"/><Relationship Id="rId31" Type="http://schemas.openxmlformats.org/officeDocument/2006/relationships/image" Target="../media/image39.jpeg"/><Relationship Id="rId44" Type="http://schemas.openxmlformats.org/officeDocument/2006/relationships/image" Target="../media/image51.jpeg"/><Relationship Id="rId4" Type="http://schemas.openxmlformats.org/officeDocument/2006/relationships/image" Target="../media/image13.jpeg"/><Relationship Id="rId9" Type="http://schemas.openxmlformats.org/officeDocument/2006/relationships/image" Target="../media/image18.jpeg"/><Relationship Id="rId14" Type="http://schemas.openxmlformats.org/officeDocument/2006/relationships/image" Target="../media/image23.jpeg"/><Relationship Id="rId22" Type="http://schemas.openxmlformats.org/officeDocument/2006/relationships/image" Target="../media/image30.png"/><Relationship Id="rId27" Type="http://schemas.openxmlformats.org/officeDocument/2006/relationships/image" Target="../media/image35.jpeg"/><Relationship Id="rId30" Type="http://schemas.openxmlformats.org/officeDocument/2006/relationships/image" Target="../media/image38.jpeg"/><Relationship Id="rId35" Type="http://schemas.openxmlformats.org/officeDocument/2006/relationships/image" Target="../media/image43.jpeg"/><Relationship Id="rId43" Type="http://schemas.openxmlformats.org/officeDocument/2006/relationships/image" Target="../media/image50.jpeg"/><Relationship Id="rId48" Type="http://schemas.openxmlformats.org/officeDocument/2006/relationships/image" Target="../media/image54.jpeg"/><Relationship Id="rId8" Type="http://schemas.openxmlformats.org/officeDocument/2006/relationships/image" Target="../media/image1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8.jpeg"/><Relationship Id="rId7" Type="http://schemas.openxmlformats.org/officeDocument/2006/relationships/image" Target="../media/image62.jpe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jpeg"/><Relationship Id="rId4" Type="http://schemas.openxmlformats.org/officeDocument/2006/relationships/image" Target="../media/image5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lt;TITLE&gt;{98.01701,649.6249,331.0641,35.37496}"/>
          <p:cNvSpPr>
            <a:spLocks noGrp="1"/>
          </p:cNvSpPr>
          <p:nvPr>
            <p:ph type="ctrTitle"/>
          </p:nvPr>
        </p:nvSpPr>
        <p:spPr>
          <a:xfrm>
            <a:off x="449262" y="4204514"/>
            <a:ext cx="6314400" cy="1244816"/>
          </a:xfrm>
        </p:spPr>
        <p:txBody>
          <a:bodyPr/>
          <a:lstStyle/>
          <a:p>
            <a:r>
              <a:rPr lang="en-GB" dirty="0" err="1" smtClean="0"/>
              <a:t>Bienvenue</a:t>
            </a:r>
            <a:r>
              <a:rPr lang="en-GB" dirty="0" smtClean="0"/>
              <a:t> chez CGI</a:t>
            </a:r>
            <a:endParaRPr lang="en-GB" dirty="0"/>
          </a:p>
        </p:txBody>
      </p:sp>
      <p:sp>
        <p:nvSpPr>
          <p:cNvPr id="3" name="Subtitle 2" descr="&lt;NAME&gt;{59.64646,463.1029,450.4999,35.25}"/>
          <p:cNvSpPr>
            <a:spLocks noGrp="1"/>
          </p:cNvSpPr>
          <p:nvPr>
            <p:ph type="subTitle" idx="1"/>
          </p:nvPr>
        </p:nvSpPr>
        <p:spPr>
          <a:xfrm>
            <a:off x="447675" y="5721349"/>
            <a:ext cx="5881407" cy="757510"/>
          </a:xfrm>
        </p:spPr>
        <p:txBody>
          <a:bodyPr>
            <a:normAutofit/>
          </a:bodyPr>
          <a:lstStyle/>
          <a:p>
            <a:r>
              <a:rPr lang="en-GB" dirty="0" err="1" smtClean="0"/>
              <a:t>Janvier</a:t>
            </a:r>
            <a:r>
              <a:rPr lang="en-GB" dirty="0" smtClean="0"/>
              <a:t> 2013</a:t>
            </a:r>
          </a:p>
          <a:p>
            <a:endParaRPr lang="en-GB" dirty="0" smtClean="0"/>
          </a:p>
        </p:txBody>
      </p:sp>
      <p:sp>
        <p:nvSpPr>
          <p:cNvPr id="16" name="AutoShape 3"/>
          <p:cNvSpPr>
            <a:spLocks noChangeAspect="1" noChangeArrowheads="1" noTextEdit="1"/>
          </p:cNvSpPr>
          <p:nvPr/>
        </p:nvSpPr>
        <p:spPr bwMode="auto">
          <a:xfrm>
            <a:off x="658800" y="2779200"/>
            <a:ext cx="527744" cy="15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latin typeface="Arial"/>
            </a:endParaRPr>
          </a:p>
        </p:txBody>
      </p:sp>
      <p:sp>
        <p:nvSpPr>
          <p:cNvPr id="19" name="AutoShape 7"/>
          <p:cNvSpPr>
            <a:spLocks noChangeAspect="1" noChangeArrowheads="1" noTextEdit="1"/>
          </p:cNvSpPr>
          <p:nvPr/>
        </p:nvSpPr>
        <p:spPr bwMode="auto">
          <a:xfrm>
            <a:off x="5716800" y="2610000"/>
            <a:ext cx="528305" cy="15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latin typeface="Aria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Votre mission, si vous l’acceptez…</a:t>
            </a:r>
            <a:endParaRPr lang="fr-FR" dirty="0"/>
          </a:p>
        </p:txBody>
      </p:sp>
      <p:sp>
        <p:nvSpPr>
          <p:cNvPr id="3" name="Espace réservé du contenu 2"/>
          <p:cNvSpPr>
            <a:spLocks noGrp="1"/>
          </p:cNvSpPr>
          <p:nvPr>
            <p:ph sz="quarter" idx="17"/>
          </p:nvPr>
        </p:nvSpPr>
        <p:spPr/>
        <p:txBody>
          <a:bodyPr/>
          <a:lstStyle/>
          <a:p>
            <a:pPr marL="182563" indent="-182563" eaLnBrk="0" hangingPunct="0">
              <a:spcBef>
                <a:spcPct val="40000"/>
              </a:spcBef>
              <a:buClr>
                <a:srgbClr val="C00000"/>
              </a:buClr>
              <a:buSzPct val="150000"/>
              <a:buFont typeface="Arial" pitchFamily="34" charset="0"/>
              <a:buChar char="•"/>
            </a:pPr>
            <a:r>
              <a:rPr lang="fr-FR" dirty="0" smtClean="0">
                <a:cs typeface="Arial" pitchFamily="34" charset="0"/>
              </a:rPr>
              <a:t>Vous </a:t>
            </a:r>
            <a:r>
              <a:rPr lang="fr-FR" b="1" dirty="0" smtClean="0">
                <a:solidFill>
                  <a:schemeClr val="accent1"/>
                </a:solidFill>
                <a:cs typeface="Arial" pitchFamily="34" charset="0"/>
              </a:rPr>
              <a:t>intégrez une équipe projet</a:t>
            </a:r>
            <a:r>
              <a:rPr lang="fr-FR" dirty="0" smtClean="0">
                <a:solidFill>
                  <a:schemeClr val="accent1"/>
                </a:solidFill>
                <a:cs typeface="Arial" pitchFamily="34" charset="0"/>
              </a:rPr>
              <a:t> </a:t>
            </a:r>
            <a:r>
              <a:rPr lang="fr-FR" dirty="0" smtClean="0">
                <a:cs typeface="Arial" pitchFamily="34" charset="0"/>
              </a:rPr>
              <a:t>pour un client grand compte : au sein d’une </a:t>
            </a:r>
            <a:r>
              <a:rPr lang="fr-FR" b="1" dirty="0" smtClean="0">
                <a:solidFill>
                  <a:schemeClr val="accent1"/>
                </a:solidFill>
                <a:cs typeface="Arial" pitchFamily="34" charset="0"/>
              </a:rPr>
              <a:t>entité opérationnelle</a:t>
            </a:r>
            <a:r>
              <a:rPr lang="fr-FR" dirty="0" smtClean="0">
                <a:cs typeface="Arial" pitchFamily="34" charset="0"/>
              </a:rPr>
              <a:t>, ou bien au sein de l’un de nos </a:t>
            </a:r>
            <a:r>
              <a:rPr lang="fr-FR" b="1" dirty="0" smtClean="0">
                <a:solidFill>
                  <a:schemeClr val="accent1"/>
                </a:solidFill>
                <a:cs typeface="Arial" pitchFamily="34" charset="0"/>
              </a:rPr>
              <a:t>centres de services</a:t>
            </a:r>
          </a:p>
          <a:p>
            <a:pPr marL="182563" indent="-182563" eaLnBrk="0" hangingPunct="0">
              <a:spcBef>
                <a:spcPct val="40000"/>
              </a:spcBef>
              <a:buClr>
                <a:schemeClr val="bg2"/>
              </a:buClr>
            </a:pPr>
            <a:endParaRPr lang="fr-FR" b="1" dirty="0" smtClean="0">
              <a:cs typeface="Arial" pitchFamily="34" charset="0"/>
            </a:endParaRPr>
          </a:p>
          <a:p>
            <a:pPr marL="182563" indent="-182563" eaLnBrk="0" hangingPunct="0">
              <a:spcBef>
                <a:spcPct val="40000"/>
              </a:spcBef>
              <a:buClr>
                <a:srgbClr val="C00000"/>
              </a:buClr>
              <a:buSzPct val="150000"/>
              <a:buFont typeface="Arial" pitchFamily="34" charset="0"/>
              <a:buChar char="•"/>
            </a:pPr>
            <a:r>
              <a:rPr lang="fr-FR" dirty="0" smtClean="0">
                <a:cs typeface="Arial" pitchFamily="34" charset="0"/>
              </a:rPr>
              <a:t>Vous mettez en œuvre de </a:t>
            </a:r>
            <a:r>
              <a:rPr lang="fr-FR" b="1" dirty="0" smtClean="0">
                <a:solidFill>
                  <a:schemeClr val="accent1"/>
                </a:solidFill>
                <a:cs typeface="Arial" pitchFamily="34" charset="0"/>
              </a:rPr>
              <a:t>nouvelles applications</a:t>
            </a:r>
            <a:r>
              <a:rPr lang="fr-FR" dirty="0" smtClean="0">
                <a:solidFill>
                  <a:schemeClr val="accent1"/>
                </a:solidFill>
                <a:cs typeface="Arial" pitchFamily="34" charset="0"/>
              </a:rPr>
              <a:t> </a:t>
            </a:r>
            <a:r>
              <a:rPr lang="fr-FR" dirty="0" smtClean="0">
                <a:cs typeface="Arial" pitchFamily="34" charset="0"/>
              </a:rPr>
              <a:t>et/ou participez à leurs </a:t>
            </a:r>
            <a:r>
              <a:rPr lang="fr-FR" b="1" dirty="0" smtClean="0">
                <a:solidFill>
                  <a:schemeClr val="accent1"/>
                </a:solidFill>
                <a:cs typeface="Arial" pitchFamily="34" charset="0"/>
              </a:rPr>
              <a:t>évolutions</a:t>
            </a:r>
            <a:r>
              <a:rPr lang="fr-FR" dirty="0" smtClean="0">
                <a:cs typeface="Arial" pitchFamily="34" charset="0"/>
              </a:rPr>
              <a:t>:</a:t>
            </a:r>
          </a:p>
          <a:p>
            <a:pPr marL="361950" lvl="1" indent="-177800" eaLnBrk="0" hangingPunct="0">
              <a:spcBef>
                <a:spcPct val="40000"/>
              </a:spcBef>
              <a:buClr>
                <a:schemeClr val="bg2"/>
              </a:buClr>
              <a:buNone/>
            </a:pPr>
            <a:r>
              <a:rPr lang="fr-FR" dirty="0" smtClean="0">
                <a:cs typeface="Arial" pitchFamily="34" charset="0"/>
              </a:rPr>
              <a:t>		 </a:t>
            </a:r>
            <a:r>
              <a:rPr lang="fr-FR" i="1" dirty="0" smtClean="0">
                <a:cs typeface="Arial" pitchFamily="34" charset="0"/>
              </a:rPr>
              <a:t>- Conception			</a:t>
            </a:r>
            <a:r>
              <a:rPr lang="fr-FR" i="1" dirty="0" smtClean="0">
                <a:cs typeface="Arial" pitchFamily="34" charset="0"/>
                <a:sym typeface="Wingdings 2" pitchFamily="18" charset="2"/>
              </a:rPr>
              <a:t>-  Déploiement</a:t>
            </a:r>
          </a:p>
          <a:p>
            <a:pPr marL="361950" lvl="1" indent="-177800" eaLnBrk="0" hangingPunct="0">
              <a:spcBef>
                <a:spcPct val="40000"/>
              </a:spcBef>
              <a:buClr>
                <a:schemeClr val="bg2"/>
              </a:buClr>
              <a:buNone/>
            </a:pPr>
            <a:r>
              <a:rPr lang="fr-FR" i="1" dirty="0" smtClean="0">
                <a:cs typeface="Arial" pitchFamily="34" charset="0"/>
              </a:rPr>
              <a:t>		-  Réalisation			</a:t>
            </a:r>
            <a:r>
              <a:rPr lang="fr-FR" i="1" dirty="0" smtClean="0">
                <a:cs typeface="Arial" pitchFamily="34" charset="0"/>
                <a:sym typeface="Wingdings 2" pitchFamily="18" charset="2"/>
              </a:rPr>
              <a:t>-  Formation</a:t>
            </a:r>
            <a:endParaRPr lang="fr-FR" i="1" dirty="0" smtClean="0">
              <a:cs typeface="Arial" pitchFamily="34" charset="0"/>
            </a:endParaRPr>
          </a:p>
          <a:p>
            <a:pPr marL="361950" lvl="1" indent="-177800" eaLnBrk="0" hangingPunct="0">
              <a:spcBef>
                <a:spcPct val="40000"/>
              </a:spcBef>
              <a:buClr>
                <a:schemeClr val="bg2"/>
              </a:buClr>
              <a:buNone/>
            </a:pPr>
            <a:r>
              <a:rPr lang="fr-FR" i="1" dirty="0" smtClean="0">
                <a:cs typeface="Arial" pitchFamily="34" charset="0"/>
              </a:rPr>
              <a:t>		-  Paramétrage			</a:t>
            </a:r>
            <a:r>
              <a:rPr lang="fr-FR" i="1" dirty="0" smtClean="0">
                <a:cs typeface="Arial" pitchFamily="34" charset="0"/>
                <a:sym typeface="Wingdings 2" pitchFamily="18" charset="2"/>
              </a:rPr>
              <a:t>-  Assistance aux utilisateurs</a:t>
            </a:r>
          </a:p>
          <a:p>
            <a:pPr marL="361950" lvl="1" indent="-177800" eaLnBrk="0" hangingPunct="0">
              <a:spcBef>
                <a:spcPct val="40000"/>
              </a:spcBef>
              <a:buClr>
                <a:schemeClr val="bg2"/>
              </a:buClr>
              <a:buNone/>
            </a:pPr>
            <a:endParaRPr lang="fr-FR" b="1" dirty="0" smtClean="0">
              <a:cs typeface="Arial" pitchFamily="34" charset="0"/>
            </a:endParaRPr>
          </a:p>
          <a:p>
            <a:pPr marL="182563" indent="-182563" eaLnBrk="0" hangingPunct="0">
              <a:spcBef>
                <a:spcPct val="40000"/>
              </a:spcBef>
              <a:buClr>
                <a:srgbClr val="C00000"/>
              </a:buClr>
              <a:buSzPct val="150000"/>
              <a:buFont typeface="Arial" pitchFamily="34" charset="0"/>
              <a:buChar char="•"/>
            </a:pPr>
            <a:r>
              <a:rPr lang="fr-FR" dirty="0" smtClean="0">
                <a:cs typeface="Arial" pitchFamily="34" charset="0"/>
              </a:rPr>
              <a:t>Vous </a:t>
            </a:r>
            <a:r>
              <a:rPr lang="fr-FR" b="1" dirty="0" smtClean="0">
                <a:solidFill>
                  <a:schemeClr val="accent1"/>
                </a:solidFill>
                <a:cs typeface="Arial" pitchFamily="34" charset="0"/>
              </a:rPr>
              <a:t>administrez et exploitez</a:t>
            </a:r>
            <a:r>
              <a:rPr lang="fr-FR" dirty="0" smtClean="0">
                <a:solidFill>
                  <a:schemeClr val="accent1"/>
                </a:solidFill>
                <a:cs typeface="Arial" pitchFamily="34" charset="0"/>
              </a:rPr>
              <a:t> </a:t>
            </a:r>
            <a:r>
              <a:rPr lang="fr-FR" dirty="0" smtClean="0">
                <a:cs typeface="Arial" pitchFamily="34" charset="0"/>
              </a:rPr>
              <a:t>les infrastructures, </a:t>
            </a:r>
          </a:p>
          <a:p>
            <a:pPr marL="182563" indent="-182563" eaLnBrk="0" hangingPunct="0">
              <a:spcBef>
                <a:spcPct val="40000"/>
              </a:spcBef>
              <a:buClr>
                <a:schemeClr val="tx2"/>
              </a:buClr>
              <a:buSzPct val="150000"/>
            </a:pPr>
            <a:r>
              <a:rPr lang="fr-FR" b="1" dirty="0" smtClean="0">
                <a:solidFill>
                  <a:schemeClr val="accent1"/>
                </a:solidFill>
                <a:cs typeface="Arial" pitchFamily="34" charset="0"/>
              </a:rPr>
              <a:t>   gérez les configurations</a:t>
            </a:r>
            <a:r>
              <a:rPr lang="fr-FR" dirty="0" smtClean="0">
                <a:solidFill>
                  <a:schemeClr val="accent1"/>
                </a:solidFill>
                <a:cs typeface="Arial" pitchFamily="34" charset="0"/>
              </a:rPr>
              <a:t> </a:t>
            </a:r>
            <a:r>
              <a:rPr lang="fr-FR" dirty="0" smtClean="0">
                <a:cs typeface="Arial" pitchFamily="34" charset="0"/>
              </a:rPr>
              <a:t>et les </a:t>
            </a:r>
            <a:r>
              <a:rPr lang="fr-FR" b="1" dirty="0" smtClean="0">
                <a:solidFill>
                  <a:schemeClr val="accent1"/>
                </a:solidFill>
                <a:cs typeface="Arial" pitchFamily="34" charset="0"/>
              </a:rPr>
              <a:t>changements</a:t>
            </a:r>
            <a:r>
              <a:rPr lang="fr-FR" dirty="0" smtClean="0">
                <a:cs typeface="Arial" pitchFamily="34" charset="0"/>
              </a:rPr>
              <a:t>.</a:t>
            </a:r>
          </a:p>
          <a:p>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10</a:t>
            </a:fld>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AutoShape 60"/>
          <p:cNvSpPr>
            <a:spLocks noChangeArrowheads="1"/>
          </p:cNvSpPr>
          <p:nvPr/>
        </p:nvSpPr>
        <p:spPr bwMode="auto">
          <a:xfrm>
            <a:off x="4926013" y="1189038"/>
            <a:ext cx="503237" cy="5191125"/>
          </a:xfrm>
          <a:prstGeom prst="upArrow">
            <a:avLst>
              <a:gd name="adj1" fmla="val 54870"/>
              <a:gd name="adj2" fmla="val 39352"/>
            </a:avLst>
          </a:prstGeom>
          <a:solidFill>
            <a:schemeClr val="accent1"/>
          </a:solidFill>
          <a:ln w="12700">
            <a:solidFill>
              <a:schemeClr val="accent2"/>
            </a:solidFill>
            <a:miter lim="800000"/>
            <a:headEnd/>
            <a:tailEnd/>
          </a:ln>
        </p:spPr>
        <p:txBody>
          <a:bodyPr wrap="none" lIns="0" tIns="0" rIns="0" bIns="0" anchor="ctr"/>
          <a:lstStyle/>
          <a:p>
            <a:pPr>
              <a:spcBef>
                <a:spcPct val="40000"/>
              </a:spcBef>
              <a:buClr>
                <a:schemeClr val="bg2"/>
              </a:buClr>
            </a:pPr>
            <a:endParaRPr lang="fr-FR" sz="1400"/>
          </a:p>
        </p:txBody>
      </p:sp>
      <p:sp>
        <p:nvSpPr>
          <p:cNvPr id="2" name="Titre 1"/>
          <p:cNvSpPr>
            <a:spLocks noGrp="1"/>
          </p:cNvSpPr>
          <p:nvPr>
            <p:ph type="title"/>
          </p:nvPr>
        </p:nvSpPr>
        <p:spPr/>
        <p:txBody>
          <a:bodyPr/>
          <a:lstStyle/>
          <a:p>
            <a:r>
              <a:rPr lang="fr-FR" dirty="0" smtClean="0"/>
              <a:t>La vie d’un projet</a:t>
            </a:r>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11</a:t>
            </a:fld>
            <a:endParaRPr lang="en-GB" dirty="0"/>
          </a:p>
        </p:txBody>
      </p:sp>
      <p:sp>
        <p:nvSpPr>
          <p:cNvPr id="5" name="Rectangle 61"/>
          <p:cNvSpPr>
            <a:spLocks noChangeArrowheads="1"/>
          </p:cNvSpPr>
          <p:nvPr/>
        </p:nvSpPr>
        <p:spPr bwMode="auto">
          <a:xfrm>
            <a:off x="4926013" y="2097088"/>
            <a:ext cx="576262" cy="36512"/>
          </a:xfrm>
          <a:prstGeom prst="rect">
            <a:avLst/>
          </a:prstGeom>
          <a:solidFill>
            <a:schemeClr val="bg1"/>
          </a:solidFill>
          <a:ln w="9525">
            <a:noFill/>
            <a:miter lim="800000"/>
            <a:headEnd/>
            <a:tailEnd/>
          </a:ln>
        </p:spPr>
        <p:txBody>
          <a:bodyPr wrap="none" lIns="0" tIns="0" rIns="0" bIns="0" anchor="ctr"/>
          <a:lstStyle/>
          <a:p>
            <a:pPr>
              <a:spcBef>
                <a:spcPct val="40000"/>
              </a:spcBef>
              <a:buClr>
                <a:schemeClr val="bg2"/>
              </a:buClr>
            </a:pPr>
            <a:endParaRPr lang="fr-FR" sz="1400"/>
          </a:p>
        </p:txBody>
      </p:sp>
      <p:sp>
        <p:nvSpPr>
          <p:cNvPr id="6" name="Rectangle 62"/>
          <p:cNvSpPr>
            <a:spLocks noChangeArrowheads="1"/>
          </p:cNvSpPr>
          <p:nvPr/>
        </p:nvSpPr>
        <p:spPr bwMode="auto">
          <a:xfrm>
            <a:off x="4852988" y="2012950"/>
            <a:ext cx="576262" cy="36513"/>
          </a:xfrm>
          <a:prstGeom prst="rect">
            <a:avLst/>
          </a:prstGeom>
          <a:solidFill>
            <a:schemeClr val="bg1"/>
          </a:solidFill>
          <a:ln w="9525">
            <a:noFill/>
            <a:miter lim="800000"/>
            <a:headEnd/>
            <a:tailEnd/>
          </a:ln>
        </p:spPr>
        <p:txBody>
          <a:bodyPr wrap="none" lIns="0" tIns="0" rIns="0" bIns="0" anchor="ctr"/>
          <a:lstStyle/>
          <a:p>
            <a:pPr>
              <a:spcBef>
                <a:spcPct val="40000"/>
              </a:spcBef>
              <a:buClr>
                <a:schemeClr val="bg2"/>
              </a:buClr>
            </a:pPr>
            <a:endParaRPr lang="fr-FR" sz="1400"/>
          </a:p>
        </p:txBody>
      </p:sp>
      <p:sp>
        <p:nvSpPr>
          <p:cNvPr id="7" name="Rectangle 63"/>
          <p:cNvSpPr>
            <a:spLocks noChangeArrowheads="1"/>
          </p:cNvSpPr>
          <p:nvPr/>
        </p:nvSpPr>
        <p:spPr bwMode="auto">
          <a:xfrm>
            <a:off x="4781550" y="1928813"/>
            <a:ext cx="576263" cy="36512"/>
          </a:xfrm>
          <a:prstGeom prst="rect">
            <a:avLst/>
          </a:prstGeom>
          <a:solidFill>
            <a:schemeClr val="bg1"/>
          </a:solidFill>
          <a:ln w="9525">
            <a:noFill/>
            <a:miter lim="800000"/>
            <a:headEnd/>
            <a:tailEnd/>
          </a:ln>
        </p:spPr>
        <p:txBody>
          <a:bodyPr wrap="none" lIns="0" tIns="0" rIns="0" bIns="0" anchor="ctr"/>
          <a:lstStyle/>
          <a:p>
            <a:pPr>
              <a:spcBef>
                <a:spcPct val="40000"/>
              </a:spcBef>
              <a:buClr>
                <a:schemeClr val="bg2"/>
              </a:buClr>
            </a:pPr>
            <a:endParaRPr lang="fr-FR" sz="1400"/>
          </a:p>
        </p:txBody>
      </p:sp>
      <p:sp>
        <p:nvSpPr>
          <p:cNvPr id="8" name="Text Box 64"/>
          <p:cNvSpPr txBox="1">
            <a:spLocks noChangeArrowheads="1"/>
          </p:cNvSpPr>
          <p:nvPr/>
        </p:nvSpPr>
        <p:spPr bwMode="auto">
          <a:xfrm>
            <a:off x="3422650" y="1865313"/>
            <a:ext cx="1655763" cy="339725"/>
          </a:xfrm>
          <a:prstGeom prst="rect">
            <a:avLst/>
          </a:prstGeom>
          <a:solidFill>
            <a:srgbClr val="C0C0C0">
              <a:alpha val="89803"/>
            </a:srgbClr>
          </a:solidFill>
          <a:ln w="9525">
            <a:solidFill>
              <a:srgbClr val="005BBB"/>
            </a:solidFill>
            <a:miter lim="800000"/>
            <a:headEnd/>
            <a:tailEnd/>
          </a:ln>
        </p:spPr>
        <p:txBody>
          <a:bodyPr lIns="72000" tIns="108000" rIns="72000" bIns="108000">
            <a:spAutoFit/>
          </a:bodyPr>
          <a:lstStyle/>
          <a:p>
            <a:pPr algn="ctr">
              <a:lnSpc>
                <a:spcPct val="75000"/>
              </a:lnSpc>
              <a:spcBef>
                <a:spcPct val="50000"/>
              </a:spcBef>
            </a:pPr>
            <a:r>
              <a:rPr lang="fr-FR" sz="1000" b="1"/>
              <a:t>Formation utilisateurs</a:t>
            </a:r>
          </a:p>
        </p:txBody>
      </p:sp>
      <p:sp>
        <p:nvSpPr>
          <p:cNvPr id="9" name="Text Box 65"/>
          <p:cNvSpPr txBox="1">
            <a:spLocks noChangeArrowheads="1"/>
          </p:cNvSpPr>
          <p:nvPr/>
        </p:nvSpPr>
        <p:spPr bwMode="auto">
          <a:xfrm>
            <a:off x="3484563" y="2565400"/>
            <a:ext cx="1655762" cy="339725"/>
          </a:xfrm>
          <a:prstGeom prst="rect">
            <a:avLst/>
          </a:prstGeom>
          <a:solidFill>
            <a:srgbClr val="C0C0C0">
              <a:alpha val="89803"/>
            </a:srgbClr>
          </a:solidFill>
          <a:ln w="9525" algn="ctr">
            <a:solidFill>
              <a:srgbClr val="005BBB"/>
            </a:solidFill>
            <a:miter lim="800000"/>
            <a:headEnd/>
            <a:tailEnd/>
          </a:ln>
        </p:spPr>
        <p:txBody>
          <a:bodyPr lIns="72000" tIns="108000" rIns="72000" bIns="108000">
            <a:spAutoFit/>
          </a:bodyPr>
          <a:lstStyle/>
          <a:p>
            <a:pPr algn="ctr">
              <a:lnSpc>
                <a:spcPct val="75000"/>
              </a:lnSpc>
              <a:spcBef>
                <a:spcPct val="50000"/>
              </a:spcBef>
            </a:pPr>
            <a:r>
              <a:rPr lang="fr-FR" sz="1000" b="1"/>
              <a:t>Tests internes</a:t>
            </a:r>
          </a:p>
        </p:txBody>
      </p:sp>
      <p:sp>
        <p:nvSpPr>
          <p:cNvPr id="10" name="Text Box 66"/>
          <p:cNvSpPr txBox="1">
            <a:spLocks noChangeArrowheads="1"/>
          </p:cNvSpPr>
          <p:nvPr/>
        </p:nvSpPr>
        <p:spPr bwMode="auto">
          <a:xfrm>
            <a:off x="3484563" y="2997200"/>
            <a:ext cx="1655762" cy="485775"/>
          </a:xfrm>
          <a:prstGeom prst="rect">
            <a:avLst/>
          </a:prstGeom>
          <a:solidFill>
            <a:srgbClr val="C0C0C0">
              <a:alpha val="89803"/>
            </a:srgbClr>
          </a:solidFill>
          <a:ln w="9525" algn="ctr">
            <a:solidFill>
              <a:srgbClr val="005BBB"/>
            </a:solidFill>
            <a:miter lim="800000"/>
            <a:headEnd/>
            <a:tailEnd/>
          </a:ln>
        </p:spPr>
        <p:txBody>
          <a:bodyPr lIns="72000" tIns="108000" rIns="72000" bIns="108000">
            <a:spAutoFit/>
          </a:bodyPr>
          <a:lstStyle/>
          <a:p>
            <a:pPr algn="ctr">
              <a:lnSpc>
                <a:spcPct val="85000"/>
              </a:lnSpc>
              <a:spcBef>
                <a:spcPct val="50000"/>
              </a:spcBef>
            </a:pPr>
            <a:r>
              <a:rPr lang="fr-FR" sz="1000" b="1"/>
              <a:t>Réalisations, développement</a:t>
            </a:r>
          </a:p>
        </p:txBody>
      </p:sp>
      <p:sp>
        <p:nvSpPr>
          <p:cNvPr id="11" name="Text Box 67"/>
          <p:cNvSpPr txBox="1">
            <a:spLocks noChangeArrowheads="1"/>
          </p:cNvSpPr>
          <p:nvPr/>
        </p:nvSpPr>
        <p:spPr bwMode="auto">
          <a:xfrm>
            <a:off x="3498850" y="3573463"/>
            <a:ext cx="1655763" cy="454025"/>
          </a:xfrm>
          <a:prstGeom prst="rect">
            <a:avLst/>
          </a:prstGeom>
          <a:solidFill>
            <a:srgbClr val="C0C0C0">
              <a:alpha val="89803"/>
            </a:srgbClr>
          </a:solidFill>
          <a:ln w="9525" algn="ctr">
            <a:solidFill>
              <a:srgbClr val="005BBB"/>
            </a:solidFill>
            <a:miter lim="800000"/>
            <a:headEnd/>
            <a:tailEnd/>
          </a:ln>
        </p:spPr>
        <p:txBody>
          <a:bodyPr lIns="72000" tIns="108000" rIns="72000" bIns="108000">
            <a:spAutoFit/>
          </a:bodyPr>
          <a:lstStyle/>
          <a:p>
            <a:pPr algn="ctr">
              <a:lnSpc>
                <a:spcPct val="75000"/>
              </a:lnSpc>
              <a:spcBef>
                <a:spcPct val="50000"/>
              </a:spcBef>
            </a:pPr>
            <a:r>
              <a:rPr lang="fr-FR" sz="1000" b="1"/>
              <a:t>Conception / Spécifications</a:t>
            </a:r>
          </a:p>
        </p:txBody>
      </p:sp>
      <p:sp>
        <p:nvSpPr>
          <p:cNvPr id="12" name="Text Box 68"/>
          <p:cNvSpPr txBox="1">
            <a:spLocks noChangeArrowheads="1"/>
          </p:cNvSpPr>
          <p:nvPr/>
        </p:nvSpPr>
        <p:spPr bwMode="auto">
          <a:xfrm>
            <a:off x="4319588" y="5300663"/>
            <a:ext cx="1655762" cy="355600"/>
          </a:xfrm>
          <a:prstGeom prst="rect">
            <a:avLst/>
          </a:prstGeom>
          <a:solidFill>
            <a:srgbClr val="C0C0C0">
              <a:alpha val="89803"/>
            </a:srgbClr>
          </a:solidFill>
          <a:ln w="9525" algn="ctr">
            <a:solidFill>
              <a:srgbClr val="005BBB"/>
            </a:solidFill>
            <a:miter lim="800000"/>
            <a:headEnd/>
            <a:tailEnd/>
          </a:ln>
        </p:spPr>
        <p:txBody>
          <a:bodyPr lIns="72000" tIns="108000" rIns="72000" bIns="108000">
            <a:spAutoFit/>
          </a:bodyPr>
          <a:lstStyle/>
          <a:p>
            <a:pPr algn="ctr">
              <a:lnSpc>
                <a:spcPct val="85000"/>
              </a:lnSpc>
              <a:spcBef>
                <a:spcPct val="50000"/>
              </a:spcBef>
            </a:pPr>
            <a:r>
              <a:rPr lang="fr-FR" sz="1000" b="1"/>
              <a:t>Cahier des charges</a:t>
            </a:r>
          </a:p>
        </p:txBody>
      </p:sp>
      <p:sp>
        <p:nvSpPr>
          <p:cNvPr id="13" name="Text Box 69"/>
          <p:cNvSpPr txBox="1">
            <a:spLocks noChangeArrowheads="1"/>
          </p:cNvSpPr>
          <p:nvPr/>
        </p:nvSpPr>
        <p:spPr bwMode="auto">
          <a:xfrm>
            <a:off x="5211763" y="5753100"/>
            <a:ext cx="1655762" cy="339725"/>
          </a:xfrm>
          <a:prstGeom prst="rect">
            <a:avLst/>
          </a:prstGeom>
          <a:solidFill>
            <a:srgbClr val="C0C0C0">
              <a:alpha val="89803"/>
            </a:srgbClr>
          </a:solidFill>
          <a:ln w="9525" algn="ctr">
            <a:solidFill>
              <a:srgbClr val="005BBB"/>
            </a:solidFill>
            <a:miter lim="800000"/>
            <a:headEnd/>
            <a:tailEnd/>
          </a:ln>
        </p:spPr>
        <p:txBody>
          <a:bodyPr lIns="72000" tIns="108000" rIns="72000" bIns="108000">
            <a:spAutoFit/>
          </a:bodyPr>
          <a:lstStyle/>
          <a:p>
            <a:pPr algn="ctr">
              <a:lnSpc>
                <a:spcPct val="75000"/>
              </a:lnSpc>
              <a:spcBef>
                <a:spcPct val="50000"/>
              </a:spcBef>
            </a:pPr>
            <a:r>
              <a:rPr lang="fr-FR" sz="1000" b="1"/>
              <a:t>Besoins du client</a:t>
            </a:r>
          </a:p>
        </p:txBody>
      </p:sp>
      <p:sp>
        <p:nvSpPr>
          <p:cNvPr id="14" name="Text Box 70"/>
          <p:cNvSpPr txBox="1">
            <a:spLocks noChangeArrowheads="1"/>
          </p:cNvSpPr>
          <p:nvPr/>
        </p:nvSpPr>
        <p:spPr bwMode="auto">
          <a:xfrm>
            <a:off x="5219700" y="2152650"/>
            <a:ext cx="1655763" cy="339725"/>
          </a:xfrm>
          <a:prstGeom prst="rect">
            <a:avLst/>
          </a:prstGeom>
          <a:solidFill>
            <a:srgbClr val="C0C0C0">
              <a:alpha val="89803"/>
            </a:srgbClr>
          </a:solidFill>
          <a:ln w="9525" algn="ctr">
            <a:solidFill>
              <a:schemeClr val="accent1"/>
            </a:solidFill>
            <a:miter lim="800000"/>
            <a:headEnd/>
            <a:tailEnd/>
          </a:ln>
        </p:spPr>
        <p:txBody>
          <a:bodyPr lIns="72000" tIns="108000" rIns="72000" bIns="108000">
            <a:spAutoFit/>
          </a:bodyPr>
          <a:lstStyle/>
          <a:p>
            <a:pPr algn="ctr">
              <a:lnSpc>
                <a:spcPct val="75000"/>
              </a:lnSpc>
              <a:spcBef>
                <a:spcPct val="50000"/>
              </a:spcBef>
            </a:pPr>
            <a:r>
              <a:rPr lang="fr-FR" sz="1000" b="1"/>
              <a:t>Recette Client</a:t>
            </a:r>
          </a:p>
        </p:txBody>
      </p:sp>
      <p:sp>
        <p:nvSpPr>
          <p:cNvPr id="15" name="Text Box 71"/>
          <p:cNvSpPr txBox="1">
            <a:spLocks noChangeArrowheads="1"/>
          </p:cNvSpPr>
          <p:nvPr/>
        </p:nvSpPr>
        <p:spPr bwMode="auto">
          <a:xfrm>
            <a:off x="3484563" y="6072188"/>
            <a:ext cx="1655762" cy="381000"/>
          </a:xfrm>
          <a:prstGeom prst="rect">
            <a:avLst/>
          </a:prstGeom>
          <a:solidFill>
            <a:srgbClr val="C0C0C0">
              <a:alpha val="89803"/>
            </a:srgbClr>
          </a:solidFill>
          <a:ln w="9525" algn="ctr">
            <a:solidFill>
              <a:srgbClr val="005BBB"/>
            </a:solidFill>
            <a:miter lim="800000"/>
            <a:headEnd/>
            <a:tailEnd/>
          </a:ln>
        </p:spPr>
        <p:txBody>
          <a:bodyPr lIns="72000" tIns="72000" rIns="72000" bIns="72000">
            <a:spAutoFit/>
          </a:bodyPr>
          <a:lstStyle/>
          <a:p>
            <a:pPr algn="ctr">
              <a:lnSpc>
                <a:spcPct val="75000"/>
              </a:lnSpc>
              <a:spcBef>
                <a:spcPct val="50000"/>
              </a:spcBef>
            </a:pPr>
            <a:r>
              <a:rPr lang="fr-FR" sz="1000" b="1"/>
              <a:t>Etude, audits, consulting</a:t>
            </a:r>
          </a:p>
        </p:txBody>
      </p:sp>
      <p:sp>
        <p:nvSpPr>
          <p:cNvPr id="16" name="Text Box 72"/>
          <p:cNvSpPr txBox="1">
            <a:spLocks noChangeArrowheads="1"/>
          </p:cNvSpPr>
          <p:nvPr/>
        </p:nvSpPr>
        <p:spPr bwMode="auto">
          <a:xfrm>
            <a:off x="3422650" y="1433513"/>
            <a:ext cx="1655763" cy="339725"/>
          </a:xfrm>
          <a:prstGeom prst="rect">
            <a:avLst/>
          </a:prstGeom>
          <a:solidFill>
            <a:srgbClr val="C0C0C0">
              <a:alpha val="89803"/>
            </a:srgbClr>
          </a:solidFill>
          <a:ln w="9525" algn="ctr">
            <a:solidFill>
              <a:srgbClr val="005BBB"/>
            </a:solidFill>
            <a:miter lim="800000"/>
            <a:headEnd/>
            <a:tailEnd/>
          </a:ln>
        </p:spPr>
        <p:txBody>
          <a:bodyPr lIns="72000" tIns="108000" rIns="72000" bIns="108000">
            <a:spAutoFit/>
          </a:bodyPr>
          <a:lstStyle/>
          <a:p>
            <a:pPr algn="ctr">
              <a:lnSpc>
                <a:spcPct val="75000"/>
              </a:lnSpc>
              <a:spcBef>
                <a:spcPct val="50000"/>
              </a:spcBef>
            </a:pPr>
            <a:r>
              <a:rPr lang="fr-FR" sz="1000" b="1"/>
              <a:t>Maintenance</a:t>
            </a:r>
          </a:p>
        </p:txBody>
      </p:sp>
      <p:sp>
        <p:nvSpPr>
          <p:cNvPr id="17" name="Line 73"/>
          <p:cNvSpPr>
            <a:spLocks noChangeShapeType="1"/>
          </p:cNvSpPr>
          <p:nvPr/>
        </p:nvSpPr>
        <p:spPr bwMode="auto">
          <a:xfrm>
            <a:off x="5573713" y="1616075"/>
            <a:ext cx="863600" cy="104775"/>
          </a:xfrm>
          <a:prstGeom prst="line">
            <a:avLst/>
          </a:prstGeom>
          <a:noFill/>
          <a:ln w="9525">
            <a:noFill/>
            <a:round/>
            <a:headEnd/>
            <a:tailEnd type="triangle" w="med" len="med"/>
          </a:ln>
        </p:spPr>
        <p:txBody>
          <a:bodyPr lIns="0" tIns="0" rIns="0" bIns="0" anchor="ctr"/>
          <a:lstStyle/>
          <a:p>
            <a:endParaRPr lang="fr-FR"/>
          </a:p>
        </p:txBody>
      </p:sp>
      <p:grpSp>
        <p:nvGrpSpPr>
          <p:cNvPr id="18" name="Group 74"/>
          <p:cNvGrpSpPr>
            <a:grpSpLocks/>
          </p:cNvGrpSpPr>
          <p:nvPr/>
        </p:nvGrpSpPr>
        <p:grpSpPr bwMode="auto">
          <a:xfrm>
            <a:off x="827088" y="5445125"/>
            <a:ext cx="1873250" cy="936625"/>
            <a:chOff x="521" y="3430"/>
            <a:chExt cx="1180" cy="590"/>
          </a:xfrm>
          <a:solidFill>
            <a:schemeClr val="accent1"/>
          </a:solidFill>
        </p:grpSpPr>
        <p:sp>
          <p:nvSpPr>
            <p:cNvPr id="19" name="Rectangle 75"/>
            <p:cNvSpPr>
              <a:spLocks noChangeArrowheads="1"/>
            </p:cNvSpPr>
            <p:nvPr/>
          </p:nvSpPr>
          <p:spPr bwMode="auto">
            <a:xfrm>
              <a:off x="521" y="3430"/>
              <a:ext cx="1180" cy="590"/>
            </a:xfrm>
            <a:prstGeom prst="rect">
              <a:avLst/>
            </a:prstGeom>
            <a:grpFill/>
            <a:ln w="9525">
              <a:solidFill>
                <a:schemeClr val="accent2"/>
              </a:solidFill>
              <a:miter lim="800000"/>
              <a:headEnd/>
              <a:tailEnd/>
            </a:ln>
          </p:spPr>
          <p:txBody>
            <a:bodyPr wrap="none" lIns="0" tIns="0" rIns="0" bIns="0" anchor="ctr"/>
            <a:lstStyle/>
            <a:p>
              <a:pPr>
                <a:spcBef>
                  <a:spcPct val="40000"/>
                </a:spcBef>
                <a:buClr>
                  <a:schemeClr val="bg2"/>
                </a:buClr>
              </a:pPr>
              <a:endParaRPr lang="fr-FR" sz="1400"/>
            </a:p>
          </p:txBody>
        </p:sp>
        <p:sp>
          <p:nvSpPr>
            <p:cNvPr id="20" name="Text Box 76"/>
            <p:cNvSpPr txBox="1">
              <a:spLocks noChangeArrowheads="1"/>
            </p:cNvSpPr>
            <p:nvPr/>
          </p:nvSpPr>
          <p:spPr bwMode="auto">
            <a:xfrm>
              <a:off x="768" y="3646"/>
              <a:ext cx="842" cy="192"/>
            </a:xfrm>
            <a:prstGeom prst="rect">
              <a:avLst/>
            </a:prstGeom>
            <a:grpFill/>
            <a:ln w="9525">
              <a:solidFill>
                <a:schemeClr val="accent2"/>
              </a:solidFill>
              <a:miter lim="800000"/>
              <a:headEnd/>
              <a:tailEnd/>
            </a:ln>
          </p:spPr>
          <p:txBody>
            <a:bodyPr lIns="0" tIns="0" rIns="0" bIns="0">
              <a:spAutoFit/>
            </a:bodyPr>
            <a:lstStyle/>
            <a:p>
              <a:pPr algn="ctr"/>
              <a:r>
                <a:rPr lang="fr-FR" sz="1000" b="1" dirty="0">
                  <a:solidFill>
                    <a:schemeClr val="bg1"/>
                  </a:solidFill>
                </a:rPr>
                <a:t>Expression des besoins</a:t>
              </a:r>
            </a:p>
          </p:txBody>
        </p:sp>
      </p:grpSp>
      <p:sp>
        <p:nvSpPr>
          <p:cNvPr id="21" name="Text Box 77"/>
          <p:cNvSpPr txBox="1">
            <a:spLocks noChangeArrowheads="1"/>
          </p:cNvSpPr>
          <p:nvPr/>
        </p:nvSpPr>
        <p:spPr bwMode="auto">
          <a:xfrm>
            <a:off x="3475038" y="4724400"/>
            <a:ext cx="1655762" cy="485775"/>
          </a:xfrm>
          <a:prstGeom prst="rect">
            <a:avLst/>
          </a:prstGeom>
          <a:solidFill>
            <a:srgbClr val="C0C0C0">
              <a:alpha val="89803"/>
            </a:srgbClr>
          </a:solidFill>
          <a:ln w="9525" algn="ctr">
            <a:solidFill>
              <a:srgbClr val="005BBB"/>
            </a:solidFill>
            <a:miter lim="800000"/>
            <a:headEnd/>
            <a:tailEnd/>
          </a:ln>
        </p:spPr>
        <p:txBody>
          <a:bodyPr lIns="72000" tIns="108000" rIns="72000" bIns="108000">
            <a:spAutoFit/>
          </a:bodyPr>
          <a:lstStyle/>
          <a:p>
            <a:pPr algn="ctr">
              <a:lnSpc>
                <a:spcPct val="85000"/>
              </a:lnSpc>
              <a:spcBef>
                <a:spcPct val="50000"/>
              </a:spcBef>
            </a:pPr>
            <a:r>
              <a:rPr lang="fr-FR" sz="1000" b="1"/>
              <a:t>Proposition Commerciale</a:t>
            </a:r>
          </a:p>
        </p:txBody>
      </p:sp>
      <p:sp>
        <p:nvSpPr>
          <p:cNvPr id="22" name="Text Box 78"/>
          <p:cNvSpPr txBox="1">
            <a:spLocks noChangeArrowheads="1"/>
          </p:cNvSpPr>
          <p:nvPr/>
        </p:nvSpPr>
        <p:spPr bwMode="auto">
          <a:xfrm>
            <a:off x="4276725" y="4149725"/>
            <a:ext cx="1871663" cy="485775"/>
          </a:xfrm>
          <a:prstGeom prst="rect">
            <a:avLst/>
          </a:prstGeom>
          <a:solidFill>
            <a:srgbClr val="C0C0C0">
              <a:alpha val="89803"/>
            </a:srgbClr>
          </a:solidFill>
          <a:ln w="9525" algn="ctr">
            <a:solidFill>
              <a:srgbClr val="005BBB"/>
            </a:solidFill>
            <a:miter lim="800000"/>
            <a:headEnd/>
            <a:tailEnd/>
          </a:ln>
        </p:spPr>
        <p:txBody>
          <a:bodyPr lIns="72000" tIns="108000" rIns="72000" bIns="108000">
            <a:spAutoFit/>
          </a:bodyPr>
          <a:lstStyle/>
          <a:p>
            <a:pPr algn="ctr">
              <a:lnSpc>
                <a:spcPct val="85000"/>
              </a:lnSpc>
              <a:spcBef>
                <a:spcPct val="50000"/>
              </a:spcBef>
            </a:pPr>
            <a:r>
              <a:rPr lang="fr-FR" sz="1000" b="1"/>
              <a:t>Définition du périmètre, Définition des engagements</a:t>
            </a:r>
          </a:p>
        </p:txBody>
      </p:sp>
      <p:sp>
        <p:nvSpPr>
          <p:cNvPr id="23" name="Text Box 79"/>
          <p:cNvSpPr txBox="1">
            <a:spLocks noChangeArrowheads="1"/>
          </p:cNvSpPr>
          <p:nvPr/>
        </p:nvSpPr>
        <p:spPr bwMode="auto">
          <a:xfrm>
            <a:off x="5850996" y="3341688"/>
            <a:ext cx="1466850" cy="365125"/>
          </a:xfrm>
          <a:prstGeom prst="rect">
            <a:avLst/>
          </a:prstGeom>
          <a:noFill/>
          <a:ln w="9525">
            <a:noFill/>
            <a:miter lim="800000"/>
            <a:headEnd/>
            <a:tailEnd/>
          </a:ln>
        </p:spPr>
        <p:txBody>
          <a:bodyPr wrap="none" lIns="0" tIns="0" rIns="0" bIns="0">
            <a:spAutoFit/>
          </a:bodyPr>
          <a:lstStyle/>
          <a:p>
            <a:pPr algn="ctr"/>
            <a:r>
              <a:rPr lang="fr-FR" sz="1200" b="1" dirty="0">
                <a:latin typeface="Verdana" pitchFamily="34" charset="0"/>
              </a:rPr>
              <a:t>Relations tout au</a:t>
            </a:r>
          </a:p>
          <a:p>
            <a:pPr algn="ctr"/>
            <a:r>
              <a:rPr lang="fr-FR" sz="1200" b="1" dirty="0">
                <a:latin typeface="Verdana" pitchFamily="34" charset="0"/>
              </a:rPr>
              <a:t>long du projet</a:t>
            </a:r>
          </a:p>
        </p:txBody>
      </p:sp>
      <p:sp>
        <p:nvSpPr>
          <p:cNvPr id="24" name="Text Box 83"/>
          <p:cNvSpPr txBox="1">
            <a:spLocks noChangeArrowheads="1"/>
          </p:cNvSpPr>
          <p:nvPr/>
        </p:nvSpPr>
        <p:spPr bwMode="auto">
          <a:xfrm rot="-5400000">
            <a:off x="228600" y="5683250"/>
            <a:ext cx="938213" cy="461963"/>
          </a:xfrm>
          <a:prstGeom prst="rect">
            <a:avLst/>
          </a:prstGeom>
          <a:solidFill>
            <a:schemeClr val="accent1"/>
          </a:solidFill>
          <a:ln w="9525" algn="ctr">
            <a:solidFill>
              <a:schemeClr val="accent2"/>
            </a:solidFill>
            <a:prstDash val="sysDot"/>
            <a:miter lim="800000"/>
            <a:headEnd/>
            <a:tailEnd/>
          </a:ln>
        </p:spPr>
        <p:txBody>
          <a:bodyPr lIns="72000" tIns="108000" rIns="72000" bIns="72000">
            <a:spAutoFit/>
          </a:bodyPr>
          <a:lstStyle/>
          <a:p>
            <a:pPr algn="ctr">
              <a:lnSpc>
                <a:spcPct val="75000"/>
              </a:lnSpc>
              <a:spcBef>
                <a:spcPct val="50000"/>
              </a:spcBef>
            </a:pPr>
            <a:r>
              <a:rPr lang="fr-FR" sz="1200" dirty="0">
                <a:solidFill>
                  <a:schemeClr val="bg1"/>
                </a:solidFill>
              </a:rPr>
              <a:t>Maitrise d’Ouvrage</a:t>
            </a:r>
          </a:p>
        </p:txBody>
      </p:sp>
      <p:sp>
        <p:nvSpPr>
          <p:cNvPr id="25" name="AutoShape 10"/>
          <p:cNvSpPr>
            <a:spLocks noChangeArrowheads="1"/>
          </p:cNvSpPr>
          <p:nvPr/>
        </p:nvSpPr>
        <p:spPr bwMode="auto">
          <a:xfrm rot="10800000">
            <a:off x="6089650" y="2997200"/>
            <a:ext cx="863600" cy="217488"/>
          </a:xfrm>
          <a:prstGeom prst="rightArrow">
            <a:avLst>
              <a:gd name="adj1" fmla="val 49778"/>
              <a:gd name="adj2" fmla="val 83957"/>
            </a:avLst>
          </a:prstGeom>
          <a:solidFill>
            <a:srgbClr val="E0E2E1"/>
          </a:solidFill>
          <a:ln w="9525">
            <a:solidFill>
              <a:schemeClr val="tx1"/>
            </a:solidFill>
            <a:miter lim="800000"/>
            <a:headEnd/>
            <a:tailEnd/>
          </a:ln>
        </p:spPr>
        <p:txBody>
          <a:bodyPr rot="10800000" wrap="none" anchor="ctr"/>
          <a:lstStyle/>
          <a:p>
            <a:endParaRPr lang="fr-FR"/>
          </a:p>
        </p:txBody>
      </p:sp>
      <p:sp>
        <p:nvSpPr>
          <p:cNvPr id="26" name="AutoShape 10"/>
          <p:cNvSpPr>
            <a:spLocks noChangeArrowheads="1"/>
          </p:cNvSpPr>
          <p:nvPr/>
        </p:nvSpPr>
        <p:spPr bwMode="auto">
          <a:xfrm>
            <a:off x="6176433" y="3843867"/>
            <a:ext cx="936625" cy="215900"/>
          </a:xfrm>
          <a:prstGeom prst="rightArrow">
            <a:avLst>
              <a:gd name="adj1" fmla="val 49778"/>
              <a:gd name="adj2" fmla="val 91726"/>
            </a:avLst>
          </a:prstGeom>
          <a:solidFill>
            <a:srgbClr val="E0E2E1"/>
          </a:solidFill>
          <a:ln w="9525">
            <a:solidFill>
              <a:schemeClr val="tx1"/>
            </a:solidFill>
            <a:miter lim="800000"/>
            <a:headEnd/>
            <a:tailEnd/>
          </a:ln>
        </p:spPr>
        <p:txBody>
          <a:bodyPr wrap="none" anchor="ctr"/>
          <a:lstStyle/>
          <a:p>
            <a:endParaRPr lang="fr-FR"/>
          </a:p>
        </p:txBody>
      </p:sp>
      <p:grpSp>
        <p:nvGrpSpPr>
          <p:cNvPr id="27" name="Group 86"/>
          <p:cNvGrpSpPr>
            <a:grpSpLocks/>
          </p:cNvGrpSpPr>
          <p:nvPr/>
        </p:nvGrpSpPr>
        <p:grpSpPr bwMode="auto">
          <a:xfrm>
            <a:off x="5481109" y="1455738"/>
            <a:ext cx="2173288" cy="533400"/>
            <a:chOff x="3378" y="917"/>
            <a:chExt cx="1369" cy="336"/>
          </a:xfrm>
        </p:grpSpPr>
        <p:sp>
          <p:nvSpPr>
            <p:cNvPr id="28" name="Text Box 87"/>
            <p:cNvSpPr txBox="1">
              <a:spLocks noChangeArrowheads="1"/>
            </p:cNvSpPr>
            <p:nvPr/>
          </p:nvSpPr>
          <p:spPr bwMode="auto">
            <a:xfrm>
              <a:off x="3378" y="917"/>
              <a:ext cx="1369" cy="154"/>
            </a:xfrm>
            <a:prstGeom prst="rect">
              <a:avLst/>
            </a:prstGeom>
            <a:noFill/>
            <a:ln w="9525">
              <a:noFill/>
              <a:miter lim="800000"/>
              <a:headEnd/>
              <a:tailEnd/>
            </a:ln>
          </p:spPr>
          <p:txBody>
            <a:bodyPr wrap="none" lIns="0" tIns="0" rIns="0" bIns="0">
              <a:spAutoFit/>
            </a:bodyPr>
            <a:lstStyle/>
            <a:p>
              <a:pPr algn="ctr"/>
              <a:r>
                <a:rPr lang="fr-FR" sz="1600" b="1" dirty="0">
                  <a:latin typeface="Verdana" pitchFamily="34" charset="0"/>
                </a:rPr>
                <a:t>Mise en production</a:t>
              </a:r>
            </a:p>
          </p:txBody>
        </p:sp>
        <p:sp>
          <p:nvSpPr>
            <p:cNvPr id="29" name="AutoShape 10"/>
            <p:cNvSpPr>
              <a:spLocks noChangeArrowheads="1"/>
            </p:cNvSpPr>
            <p:nvPr/>
          </p:nvSpPr>
          <p:spPr bwMode="auto">
            <a:xfrm rot="10800000">
              <a:off x="3651" y="1116"/>
              <a:ext cx="544" cy="137"/>
            </a:xfrm>
            <a:prstGeom prst="rightArrow">
              <a:avLst>
                <a:gd name="adj1" fmla="val 49778"/>
                <a:gd name="adj2" fmla="val 83957"/>
              </a:avLst>
            </a:prstGeom>
            <a:solidFill>
              <a:srgbClr val="E0E2E1"/>
            </a:solidFill>
            <a:ln w="9525">
              <a:solidFill>
                <a:schemeClr val="tx1"/>
              </a:solidFill>
              <a:miter lim="800000"/>
              <a:headEnd/>
              <a:tailEnd/>
            </a:ln>
          </p:spPr>
          <p:txBody>
            <a:bodyPr rot="10800000" wrap="none" anchor="ctr"/>
            <a:lstStyle/>
            <a:p>
              <a:endParaRPr lang="fr-FR"/>
            </a:p>
          </p:txBody>
        </p:sp>
      </p:grpSp>
      <p:grpSp>
        <p:nvGrpSpPr>
          <p:cNvPr id="30" name="Group 89"/>
          <p:cNvGrpSpPr>
            <a:grpSpLocks/>
          </p:cNvGrpSpPr>
          <p:nvPr/>
        </p:nvGrpSpPr>
        <p:grpSpPr bwMode="auto">
          <a:xfrm>
            <a:off x="746125" y="1335088"/>
            <a:ext cx="1978025" cy="3965575"/>
            <a:chOff x="470" y="841"/>
            <a:chExt cx="1246" cy="2498"/>
          </a:xfrm>
        </p:grpSpPr>
        <p:sp>
          <p:nvSpPr>
            <p:cNvPr id="31" name="Rectangle 90"/>
            <p:cNvSpPr>
              <a:spLocks noChangeArrowheads="1"/>
            </p:cNvSpPr>
            <p:nvPr/>
          </p:nvSpPr>
          <p:spPr bwMode="auto">
            <a:xfrm>
              <a:off x="476" y="841"/>
              <a:ext cx="1240" cy="2498"/>
            </a:xfrm>
            <a:prstGeom prst="rect">
              <a:avLst/>
            </a:prstGeom>
            <a:solidFill>
              <a:srgbClr val="C0C0C0"/>
            </a:solidFill>
            <a:ln w="9525">
              <a:solidFill>
                <a:schemeClr val="bg2"/>
              </a:solidFill>
              <a:miter lim="800000"/>
              <a:headEnd/>
              <a:tailEnd/>
            </a:ln>
          </p:spPr>
          <p:txBody>
            <a:bodyPr wrap="none" lIns="0" tIns="0" rIns="0" bIns="0" anchor="ctr"/>
            <a:lstStyle/>
            <a:p>
              <a:pPr>
                <a:spcBef>
                  <a:spcPct val="40000"/>
                </a:spcBef>
                <a:buClr>
                  <a:schemeClr val="bg2"/>
                </a:buClr>
              </a:pPr>
              <a:endParaRPr lang="fr-FR" sz="1400"/>
            </a:p>
          </p:txBody>
        </p:sp>
        <p:pic>
          <p:nvPicPr>
            <p:cNvPr id="32" name="Picture 91" descr="MCj03519600000[1]"/>
            <p:cNvPicPr>
              <a:picLocks noChangeAspect="1" noChangeArrowheads="1"/>
            </p:cNvPicPr>
            <p:nvPr/>
          </p:nvPicPr>
          <p:blipFill>
            <a:blip r:embed="rId2" cstate="print"/>
            <a:srcRect/>
            <a:stretch>
              <a:fillRect/>
            </a:stretch>
          </p:blipFill>
          <p:spPr bwMode="auto">
            <a:xfrm>
              <a:off x="567" y="2982"/>
              <a:ext cx="195" cy="331"/>
            </a:xfrm>
            <a:prstGeom prst="rect">
              <a:avLst/>
            </a:prstGeom>
            <a:noFill/>
            <a:ln w="9525">
              <a:noFill/>
              <a:miter lim="800000"/>
              <a:headEnd/>
              <a:tailEnd/>
            </a:ln>
          </p:spPr>
        </p:pic>
        <p:pic>
          <p:nvPicPr>
            <p:cNvPr id="33" name="Picture 92" descr="Proj"/>
            <p:cNvPicPr>
              <a:picLocks noChangeAspect="1" noChangeArrowheads="1"/>
            </p:cNvPicPr>
            <p:nvPr/>
          </p:nvPicPr>
          <p:blipFill>
            <a:blip r:embed="rId3" cstate="print"/>
            <a:srcRect/>
            <a:stretch>
              <a:fillRect/>
            </a:stretch>
          </p:blipFill>
          <p:spPr bwMode="auto">
            <a:xfrm>
              <a:off x="521" y="2540"/>
              <a:ext cx="344" cy="260"/>
            </a:xfrm>
            <a:prstGeom prst="rect">
              <a:avLst/>
            </a:prstGeom>
            <a:noFill/>
            <a:ln w="9525">
              <a:solidFill>
                <a:schemeClr val="tx1"/>
              </a:solidFill>
              <a:miter lim="800000"/>
              <a:headEnd/>
              <a:tailEnd/>
            </a:ln>
          </p:spPr>
        </p:pic>
        <p:grpSp>
          <p:nvGrpSpPr>
            <p:cNvPr id="34" name="Group 93"/>
            <p:cNvGrpSpPr>
              <a:grpSpLocks/>
            </p:cNvGrpSpPr>
            <p:nvPr/>
          </p:nvGrpSpPr>
          <p:grpSpPr bwMode="auto">
            <a:xfrm>
              <a:off x="521" y="1984"/>
              <a:ext cx="386" cy="318"/>
              <a:chOff x="1902" y="1882"/>
              <a:chExt cx="531" cy="453"/>
            </a:xfrm>
          </p:grpSpPr>
          <p:pic>
            <p:nvPicPr>
              <p:cNvPr id="53" name="Picture 94" descr="ordi"/>
              <p:cNvPicPr>
                <a:picLocks noChangeAspect="1" noChangeArrowheads="1"/>
              </p:cNvPicPr>
              <p:nvPr/>
            </p:nvPicPr>
            <p:blipFill>
              <a:blip r:embed="rId4" cstate="print"/>
              <a:srcRect/>
              <a:stretch>
                <a:fillRect/>
              </a:stretch>
            </p:blipFill>
            <p:spPr bwMode="auto">
              <a:xfrm>
                <a:off x="2018" y="1882"/>
                <a:ext cx="415" cy="415"/>
              </a:xfrm>
              <a:prstGeom prst="rect">
                <a:avLst/>
              </a:prstGeom>
              <a:noFill/>
              <a:ln w="9525">
                <a:noFill/>
                <a:miter lim="800000"/>
                <a:headEnd/>
                <a:tailEnd/>
              </a:ln>
            </p:spPr>
          </p:pic>
          <p:pic>
            <p:nvPicPr>
              <p:cNvPr id="54" name="Picture 95" descr="homme"/>
              <p:cNvPicPr>
                <a:picLocks noChangeAspect="1" noChangeArrowheads="1"/>
              </p:cNvPicPr>
              <p:nvPr/>
            </p:nvPicPr>
            <p:blipFill>
              <a:blip r:embed="rId5" cstate="print"/>
              <a:srcRect/>
              <a:stretch>
                <a:fillRect/>
              </a:stretch>
            </p:blipFill>
            <p:spPr bwMode="auto">
              <a:xfrm>
                <a:off x="1902" y="2017"/>
                <a:ext cx="298" cy="318"/>
              </a:xfrm>
              <a:prstGeom prst="rect">
                <a:avLst/>
              </a:prstGeom>
              <a:noFill/>
              <a:ln w="9525">
                <a:noFill/>
                <a:miter lim="800000"/>
                <a:headEnd/>
                <a:tailEnd/>
              </a:ln>
            </p:spPr>
          </p:pic>
        </p:grpSp>
        <p:grpSp>
          <p:nvGrpSpPr>
            <p:cNvPr id="35" name="Group 96"/>
            <p:cNvGrpSpPr>
              <a:grpSpLocks/>
            </p:cNvGrpSpPr>
            <p:nvPr/>
          </p:nvGrpSpPr>
          <p:grpSpPr bwMode="auto">
            <a:xfrm>
              <a:off x="470" y="1151"/>
              <a:ext cx="460" cy="470"/>
              <a:chOff x="2008" y="981"/>
              <a:chExt cx="509" cy="726"/>
            </a:xfrm>
          </p:grpSpPr>
          <p:pic>
            <p:nvPicPr>
              <p:cNvPr id="47" name="Picture 97" descr="homme"/>
              <p:cNvPicPr>
                <a:picLocks noChangeAspect="1" noChangeArrowheads="1"/>
              </p:cNvPicPr>
              <p:nvPr/>
            </p:nvPicPr>
            <p:blipFill>
              <a:blip r:embed="rId5" cstate="print"/>
              <a:srcRect/>
              <a:stretch>
                <a:fillRect/>
              </a:stretch>
            </p:blipFill>
            <p:spPr bwMode="auto">
              <a:xfrm>
                <a:off x="2108" y="981"/>
                <a:ext cx="341" cy="363"/>
              </a:xfrm>
              <a:prstGeom prst="rect">
                <a:avLst/>
              </a:prstGeom>
              <a:noFill/>
              <a:ln w="9525">
                <a:noFill/>
                <a:miter lim="800000"/>
                <a:headEnd/>
                <a:tailEnd/>
              </a:ln>
            </p:spPr>
          </p:pic>
          <p:pic>
            <p:nvPicPr>
              <p:cNvPr id="48" name="Picture 98" descr="homme"/>
              <p:cNvPicPr>
                <a:picLocks noChangeAspect="1" noChangeArrowheads="1"/>
              </p:cNvPicPr>
              <p:nvPr/>
            </p:nvPicPr>
            <p:blipFill>
              <a:blip r:embed="rId5" cstate="print"/>
              <a:srcRect/>
              <a:stretch>
                <a:fillRect/>
              </a:stretch>
            </p:blipFill>
            <p:spPr bwMode="auto">
              <a:xfrm>
                <a:off x="2008" y="1480"/>
                <a:ext cx="213" cy="227"/>
              </a:xfrm>
              <a:prstGeom prst="rect">
                <a:avLst/>
              </a:prstGeom>
              <a:noFill/>
              <a:ln w="9525">
                <a:noFill/>
                <a:miter lim="800000"/>
                <a:headEnd/>
                <a:tailEnd/>
              </a:ln>
            </p:spPr>
          </p:pic>
          <p:pic>
            <p:nvPicPr>
              <p:cNvPr id="49" name="Picture 99" descr="homme"/>
              <p:cNvPicPr>
                <a:picLocks noChangeAspect="1" noChangeArrowheads="1"/>
              </p:cNvPicPr>
              <p:nvPr/>
            </p:nvPicPr>
            <p:blipFill>
              <a:blip r:embed="rId5" cstate="print"/>
              <a:srcRect/>
              <a:stretch>
                <a:fillRect/>
              </a:stretch>
            </p:blipFill>
            <p:spPr bwMode="auto">
              <a:xfrm>
                <a:off x="2154" y="1480"/>
                <a:ext cx="213" cy="227"/>
              </a:xfrm>
              <a:prstGeom prst="rect">
                <a:avLst/>
              </a:prstGeom>
              <a:noFill/>
              <a:ln w="9525">
                <a:noFill/>
                <a:miter lim="800000"/>
                <a:headEnd/>
                <a:tailEnd/>
              </a:ln>
            </p:spPr>
          </p:pic>
          <p:pic>
            <p:nvPicPr>
              <p:cNvPr id="50" name="Picture 100" descr="homme"/>
              <p:cNvPicPr>
                <a:picLocks noChangeAspect="1" noChangeArrowheads="1"/>
              </p:cNvPicPr>
              <p:nvPr/>
            </p:nvPicPr>
            <p:blipFill>
              <a:blip r:embed="rId5" cstate="print"/>
              <a:srcRect/>
              <a:stretch>
                <a:fillRect/>
              </a:stretch>
            </p:blipFill>
            <p:spPr bwMode="auto">
              <a:xfrm>
                <a:off x="2304" y="1480"/>
                <a:ext cx="213" cy="227"/>
              </a:xfrm>
              <a:prstGeom prst="rect">
                <a:avLst/>
              </a:prstGeom>
              <a:noFill/>
              <a:ln w="9525">
                <a:noFill/>
                <a:miter lim="800000"/>
                <a:headEnd/>
                <a:tailEnd/>
              </a:ln>
            </p:spPr>
          </p:pic>
          <p:sp>
            <p:nvSpPr>
              <p:cNvPr id="51" name="AutoShape 101"/>
              <p:cNvSpPr>
                <a:spLocks noChangeArrowheads="1"/>
              </p:cNvSpPr>
              <p:nvPr/>
            </p:nvSpPr>
            <p:spPr bwMode="auto">
              <a:xfrm rot="-5400000">
                <a:off x="2272" y="1338"/>
                <a:ext cx="128" cy="91"/>
              </a:xfrm>
              <a:prstGeom prst="rightArrow">
                <a:avLst>
                  <a:gd name="adj1" fmla="val 50389"/>
                  <a:gd name="adj2" fmla="val 67035"/>
                </a:avLst>
              </a:prstGeom>
              <a:solidFill>
                <a:schemeClr val="bg1"/>
              </a:solidFill>
              <a:ln w="12700">
                <a:solidFill>
                  <a:schemeClr val="accent1"/>
                </a:solidFill>
                <a:miter lim="800000"/>
                <a:headEnd/>
                <a:tailEnd/>
              </a:ln>
            </p:spPr>
            <p:txBody>
              <a:bodyPr wrap="none" lIns="0" tIns="0" rIns="0" bIns="0" anchor="ctr"/>
              <a:lstStyle/>
              <a:p>
                <a:pPr>
                  <a:spcBef>
                    <a:spcPct val="40000"/>
                  </a:spcBef>
                  <a:buClr>
                    <a:schemeClr val="bg2"/>
                  </a:buClr>
                </a:pPr>
                <a:endParaRPr lang="fr-FR" sz="1400"/>
              </a:p>
            </p:txBody>
          </p:sp>
          <p:sp>
            <p:nvSpPr>
              <p:cNvPr id="52" name="AutoShape 102"/>
              <p:cNvSpPr>
                <a:spLocks noChangeArrowheads="1"/>
              </p:cNvSpPr>
              <p:nvPr/>
            </p:nvSpPr>
            <p:spPr bwMode="auto">
              <a:xfrm rot="5400000">
                <a:off x="2136" y="1362"/>
                <a:ext cx="128" cy="91"/>
              </a:xfrm>
              <a:prstGeom prst="rightArrow">
                <a:avLst>
                  <a:gd name="adj1" fmla="val 50389"/>
                  <a:gd name="adj2" fmla="val 67035"/>
                </a:avLst>
              </a:prstGeom>
              <a:solidFill>
                <a:schemeClr val="bg1"/>
              </a:solidFill>
              <a:ln w="12700">
                <a:solidFill>
                  <a:schemeClr val="accent1"/>
                </a:solidFill>
                <a:miter lim="800000"/>
                <a:headEnd/>
                <a:tailEnd/>
              </a:ln>
            </p:spPr>
            <p:txBody>
              <a:bodyPr wrap="none" lIns="0" tIns="0" rIns="0" bIns="0" anchor="ctr"/>
              <a:lstStyle/>
              <a:p>
                <a:pPr>
                  <a:spcBef>
                    <a:spcPct val="40000"/>
                  </a:spcBef>
                  <a:buClr>
                    <a:schemeClr val="bg2"/>
                  </a:buClr>
                </a:pPr>
                <a:endParaRPr lang="fr-FR" sz="1400"/>
              </a:p>
            </p:txBody>
          </p:sp>
        </p:grpSp>
        <p:sp>
          <p:nvSpPr>
            <p:cNvPr id="36" name="Text Box 103"/>
            <p:cNvSpPr txBox="1">
              <a:spLocks noChangeArrowheads="1"/>
            </p:cNvSpPr>
            <p:nvPr/>
          </p:nvSpPr>
          <p:spPr bwMode="auto">
            <a:xfrm>
              <a:off x="963" y="1298"/>
              <a:ext cx="692" cy="96"/>
            </a:xfrm>
            <a:prstGeom prst="rect">
              <a:avLst/>
            </a:prstGeom>
            <a:noFill/>
            <a:ln w="9525">
              <a:noFill/>
              <a:miter lim="800000"/>
              <a:headEnd/>
              <a:tailEnd/>
            </a:ln>
          </p:spPr>
          <p:txBody>
            <a:bodyPr lIns="0" tIns="0" rIns="0" bIns="0">
              <a:spAutoFit/>
            </a:bodyPr>
            <a:lstStyle/>
            <a:p>
              <a:pPr algn="ctr"/>
              <a:r>
                <a:rPr lang="fr-FR" sz="1000" b="1"/>
                <a:t>Accompagnement</a:t>
              </a:r>
            </a:p>
          </p:txBody>
        </p:sp>
        <p:sp>
          <p:nvSpPr>
            <p:cNvPr id="37" name="Text Box 104"/>
            <p:cNvSpPr txBox="1">
              <a:spLocks noChangeArrowheads="1"/>
            </p:cNvSpPr>
            <p:nvPr/>
          </p:nvSpPr>
          <p:spPr bwMode="auto">
            <a:xfrm>
              <a:off x="975" y="2115"/>
              <a:ext cx="425" cy="96"/>
            </a:xfrm>
            <a:prstGeom prst="rect">
              <a:avLst/>
            </a:prstGeom>
            <a:noFill/>
            <a:ln w="9525">
              <a:noFill/>
              <a:miter lim="800000"/>
              <a:headEnd/>
              <a:tailEnd/>
            </a:ln>
          </p:spPr>
          <p:txBody>
            <a:bodyPr wrap="none" lIns="0" tIns="0" rIns="0" bIns="0">
              <a:spAutoFit/>
            </a:bodyPr>
            <a:lstStyle/>
            <a:p>
              <a:pPr algn="ctr"/>
              <a:r>
                <a:rPr lang="fr-FR" sz="1000" b="1"/>
                <a:t>Réalisation</a:t>
              </a:r>
            </a:p>
          </p:txBody>
        </p:sp>
        <p:sp>
          <p:nvSpPr>
            <p:cNvPr id="38" name="Text Box 105"/>
            <p:cNvSpPr txBox="1">
              <a:spLocks noChangeArrowheads="1"/>
            </p:cNvSpPr>
            <p:nvPr/>
          </p:nvSpPr>
          <p:spPr bwMode="auto">
            <a:xfrm>
              <a:off x="975" y="2598"/>
              <a:ext cx="440" cy="96"/>
            </a:xfrm>
            <a:prstGeom prst="rect">
              <a:avLst/>
            </a:prstGeom>
            <a:noFill/>
            <a:ln w="9525">
              <a:noFill/>
              <a:miter lim="800000"/>
              <a:headEnd/>
              <a:tailEnd/>
            </a:ln>
          </p:spPr>
          <p:txBody>
            <a:bodyPr wrap="none" lIns="0" tIns="0" rIns="0" bIns="0">
              <a:spAutoFit/>
            </a:bodyPr>
            <a:lstStyle/>
            <a:p>
              <a:pPr algn="ctr"/>
              <a:r>
                <a:rPr lang="fr-FR" sz="1000" b="1"/>
                <a:t>Conception</a:t>
              </a:r>
            </a:p>
          </p:txBody>
        </p:sp>
        <p:sp>
          <p:nvSpPr>
            <p:cNvPr id="39" name="Text Box 106"/>
            <p:cNvSpPr txBox="1">
              <a:spLocks noChangeArrowheads="1"/>
            </p:cNvSpPr>
            <p:nvPr/>
          </p:nvSpPr>
          <p:spPr bwMode="auto">
            <a:xfrm>
              <a:off x="975" y="3118"/>
              <a:ext cx="457" cy="96"/>
            </a:xfrm>
            <a:prstGeom prst="rect">
              <a:avLst/>
            </a:prstGeom>
            <a:noFill/>
            <a:ln w="9525">
              <a:noFill/>
              <a:miter lim="800000"/>
              <a:headEnd/>
              <a:tailEnd/>
            </a:ln>
          </p:spPr>
          <p:txBody>
            <a:bodyPr wrap="none" lIns="0" tIns="0" rIns="0" bIns="0">
              <a:spAutoFit/>
            </a:bodyPr>
            <a:lstStyle/>
            <a:p>
              <a:pPr algn="ctr"/>
              <a:r>
                <a:rPr lang="fr-FR" sz="1000" b="1"/>
                <a:t>Avant-vente</a:t>
              </a:r>
            </a:p>
          </p:txBody>
        </p:sp>
        <p:sp>
          <p:nvSpPr>
            <p:cNvPr id="40" name="Line 107"/>
            <p:cNvSpPr>
              <a:spLocks noChangeShapeType="1"/>
            </p:cNvSpPr>
            <p:nvPr/>
          </p:nvSpPr>
          <p:spPr bwMode="auto">
            <a:xfrm>
              <a:off x="476" y="2392"/>
              <a:ext cx="1225" cy="0"/>
            </a:xfrm>
            <a:prstGeom prst="line">
              <a:avLst/>
            </a:prstGeom>
            <a:noFill/>
            <a:ln w="25400">
              <a:solidFill>
                <a:schemeClr val="tx1"/>
              </a:solidFill>
              <a:prstDash val="sysDot"/>
              <a:round/>
              <a:headEnd/>
              <a:tailEnd/>
            </a:ln>
          </p:spPr>
          <p:txBody>
            <a:bodyPr lIns="0" tIns="0" rIns="0" bIns="0" anchor="ctr"/>
            <a:lstStyle/>
            <a:p>
              <a:endParaRPr lang="fr-FR"/>
            </a:p>
          </p:txBody>
        </p:sp>
        <p:sp>
          <p:nvSpPr>
            <p:cNvPr id="41" name="Text Box 108"/>
            <p:cNvSpPr txBox="1">
              <a:spLocks noChangeArrowheads="1"/>
            </p:cNvSpPr>
            <p:nvPr/>
          </p:nvSpPr>
          <p:spPr bwMode="auto">
            <a:xfrm>
              <a:off x="975" y="935"/>
              <a:ext cx="483" cy="96"/>
            </a:xfrm>
            <a:prstGeom prst="rect">
              <a:avLst/>
            </a:prstGeom>
            <a:noFill/>
            <a:ln w="9525">
              <a:noFill/>
              <a:miter lim="800000"/>
              <a:headEnd/>
              <a:tailEnd/>
            </a:ln>
          </p:spPr>
          <p:txBody>
            <a:bodyPr wrap="none" lIns="0" tIns="0" rIns="0" bIns="0">
              <a:spAutoFit/>
            </a:bodyPr>
            <a:lstStyle/>
            <a:p>
              <a:pPr algn="ctr"/>
              <a:r>
                <a:rPr lang="fr-FR" sz="1000" b="1"/>
                <a:t>Maintenance</a:t>
              </a:r>
            </a:p>
          </p:txBody>
        </p:sp>
        <p:sp>
          <p:nvSpPr>
            <p:cNvPr id="42" name="Text Box 109"/>
            <p:cNvSpPr txBox="1">
              <a:spLocks noChangeArrowheads="1"/>
            </p:cNvSpPr>
            <p:nvPr/>
          </p:nvSpPr>
          <p:spPr bwMode="auto">
            <a:xfrm>
              <a:off x="975" y="1752"/>
              <a:ext cx="288" cy="96"/>
            </a:xfrm>
            <a:prstGeom prst="rect">
              <a:avLst/>
            </a:prstGeom>
            <a:noFill/>
            <a:ln w="9525">
              <a:noFill/>
              <a:miter lim="800000"/>
              <a:headEnd/>
              <a:tailEnd/>
            </a:ln>
          </p:spPr>
          <p:txBody>
            <a:bodyPr wrap="none" lIns="0" tIns="0" rIns="0" bIns="0">
              <a:spAutoFit/>
            </a:bodyPr>
            <a:lstStyle/>
            <a:p>
              <a:pPr algn="ctr"/>
              <a:r>
                <a:rPr lang="fr-FR" sz="1000" b="1"/>
                <a:t>Recette</a:t>
              </a:r>
            </a:p>
          </p:txBody>
        </p:sp>
        <p:sp>
          <p:nvSpPr>
            <p:cNvPr id="43" name="Line 110"/>
            <p:cNvSpPr>
              <a:spLocks noChangeShapeType="1"/>
            </p:cNvSpPr>
            <p:nvPr/>
          </p:nvSpPr>
          <p:spPr bwMode="auto">
            <a:xfrm>
              <a:off x="476" y="2936"/>
              <a:ext cx="1225" cy="0"/>
            </a:xfrm>
            <a:prstGeom prst="line">
              <a:avLst/>
            </a:prstGeom>
            <a:noFill/>
            <a:ln w="25400">
              <a:solidFill>
                <a:schemeClr val="tx1"/>
              </a:solidFill>
              <a:prstDash val="sysDot"/>
              <a:round/>
              <a:headEnd/>
              <a:tailEnd/>
            </a:ln>
          </p:spPr>
          <p:txBody>
            <a:bodyPr lIns="0" tIns="0" rIns="0" bIns="0" anchor="ctr"/>
            <a:lstStyle/>
            <a:p>
              <a:endParaRPr lang="fr-FR"/>
            </a:p>
          </p:txBody>
        </p:sp>
        <p:sp>
          <p:nvSpPr>
            <p:cNvPr id="44" name="Line 111"/>
            <p:cNvSpPr>
              <a:spLocks noChangeShapeType="1"/>
            </p:cNvSpPr>
            <p:nvPr/>
          </p:nvSpPr>
          <p:spPr bwMode="auto">
            <a:xfrm>
              <a:off x="476" y="1938"/>
              <a:ext cx="1225" cy="0"/>
            </a:xfrm>
            <a:prstGeom prst="line">
              <a:avLst/>
            </a:prstGeom>
            <a:noFill/>
            <a:ln w="25400">
              <a:solidFill>
                <a:schemeClr val="tx1"/>
              </a:solidFill>
              <a:prstDash val="sysDot"/>
              <a:round/>
              <a:headEnd/>
              <a:tailEnd/>
            </a:ln>
          </p:spPr>
          <p:txBody>
            <a:bodyPr lIns="0" tIns="0" rIns="0" bIns="0" anchor="ctr"/>
            <a:lstStyle/>
            <a:p>
              <a:endParaRPr lang="fr-FR"/>
            </a:p>
          </p:txBody>
        </p:sp>
        <p:sp>
          <p:nvSpPr>
            <p:cNvPr id="45" name="Line 112"/>
            <p:cNvSpPr>
              <a:spLocks noChangeShapeType="1"/>
            </p:cNvSpPr>
            <p:nvPr/>
          </p:nvSpPr>
          <p:spPr bwMode="auto">
            <a:xfrm>
              <a:off x="476" y="1666"/>
              <a:ext cx="1225" cy="0"/>
            </a:xfrm>
            <a:prstGeom prst="line">
              <a:avLst/>
            </a:prstGeom>
            <a:noFill/>
            <a:ln w="25400">
              <a:solidFill>
                <a:schemeClr val="tx1"/>
              </a:solidFill>
              <a:prstDash val="sysDot"/>
              <a:round/>
              <a:headEnd/>
              <a:tailEnd/>
            </a:ln>
          </p:spPr>
          <p:txBody>
            <a:bodyPr lIns="0" tIns="0" rIns="0" bIns="0" anchor="ctr"/>
            <a:lstStyle/>
            <a:p>
              <a:endParaRPr lang="fr-FR"/>
            </a:p>
          </p:txBody>
        </p:sp>
        <p:sp>
          <p:nvSpPr>
            <p:cNvPr id="46" name="Line 113"/>
            <p:cNvSpPr>
              <a:spLocks noChangeShapeType="1"/>
            </p:cNvSpPr>
            <p:nvPr/>
          </p:nvSpPr>
          <p:spPr bwMode="auto">
            <a:xfrm>
              <a:off x="476" y="1122"/>
              <a:ext cx="1225" cy="0"/>
            </a:xfrm>
            <a:prstGeom prst="line">
              <a:avLst/>
            </a:prstGeom>
            <a:noFill/>
            <a:ln w="25400">
              <a:solidFill>
                <a:schemeClr val="tx1"/>
              </a:solidFill>
              <a:prstDash val="sysDot"/>
              <a:round/>
              <a:headEnd/>
              <a:tailEnd/>
            </a:ln>
          </p:spPr>
          <p:txBody>
            <a:bodyPr lIns="0" tIns="0" rIns="0" bIns="0" anchor="ctr"/>
            <a:lstStyle/>
            <a:p>
              <a:endParaRPr lang="fr-FR"/>
            </a:p>
          </p:txBody>
        </p:sp>
      </p:grpSp>
      <p:sp>
        <p:nvSpPr>
          <p:cNvPr id="55" name="Text Box 114"/>
          <p:cNvSpPr txBox="1">
            <a:spLocks noChangeArrowheads="1"/>
          </p:cNvSpPr>
          <p:nvPr/>
        </p:nvSpPr>
        <p:spPr bwMode="auto">
          <a:xfrm rot="-5400000">
            <a:off x="-1358900" y="3170238"/>
            <a:ext cx="3965575" cy="295275"/>
          </a:xfrm>
          <a:prstGeom prst="rect">
            <a:avLst/>
          </a:prstGeom>
          <a:solidFill>
            <a:srgbClr val="C0C0C0"/>
          </a:solidFill>
          <a:ln w="9525" algn="ctr">
            <a:solidFill>
              <a:srgbClr val="005BBB"/>
            </a:solidFill>
            <a:miter lim="800000"/>
            <a:headEnd/>
            <a:tailEnd/>
          </a:ln>
        </p:spPr>
        <p:txBody>
          <a:bodyPr lIns="72000" tIns="108000" rIns="72000" bIns="72000">
            <a:spAutoFit/>
          </a:bodyPr>
          <a:lstStyle/>
          <a:p>
            <a:pPr algn="ctr">
              <a:lnSpc>
                <a:spcPct val="50000"/>
              </a:lnSpc>
              <a:spcBef>
                <a:spcPct val="50000"/>
              </a:spcBef>
            </a:pPr>
            <a:r>
              <a:rPr lang="fr-FR" sz="1400"/>
              <a:t>Maitrise d’Œuvre</a:t>
            </a:r>
          </a:p>
        </p:txBody>
      </p:sp>
      <p:grpSp>
        <p:nvGrpSpPr>
          <p:cNvPr id="56" name="Group 80"/>
          <p:cNvGrpSpPr>
            <a:grpSpLocks noGrp="1"/>
          </p:cNvGrpSpPr>
          <p:nvPr>
            <p:ph sz="quarter" idx="17"/>
          </p:nvPr>
        </p:nvGrpSpPr>
        <p:grpSpPr bwMode="auto">
          <a:xfrm>
            <a:off x="7544330" y="2336799"/>
            <a:ext cx="1278016" cy="2183624"/>
            <a:chOff x="4805" y="1552"/>
            <a:chExt cx="980" cy="1170"/>
          </a:xfrm>
        </p:grpSpPr>
        <p:sp>
          <p:nvSpPr>
            <p:cNvPr id="57" name="Text Box 81"/>
            <p:cNvSpPr txBox="1">
              <a:spLocks noChangeArrowheads="1"/>
            </p:cNvSpPr>
            <p:nvPr/>
          </p:nvSpPr>
          <p:spPr bwMode="auto">
            <a:xfrm>
              <a:off x="4830" y="1747"/>
              <a:ext cx="794" cy="975"/>
            </a:xfrm>
            <a:prstGeom prst="rect">
              <a:avLst/>
            </a:prstGeom>
            <a:solidFill>
              <a:schemeClr val="accent1"/>
            </a:solidFill>
            <a:ln w="19050" algn="ctr">
              <a:solidFill>
                <a:schemeClr val="accent2"/>
              </a:solidFill>
              <a:miter lim="800000"/>
              <a:headEnd/>
              <a:tailEnd/>
            </a:ln>
          </p:spPr>
          <p:txBody>
            <a:bodyPr lIns="72000" tIns="36000" rIns="72000" bIns="108000">
              <a:spAutoFit/>
            </a:bodyPr>
            <a:lstStyle/>
            <a:p>
              <a:pPr algn="ctr">
                <a:lnSpc>
                  <a:spcPct val="200000"/>
                </a:lnSpc>
                <a:spcBef>
                  <a:spcPct val="50000"/>
                </a:spcBef>
              </a:pPr>
              <a:r>
                <a:rPr lang="fr-FR" sz="1100" b="1" dirty="0">
                  <a:solidFill>
                    <a:schemeClr val="bg1"/>
                  </a:solidFill>
                  <a:latin typeface="Arial" pitchFamily="34" charset="0"/>
                  <a:cs typeface="Arial" pitchFamily="34" charset="0"/>
                </a:rPr>
                <a:t>Chef de projet</a:t>
              </a:r>
            </a:p>
            <a:p>
              <a:pPr algn="ctr">
                <a:lnSpc>
                  <a:spcPct val="200000"/>
                </a:lnSpc>
                <a:spcBef>
                  <a:spcPct val="50000"/>
                </a:spcBef>
              </a:pPr>
              <a:r>
                <a:rPr lang="fr-FR" sz="1100" b="1" dirty="0">
                  <a:solidFill>
                    <a:schemeClr val="bg1"/>
                  </a:solidFill>
                  <a:latin typeface="Arial" pitchFamily="34" charset="0"/>
                  <a:cs typeface="Arial" pitchFamily="34" charset="0"/>
                </a:rPr>
                <a:t>Experts </a:t>
              </a:r>
            </a:p>
            <a:p>
              <a:pPr algn="ctr">
                <a:lnSpc>
                  <a:spcPct val="70000"/>
                </a:lnSpc>
                <a:spcBef>
                  <a:spcPct val="50000"/>
                </a:spcBef>
              </a:pPr>
              <a:r>
                <a:rPr lang="fr-FR" sz="1100" b="1" dirty="0">
                  <a:solidFill>
                    <a:schemeClr val="bg1"/>
                  </a:solidFill>
                  <a:latin typeface="Arial" pitchFamily="34" charset="0"/>
                  <a:cs typeface="Arial" pitchFamily="34" charset="0"/>
                </a:rPr>
                <a:t>fonctionnels</a:t>
              </a:r>
            </a:p>
            <a:p>
              <a:pPr algn="ctr">
                <a:lnSpc>
                  <a:spcPct val="200000"/>
                </a:lnSpc>
                <a:spcBef>
                  <a:spcPct val="50000"/>
                </a:spcBef>
              </a:pPr>
              <a:r>
                <a:rPr lang="fr-FR" sz="1100" b="1" dirty="0">
                  <a:solidFill>
                    <a:schemeClr val="bg1"/>
                  </a:solidFill>
                  <a:latin typeface="Arial" pitchFamily="34" charset="0"/>
                  <a:cs typeface="Arial" pitchFamily="34" charset="0"/>
                </a:rPr>
                <a:t>Utilisateurs</a:t>
              </a:r>
            </a:p>
          </p:txBody>
        </p:sp>
        <p:sp>
          <p:nvSpPr>
            <p:cNvPr id="58" name="Text Box 82"/>
            <p:cNvSpPr txBox="1">
              <a:spLocks noChangeArrowheads="1"/>
            </p:cNvSpPr>
            <p:nvPr/>
          </p:nvSpPr>
          <p:spPr bwMode="auto">
            <a:xfrm>
              <a:off x="4805" y="1552"/>
              <a:ext cx="980" cy="132"/>
            </a:xfrm>
            <a:prstGeom prst="rect">
              <a:avLst/>
            </a:prstGeom>
            <a:noFill/>
            <a:ln w="9525" algn="ctr">
              <a:noFill/>
              <a:miter lim="800000"/>
              <a:headEnd/>
              <a:tailEnd/>
            </a:ln>
          </p:spPr>
          <p:txBody>
            <a:bodyPr wrap="none" lIns="0" tIns="0" rIns="0" bIns="0">
              <a:spAutoFit/>
            </a:bodyPr>
            <a:lstStyle/>
            <a:p>
              <a:r>
                <a:rPr lang="fr-FR" sz="1600" b="1" dirty="0">
                  <a:latin typeface="Arial" pitchFamily="34" charset="0"/>
                  <a:cs typeface="Arial" pitchFamily="34" charset="0"/>
                </a:rPr>
                <a:t>Equipe client</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7674" y="737131"/>
            <a:ext cx="8251825" cy="605254"/>
          </a:xfrm>
        </p:spPr>
        <p:txBody>
          <a:bodyPr/>
          <a:lstStyle/>
          <a:p>
            <a:r>
              <a:rPr lang="en-GB" dirty="0" smtClean="0"/>
              <a:t>Notre </a:t>
            </a:r>
            <a:r>
              <a:rPr lang="en-GB" dirty="0" err="1" smtClean="0"/>
              <a:t>politique</a:t>
            </a:r>
            <a:r>
              <a:rPr lang="en-GB" dirty="0" smtClean="0"/>
              <a:t> RH</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Notre ambition : être un employeur de référence</a:t>
            </a:r>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13</a:t>
            </a:fld>
            <a:endParaRPr lang="en-GB" dirty="0"/>
          </a:p>
        </p:txBody>
      </p:sp>
      <p:sp>
        <p:nvSpPr>
          <p:cNvPr id="5" name="Rectangle à coins arrondis 4"/>
          <p:cNvSpPr/>
          <p:nvPr/>
        </p:nvSpPr>
        <p:spPr bwMode="gray">
          <a:xfrm>
            <a:off x="6154974" y="1316985"/>
            <a:ext cx="2180578" cy="609861"/>
          </a:xfrm>
          <a:prstGeom prst="roundRect">
            <a:avLst/>
          </a:prstGeom>
          <a:solidFill>
            <a:srgbClr val="F2A200"/>
          </a:solidFill>
          <a:ln>
            <a:headEnd/>
            <a:tailEnd/>
          </a:ln>
        </p:spPr>
        <p:style>
          <a:lnRef idx="3">
            <a:schemeClr val="lt1"/>
          </a:lnRef>
          <a:fillRef idx="1">
            <a:schemeClr val="accent6"/>
          </a:fillRef>
          <a:effectRef idx="1">
            <a:schemeClr val="accent6"/>
          </a:effectRef>
          <a:fontRef idx="minor">
            <a:schemeClr val="lt1"/>
          </a:fontRef>
        </p:style>
        <p:txBody>
          <a:bodyPr lIns="70872" tIns="0" rIns="72324" bIns="0" anchor="ctr"/>
          <a:lstStyle/>
          <a:p>
            <a:pPr algn="ctr">
              <a:buSzPct val="90000"/>
              <a:defRPr/>
            </a:pPr>
            <a:r>
              <a:rPr lang="fr-FR" sz="1200" b="1" dirty="0">
                <a:solidFill>
                  <a:schemeClr val="bg1"/>
                </a:solidFill>
                <a:latin typeface="Arial" pitchFamily="34" charset="0"/>
                <a:ea typeface="Verdana" pitchFamily="34" charset="0"/>
                <a:cs typeface="Arial" pitchFamily="34" charset="0"/>
              </a:rPr>
              <a:t>Transparence Interne et Externe</a:t>
            </a:r>
          </a:p>
        </p:txBody>
      </p:sp>
      <p:sp>
        <p:nvSpPr>
          <p:cNvPr id="6" name="Rectangle à coins arrondis 5"/>
          <p:cNvSpPr/>
          <p:nvPr/>
        </p:nvSpPr>
        <p:spPr bwMode="gray">
          <a:xfrm>
            <a:off x="6154974" y="2230937"/>
            <a:ext cx="2180578" cy="609861"/>
          </a:xfrm>
          <a:prstGeom prst="roundRect">
            <a:avLst/>
          </a:prstGeom>
          <a:solidFill>
            <a:srgbClr val="F2A200"/>
          </a:solidFill>
          <a:ln>
            <a:headEnd/>
            <a:tailEnd/>
          </a:ln>
        </p:spPr>
        <p:style>
          <a:lnRef idx="3">
            <a:schemeClr val="lt1"/>
          </a:lnRef>
          <a:fillRef idx="1">
            <a:schemeClr val="accent6"/>
          </a:fillRef>
          <a:effectRef idx="1">
            <a:schemeClr val="accent6"/>
          </a:effectRef>
          <a:fontRef idx="minor">
            <a:schemeClr val="lt1"/>
          </a:fontRef>
        </p:style>
        <p:txBody>
          <a:bodyPr lIns="70872" tIns="0" rIns="72324" bIns="0" anchor="ctr"/>
          <a:lstStyle/>
          <a:p>
            <a:pPr algn="ctr">
              <a:buSzPct val="90000"/>
              <a:defRPr/>
            </a:pPr>
            <a:r>
              <a:rPr lang="fr-FR" sz="1200" b="1" dirty="0">
                <a:solidFill>
                  <a:schemeClr val="bg1"/>
                </a:solidFill>
                <a:latin typeface="+mj-lt"/>
                <a:ea typeface="Verdana" pitchFamily="34" charset="0"/>
                <a:cs typeface="Arial" pitchFamily="34" charset="0"/>
              </a:rPr>
              <a:t>Proximité</a:t>
            </a:r>
          </a:p>
        </p:txBody>
      </p:sp>
      <p:sp>
        <p:nvSpPr>
          <p:cNvPr id="7" name="Rectangle à coins arrondis 6"/>
          <p:cNvSpPr/>
          <p:nvPr/>
        </p:nvSpPr>
        <p:spPr bwMode="gray">
          <a:xfrm>
            <a:off x="6154974" y="3222171"/>
            <a:ext cx="2180578" cy="609861"/>
          </a:xfrm>
          <a:prstGeom prst="roundRect">
            <a:avLst/>
          </a:prstGeom>
          <a:solidFill>
            <a:srgbClr val="F2A200"/>
          </a:solidFill>
          <a:ln>
            <a:headEnd/>
            <a:tailEnd/>
          </a:ln>
        </p:spPr>
        <p:style>
          <a:lnRef idx="3">
            <a:schemeClr val="lt1"/>
          </a:lnRef>
          <a:fillRef idx="1">
            <a:schemeClr val="accent6"/>
          </a:fillRef>
          <a:effectRef idx="1">
            <a:schemeClr val="accent6"/>
          </a:effectRef>
          <a:fontRef idx="minor">
            <a:schemeClr val="lt1"/>
          </a:fontRef>
        </p:style>
        <p:txBody>
          <a:bodyPr lIns="70872" tIns="0" rIns="72324" bIns="0" anchor="ctr"/>
          <a:lstStyle/>
          <a:p>
            <a:pPr algn="ctr">
              <a:buSzPct val="90000"/>
              <a:defRPr/>
            </a:pPr>
            <a:r>
              <a:rPr lang="fr-FR" sz="1200" b="1" dirty="0">
                <a:solidFill>
                  <a:schemeClr val="bg1"/>
                </a:solidFill>
                <a:latin typeface="Arial" pitchFamily="34" charset="0"/>
                <a:ea typeface="Verdana" pitchFamily="34" charset="0"/>
                <a:cs typeface="Arial" pitchFamily="34" charset="0"/>
              </a:rPr>
              <a:t>User </a:t>
            </a:r>
            <a:r>
              <a:rPr lang="fr-FR" sz="1200" b="1" dirty="0" err="1">
                <a:solidFill>
                  <a:schemeClr val="bg1"/>
                </a:solidFill>
                <a:latin typeface="Arial" pitchFamily="34" charset="0"/>
                <a:ea typeface="Verdana" pitchFamily="34" charset="0"/>
                <a:cs typeface="Arial" pitchFamily="34" charset="0"/>
              </a:rPr>
              <a:t>Experience</a:t>
            </a:r>
            <a:endParaRPr lang="fr-FR" sz="1200" b="1" dirty="0">
              <a:solidFill>
                <a:schemeClr val="bg1"/>
              </a:solidFill>
              <a:latin typeface="Arial" pitchFamily="34" charset="0"/>
              <a:ea typeface="Verdana" pitchFamily="34" charset="0"/>
              <a:cs typeface="Arial" pitchFamily="34" charset="0"/>
            </a:endParaRPr>
          </a:p>
        </p:txBody>
      </p:sp>
      <p:sp>
        <p:nvSpPr>
          <p:cNvPr id="8" name="Rectangle à coins arrondis 7"/>
          <p:cNvSpPr/>
          <p:nvPr/>
        </p:nvSpPr>
        <p:spPr bwMode="gray">
          <a:xfrm>
            <a:off x="5914748" y="4527785"/>
            <a:ext cx="2600417" cy="381373"/>
          </a:xfrm>
          <a:prstGeom prst="roundRect">
            <a:avLst/>
          </a:prstGeom>
          <a:ln>
            <a:solidFill>
              <a:srgbClr val="C00000"/>
            </a:solidFill>
            <a:headEnd/>
            <a:tailEnd/>
          </a:ln>
        </p:spPr>
        <p:style>
          <a:lnRef idx="2">
            <a:schemeClr val="accent3"/>
          </a:lnRef>
          <a:fillRef idx="1">
            <a:schemeClr val="lt1"/>
          </a:fillRef>
          <a:effectRef idx="0">
            <a:schemeClr val="accent3"/>
          </a:effectRef>
          <a:fontRef idx="minor">
            <a:schemeClr val="dk1"/>
          </a:fontRef>
        </p:style>
        <p:txBody>
          <a:bodyPr lIns="70872" tIns="0" rIns="72324" bIns="0" anchor="ctr"/>
          <a:lstStyle/>
          <a:p>
            <a:pPr algn="ctr">
              <a:buSzPct val="90000"/>
              <a:defRPr/>
            </a:pPr>
            <a:r>
              <a:rPr lang="fr-FR" sz="1200" b="1" dirty="0">
                <a:solidFill>
                  <a:schemeClr val="tx1"/>
                </a:solidFill>
                <a:latin typeface="Arial" pitchFamily="34" charset="0"/>
                <a:cs typeface="Arial" pitchFamily="34" charset="0"/>
              </a:rPr>
              <a:t>Entreprise Citoyenne</a:t>
            </a:r>
          </a:p>
        </p:txBody>
      </p:sp>
      <p:sp>
        <p:nvSpPr>
          <p:cNvPr id="9" name="Rectangle à coins arrondis 8"/>
          <p:cNvSpPr/>
          <p:nvPr/>
        </p:nvSpPr>
        <p:spPr bwMode="gray">
          <a:xfrm>
            <a:off x="5914748" y="4909159"/>
            <a:ext cx="2600417" cy="1066838"/>
          </a:xfrm>
          <a:prstGeom prst="roundRect">
            <a:avLst>
              <a:gd name="adj" fmla="val 5329"/>
            </a:avLst>
          </a:prstGeom>
          <a:ln>
            <a:solidFill>
              <a:srgbClr val="C00000"/>
            </a:solidFill>
            <a:headEnd/>
            <a:tailEnd/>
          </a:ln>
        </p:spPr>
        <p:style>
          <a:lnRef idx="2">
            <a:schemeClr val="accent3"/>
          </a:lnRef>
          <a:fillRef idx="1">
            <a:schemeClr val="lt1"/>
          </a:fillRef>
          <a:effectRef idx="0">
            <a:schemeClr val="accent3"/>
          </a:effectRef>
          <a:fontRef idx="minor">
            <a:schemeClr val="dk1"/>
          </a:fontRef>
        </p:style>
        <p:txBody>
          <a:bodyPr lIns="70872" tIns="0" rIns="72324" bIns="0" anchor="ctr"/>
          <a:lstStyle/>
          <a:p>
            <a:pPr>
              <a:buSzPct val="90000"/>
              <a:buFontTx/>
              <a:buChar char="-"/>
              <a:defRPr/>
            </a:pPr>
            <a:r>
              <a:rPr lang="fr-FR" sz="1000" b="1" dirty="0">
                <a:solidFill>
                  <a:schemeClr val="tx1"/>
                </a:solidFill>
                <a:latin typeface="Arial" pitchFamily="34" charset="0"/>
                <a:cs typeface="Arial" pitchFamily="34" charset="0"/>
              </a:rPr>
              <a:t> Développement Durable</a:t>
            </a:r>
          </a:p>
          <a:p>
            <a:pPr>
              <a:buSzPct val="90000"/>
              <a:buFontTx/>
              <a:buChar char="-"/>
              <a:defRPr/>
            </a:pPr>
            <a:r>
              <a:rPr lang="fr-FR" sz="1000" b="1" dirty="0">
                <a:solidFill>
                  <a:schemeClr val="tx1"/>
                </a:solidFill>
                <a:latin typeface="Arial" pitchFamily="34" charset="0"/>
                <a:cs typeface="Arial" pitchFamily="34" charset="0"/>
              </a:rPr>
              <a:t> Congés solidaires</a:t>
            </a:r>
          </a:p>
          <a:p>
            <a:pPr>
              <a:buSzPct val="90000"/>
              <a:buFontTx/>
              <a:buChar char="-"/>
              <a:defRPr/>
            </a:pPr>
            <a:r>
              <a:rPr lang="fr-FR" sz="1000" b="1" dirty="0">
                <a:solidFill>
                  <a:schemeClr val="tx1"/>
                </a:solidFill>
                <a:latin typeface="Arial" pitchFamily="34" charset="0"/>
                <a:cs typeface="Arial" pitchFamily="34" charset="0"/>
              </a:rPr>
              <a:t> Mission Emploi Handicap</a:t>
            </a:r>
          </a:p>
          <a:p>
            <a:pPr>
              <a:buSzPct val="90000"/>
              <a:buFontTx/>
              <a:buChar char="-"/>
              <a:defRPr/>
            </a:pPr>
            <a:r>
              <a:rPr lang="fr-FR" sz="1000" b="1" dirty="0">
                <a:solidFill>
                  <a:schemeClr val="tx1"/>
                </a:solidFill>
                <a:latin typeface="Arial" pitchFamily="34" charset="0"/>
                <a:cs typeface="Arial" pitchFamily="34" charset="0"/>
              </a:rPr>
              <a:t> Féminisation des filières techniques</a:t>
            </a:r>
          </a:p>
          <a:p>
            <a:pPr>
              <a:buSzPct val="90000"/>
              <a:buFontTx/>
              <a:buChar char="-"/>
              <a:defRPr/>
            </a:pPr>
            <a:r>
              <a:rPr lang="fr-FR" sz="1000" b="1" dirty="0">
                <a:solidFill>
                  <a:schemeClr val="tx1"/>
                </a:solidFill>
                <a:latin typeface="Arial" pitchFamily="34" charset="0"/>
                <a:cs typeface="Arial" pitchFamily="34" charset="0"/>
              </a:rPr>
              <a:t> Qualité de vie au travail</a:t>
            </a:r>
          </a:p>
        </p:txBody>
      </p:sp>
      <p:sp>
        <p:nvSpPr>
          <p:cNvPr id="10" name="Rectangle à coins arrondis 9"/>
          <p:cNvSpPr/>
          <p:nvPr/>
        </p:nvSpPr>
        <p:spPr bwMode="gray">
          <a:xfrm>
            <a:off x="3229253" y="4527785"/>
            <a:ext cx="2600417" cy="381373"/>
          </a:xfrm>
          <a:prstGeom prst="roundRect">
            <a:avLst/>
          </a:prstGeom>
          <a:ln>
            <a:solidFill>
              <a:srgbClr val="C00000"/>
            </a:solidFill>
            <a:headEnd/>
            <a:tailEnd/>
          </a:ln>
        </p:spPr>
        <p:style>
          <a:lnRef idx="2">
            <a:schemeClr val="accent3"/>
          </a:lnRef>
          <a:fillRef idx="1">
            <a:schemeClr val="lt1"/>
          </a:fillRef>
          <a:effectRef idx="0">
            <a:schemeClr val="accent3"/>
          </a:effectRef>
          <a:fontRef idx="minor">
            <a:schemeClr val="dk1"/>
          </a:fontRef>
        </p:style>
        <p:txBody>
          <a:bodyPr lIns="70872" tIns="0" rIns="72324" bIns="0" anchor="ctr"/>
          <a:lstStyle/>
          <a:p>
            <a:pPr algn="ctr">
              <a:buSzPct val="90000"/>
              <a:defRPr/>
            </a:pPr>
            <a:r>
              <a:rPr lang="fr-FR" sz="1200" b="1" dirty="0">
                <a:solidFill>
                  <a:schemeClr val="tx1"/>
                </a:solidFill>
                <a:latin typeface="Arial" pitchFamily="34" charset="0"/>
                <a:cs typeface="Arial" pitchFamily="34" charset="0"/>
              </a:rPr>
              <a:t>Innovation RH</a:t>
            </a:r>
          </a:p>
        </p:txBody>
      </p:sp>
      <p:sp>
        <p:nvSpPr>
          <p:cNvPr id="11" name="Rectangle à coins arrondis 10"/>
          <p:cNvSpPr/>
          <p:nvPr/>
        </p:nvSpPr>
        <p:spPr bwMode="gray">
          <a:xfrm>
            <a:off x="3229253" y="4909159"/>
            <a:ext cx="2600417" cy="1066838"/>
          </a:xfrm>
          <a:prstGeom prst="roundRect">
            <a:avLst>
              <a:gd name="adj" fmla="val 5329"/>
            </a:avLst>
          </a:prstGeom>
          <a:ln>
            <a:solidFill>
              <a:srgbClr val="C00000"/>
            </a:solidFill>
            <a:headEnd/>
            <a:tailEnd/>
          </a:ln>
        </p:spPr>
        <p:style>
          <a:lnRef idx="2">
            <a:schemeClr val="accent3"/>
          </a:lnRef>
          <a:fillRef idx="1">
            <a:schemeClr val="lt1"/>
          </a:fillRef>
          <a:effectRef idx="0">
            <a:schemeClr val="accent3"/>
          </a:effectRef>
          <a:fontRef idx="minor">
            <a:schemeClr val="dk1"/>
          </a:fontRef>
        </p:style>
        <p:txBody>
          <a:bodyPr lIns="70872" tIns="0" rIns="72324" bIns="0" anchor="ctr"/>
          <a:lstStyle/>
          <a:p>
            <a:pPr>
              <a:buSzPct val="90000"/>
              <a:buFontTx/>
              <a:buChar char="-"/>
              <a:defRPr/>
            </a:pPr>
            <a:r>
              <a:rPr lang="fr-FR" sz="1000" b="1" dirty="0" smtClean="0">
                <a:solidFill>
                  <a:schemeClr val="tx1"/>
                </a:solidFill>
                <a:latin typeface="Arial" pitchFamily="34" charset="0"/>
                <a:cs typeface="Arial" pitchFamily="34" charset="0"/>
              </a:rPr>
              <a:t>Renforcement </a:t>
            </a:r>
            <a:r>
              <a:rPr lang="fr-FR" sz="1000" b="1" dirty="0">
                <a:solidFill>
                  <a:schemeClr val="tx1"/>
                </a:solidFill>
                <a:latin typeface="Arial" pitchFamily="34" charset="0"/>
                <a:cs typeface="Arial" pitchFamily="34" charset="0"/>
              </a:rPr>
              <a:t>de notre présence sur les réseaux sociaux</a:t>
            </a:r>
          </a:p>
          <a:p>
            <a:pPr>
              <a:buSzPct val="90000"/>
              <a:buFontTx/>
              <a:buChar char="-"/>
              <a:defRPr/>
            </a:pPr>
            <a:r>
              <a:rPr lang="fr-FR" sz="1000" b="1" dirty="0" smtClean="0">
                <a:solidFill>
                  <a:schemeClr val="tx1"/>
                </a:solidFill>
                <a:latin typeface="Arial" pitchFamily="34" charset="0"/>
                <a:cs typeface="Arial" pitchFamily="34" charset="0"/>
              </a:rPr>
              <a:t>Partenariat </a:t>
            </a:r>
            <a:r>
              <a:rPr lang="fr-FR" sz="1000" b="1" dirty="0">
                <a:solidFill>
                  <a:schemeClr val="tx1"/>
                </a:solidFill>
                <a:latin typeface="Arial" pitchFamily="34" charset="0"/>
                <a:cs typeface="Arial" pitchFamily="34" charset="0"/>
              </a:rPr>
              <a:t>écoles innovantes </a:t>
            </a:r>
          </a:p>
        </p:txBody>
      </p:sp>
      <p:sp>
        <p:nvSpPr>
          <p:cNvPr id="12" name="Rectangle à coins arrondis 11"/>
          <p:cNvSpPr/>
          <p:nvPr/>
        </p:nvSpPr>
        <p:spPr bwMode="gray">
          <a:xfrm>
            <a:off x="545608" y="4527785"/>
            <a:ext cx="2600417" cy="381373"/>
          </a:xfrm>
          <a:prstGeom prst="roundRect">
            <a:avLst/>
          </a:prstGeom>
          <a:ln>
            <a:solidFill>
              <a:srgbClr val="C00000"/>
            </a:solidFill>
            <a:headEnd/>
            <a:tailEnd/>
          </a:ln>
        </p:spPr>
        <p:style>
          <a:lnRef idx="2">
            <a:schemeClr val="accent3"/>
          </a:lnRef>
          <a:fillRef idx="1">
            <a:schemeClr val="lt1"/>
          </a:fillRef>
          <a:effectRef idx="0">
            <a:schemeClr val="accent3"/>
          </a:effectRef>
          <a:fontRef idx="minor">
            <a:schemeClr val="dk1"/>
          </a:fontRef>
        </p:style>
        <p:txBody>
          <a:bodyPr lIns="70872" tIns="0" rIns="72324" bIns="0" anchor="ctr"/>
          <a:lstStyle/>
          <a:p>
            <a:pPr algn="ctr">
              <a:buSzPct val="90000"/>
              <a:defRPr/>
            </a:pPr>
            <a:r>
              <a:rPr lang="fr-FR" sz="1200" b="1" dirty="0">
                <a:solidFill>
                  <a:schemeClr val="tx1"/>
                </a:solidFill>
                <a:latin typeface="Arial" pitchFamily="34" charset="0"/>
                <a:cs typeface="Arial" pitchFamily="34" charset="0"/>
              </a:rPr>
              <a:t>Parcours apprenants</a:t>
            </a:r>
          </a:p>
        </p:txBody>
      </p:sp>
      <p:sp>
        <p:nvSpPr>
          <p:cNvPr id="13" name="Rectangle à coins arrondis 12"/>
          <p:cNvSpPr/>
          <p:nvPr/>
        </p:nvSpPr>
        <p:spPr bwMode="gray">
          <a:xfrm>
            <a:off x="545608" y="4909159"/>
            <a:ext cx="2600417" cy="1066838"/>
          </a:xfrm>
          <a:prstGeom prst="roundRect">
            <a:avLst>
              <a:gd name="adj" fmla="val 5329"/>
            </a:avLst>
          </a:prstGeom>
          <a:ln>
            <a:solidFill>
              <a:srgbClr val="C00000"/>
            </a:solidFill>
            <a:headEnd/>
            <a:tailEnd/>
          </a:ln>
        </p:spPr>
        <p:style>
          <a:lnRef idx="2">
            <a:schemeClr val="accent3"/>
          </a:lnRef>
          <a:fillRef idx="1">
            <a:schemeClr val="lt1"/>
          </a:fillRef>
          <a:effectRef idx="0">
            <a:schemeClr val="accent3"/>
          </a:effectRef>
          <a:fontRef idx="minor">
            <a:schemeClr val="dk1"/>
          </a:fontRef>
        </p:style>
        <p:txBody>
          <a:bodyPr lIns="70872" tIns="0" rIns="72324" bIns="0" anchor="ctr"/>
          <a:lstStyle/>
          <a:p>
            <a:pPr>
              <a:buSzPct val="90000"/>
              <a:buFontTx/>
              <a:buChar char="-"/>
              <a:defRPr/>
            </a:pPr>
            <a:r>
              <a:rPr lang="fr-FR" sz="1000" b="1" dirty="0">
                <a:solidFill>
                  <a:schemeClr val="tx1"/>
                </a:solidFill>
                <a:latin typeface="Arial" pitchFamily="34" charset="0"/>
                <a:cs typeface="Arial" pitchFamily="34" charset="0"/>
              </a:rPr>
              <a:t> Politique Ecole renforcée</a:t>
            </a:r>
          </a:p>
          <a:p>
            <a:pPr>
              <a:buSzPct val="90000"/>
              <a:buFontTx/>
              <a:buChar char="-"/>
              <a:defRPr/>
            </a:pPr>
            <a:r>
              <a:rPr lang="fr-FR" sz="1000" b="1" dirty="0">
                <a:solidFill>
                  <a:schemeClr val="tx1"/>
                </a:solidFill>
                <a:latin typeface="Arial" pitchFamily="34" charset="0"/>
                <a:cs typeface="Arial" pitchFamily="34" charset="0"/>
              </a:rPr>
              <a:t> Programme de stages/apprentissages de pré-embauche</a:t>
            </a:r>
          </a:p>
          <a:p>
            <a:pPr>
              <a:buSzPct val="90000"/>
              <a:buFontTx/>
              <a:buChar char="-"/>
              <a:defRPr/>
            </a:pPr>
            <a:r>
              <a:rPr lang="fr-FR" sz="1000" b="1" dirty="0">
                <a:solidFill>
                  <a:schemeClr val="tx1"/>
                </a:solidFill>
                <a:latin typeface="Arial" pitchFamily="34" charset="0"/>
                <a:cs typeface="Arial" pitchFamily="34" charset="0"/>
              </a:rPr>
              <a:t> Ecole du conseil, de la technologie et du </a:t>
            </a:r>
            <a:r>
              <a:rPr lang="fr-FR" sz="1000" b="1" dirty="0" err="1">
                <a:solidFill>
                  <a:schemeClr val="tx1"/>
                </a:solidFill>
                <a:latin typeface="Arial" pitchFamily="34" charset="0"/>
                <a:cs typeface="Arial" pitchFamily="34" charset="0"/>
              </a:rPr>
              <a:t>Delivery</a:t>
            </a:r>
            <a:endParaRPr lang="fr-FR" sz="1000" b="1" dirty="0">
              <a:solidFill>
                <a:schemeClr val="tx1"/>
              </a:solidFill>
              <a:latin typeface="Arial" pitchFamily="34" charset="0"/>
              <a:cs typeface="Arial" pitchFamily="34" charset="0"/>
            </a:endParaRPr>
          </a:p>
        </p:txBody>
      </p:sp>
      <p:graphicFrame>
        <p:nvGraphicFramePr>
          <p:cNvPr id="14" name="Espace réservé du contenu 13"/>
          <p:cNvGraphicFramePr>
            <a:graphicFrameLocks noGrp="1"/>
          </p:cNvGraphicFramePr>
          <p:nvPr>
            <p:ph sz="quarter" idx="17"/>
          </p:nvPr>
        </p:nvGraphicFramePr>
        <p:xfrm>
          <a:off x="299961" y="1224037"/>
          <a:ext cx="5621867" cy="29125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Notre politique de recrutement</a:t>
            </a:r>
            <a:endParaRPr lang="fr-FR" dirty="0"/>
          </a:p>
        </p:txBody>
      </p:sp>
      <p:sp>
        <p:nvSpPr>
          <p:cNvPr id="3" name="Espace réservé du contenu 2"/>
          <p:cNvSpPr>
            <a:spLocks noGrp="1"/>
          </p:cNvSpPr>
          <p:nvPr>
            <p:ph sz="quarter" idx="17"/>
          </p:nvPr>
        </p:nvSpPr>
        <p:spPr/>
        <p:txBody>
          <a:bodyPr/>
          <a:lstStyle/>
          <a:p>
            <a:pPr marL="182563" indent="-182563" eaLnBrk="0" hangingPunct="0">
              <a:spcBef>
                <a:spcPct val="40000"/>
              </a:spcBef>
              <a:buClr>
                <a:schemeClr val="bg2"/>
              </a:buClr>
            </a:pPr>
            <a:r>
              <a:rPr lang="fr-FR" sz="1800" b="1" dirty="0" smtClean="0">
                <a:cs typeface="Arial" pitchFamily="34" charset="0"/>
              </a:rPr>
              <a:t> </a:t>
            </a:r>
            <a:r>
              <a:rPr lang="fr-FR" sz="1800" b="1" dirty="0" smtClean="0">
                <a:solidFill>
                  <a:schemeClr val="accent1"/>
                </a:solidFill>
                <a:cs typeface="Arial" pitchFamily="34" charset="0"/>
              </a:rPr>
              <a:t>Une majorité </a:t>
            </a:r>
            <a:r>
              <a:rPr lang="fr-FR" sz="1800" dirty="0" smtClean="0">
                <a:cs typeface="Arial" pitchFamily="34" charset="0"/>
              </a:rPr>
              <a:t>de jeunes diplômés</a:t>
            </a:r>
            <a:r>
              <a:rPr lang="fr-FR" sz="1800" b="1" dirty="0" smtClean="0">
                <a:cs typeface="Arial" pitchFamily="34" charset="0"/>
              </a:rPr>
              <a:t> </a:t>
            </a:r>
            <a:r>
              <a:rPr lang="fr-FR" sz="1800" b="1" dirty="0" smtClean="0">
                <a:solidFill>
                  <a:schemeClr val="accent1"/>
                </a:solidFill>
                <a:cs typeface="Arial" pitchFamily="34" charset="0"/>
              </a:rPr>
              <a:t>de formation supérieure</a:t>
            </a:r>
          </a:p>
          <a:p>
            <a:pPr marL="182563" indent="-182563" eaLnBrk="0" hangingPunct="0">
              <a:spcBef>
                <a:spcPct val="40000"/>
              </a:spcBef>
              <a:buClr>
                <a:schemeClr val="bg2"/>
              </a:buClr>
            </a:pPr>
            <a:endParaRPr lang="fr-FR" sz="1800" b="1" dirty="0" smtClean="0">
              <a:cs typeface="Arial" pitchFamily="34" charset="0"/>
            </a:endParaRPr>
          </a:p>
          <a:p>
            <a:pPr marL="182563" indent="-182563" eaLnBrk="0" hangingPunct="0">
              <a:spcBef>
                <a:spcPct val="40000"/>
              </a:spcBef>
              <a:buClr>
                <a:schemeClr val="accent2"/>
              </a:buClr>
              <a:buFont typeface="Wingdings" pitchFamily="2" charset="2"/>
              <a:buChar char="§"/>
            </a:pPr>
            <a:r>
              <a:rPr lang="fr-FR" sz="1800" b="1" dirty="0" smtClean="0">
                <a:cs typeface="Arial" pitchFamily="34" charset="0"/>
              </a:rPr>
              <a:t> </a:t>
            </a:r>
            <a:r>
              <a:rPr lang="fr-FR" sz="1800" b="1" dirty="0" smtClean="0">
                <a:solidFill>
                  <a:schemeClr val="accent1"/>
                </a:solidFill>
                <a:cs typeface="Arial" pitchFamily="34" charset="0"/>
              </a:rPr>
              <a:t>Stages de fin d’études : </a:t>
            </a:r>
            <a:r>
              <a:rPr lang="fr-FR" sz="1800" dirty="0" smtClean="0">
                <a:cs typeface="Arial" pitchFamily="34" charset="0"/>
              </a:rPr>
              <a:t>même processus qu’un recrutement de Jeune Diplômé</a:t>
            </a:r>
          </a:p>
          <a:p>
            <a:pPr marL="182563" indent="-182563" eaLnBrk="0" hangingPunct="0">
              <a:spcBef>
                <a:spcPct val="40000"/>
              </a:spcBef>
              <a:buClr>
                <a:schemeClr val="accent2"/>
              </a:buClr>
              <a:buFont typeface="Wingdings" pitchFamily="2" charset="2"/>
              <a:buChar char="§"/>
            </a:pPr>
            <a:r>
              <a:rPr lang="fr-FR" sz="1800" b="1" dirty="0" smtClean="0">
                <a:solidFill>
                  <a:schemeClr val="accent1"/>
                </a:solidFill>
                <a:cs typeface="Arial" pitchFamily="34" charset="0"/>
              </a:rPr>
              <a:t>60 % de postes à Paris</a:t>
            </a:r>
            <a:r>
              <a:rPr lang="fr-FR" sz="1800" b="1" dirty="0" smtClean="0">
                <a:cs typeface="Arial" pitchFamily="34" charset="0"/>
              </a:rPr>
              <a:t>, </a:t>
            </a:r>
            <a:r>
              <a:rPr lang="fr-FR" sz="1800" dirty="0" smtClean="0">
                <a:cs typeface="Arial" pitchFamily="34" charset="0"/>
              </a:rPr>
              <a:t>40% en régions</a:t>
            </a:r>
          </a:p>
          <a:p>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14</a:t>
            </a:fld>
            <a:endParaRPr lang="en-GB" dirty="0"/>
          </a:p>
        </p:txBody>
      </p:sp>
      <p:sp>
        <p:nvSpPr>
          <p:cNvPr id="5" name="Line 30"/>
          <p:cNvSpPr>
            <a:spLocks noChangeShapeType="1"/>
          </p:cNvSpPr>
          <p:nvPr/>
        </p:nvSpPr>
        <p:spPr bwMode="auto">
          <a:xfrm>
            <a:off x="822325" y="5495925"/>
            <a:ext cx="1590675" cy="0"/>
          </a:xfrm>
          <a:prstGeom prst="line">
            <a:avLst/>
          </a:prstGeom>
          <a:noFill/>
          <a:ln w="9525">
            <a:solidFill>
              <a:schemeClr val="bg2"/>
            </a:solidFill>
            <a:round/>
            <a:headEnd/>
            <a:tailEnd/>
          </a:ln>
        </p:spPr>
        <p:txBody>
          <a:bodyPr lIns="0" tIns="0" rIns="0" bIns="0" anchor="ctr"/>
          <a:lstStyle/>
          <a:p>
            <a:endParaRPr lang="fr-FR"/>
          </a:p>
        </p:txBody>
      </p:sp>
      <p:sp>
        <p:nvSpPr>
          <p:cNvPr id="6" name="AutoShape 31"/>
          <p:cNvSpPr>
            <a:spLocks noChangeArrowheads="1"/>
          </p:cNvSpPr>
          <p:nvPr/>
        </p:nvSpPr>
        <p:spPr bwMode="auto">
          <a:xfrm flipH="1">
            <a:off x="1546670" y="5049838"/>
            <a:ext cx="433388" cy="444500"/>
          </a:xfrm>
          <a:prstGeom prst="flowChartPunchedCard">
            <a:avLst/>
          </a:prstGeom>
          <a:solidFill>
            <a:srgbClr val="A5ACB0"/>
          </a:solidFill>
          <a:ln w="9525">
            <a:noFill/>
            <a:miter lim="800000"/>
            <a:headEnd/>
            <a:tailEnd/>
          </a:ln>
        </p:spPr>
        <p:txBody>
          <a:bodyPr wrap="none" lIns="0" tIns="0" rIns="0" bIns="0" anchor="ctr"/>
          <a:lstStyle/>
          <a:p>
            <a:pPr>
              <a:spcBef>
                <a:spcPct val="40000"/>
              </a:spcBef>
              <a:buClr>
                <a:schemeClr val="bg2"/>
              </a:buClr>
            </a:pPr>
            <a:endParaRPr lang="fr-FR" sz="1400"/>
          </a:p>
        </p:txBody>
      </p:sp>
      <p:sp>
        <p:nvSpPr>
          <p:cNvPr id="7" name="AutoShape 32"/>
          <p:cNvSpPr>
            <a:spLocks noChangeArrowheads="1"/>
          </p:cNvSpPr>
          <p:nvPr/>
        </p:nvSpPr>
        <p:spPr bwMode="auto">
          <a:xfrm flipH="1">
            <a:off x="2270570" y="3578225"/>
            <a:ext cx="433388" cy="1916113"/>
          </a:xfrm>
          <a:prstGeom prst="flowChartPunchedCard">
            <a:avLst/>
          </a:prstGeom>
          <a:solidFill>
            <a:srgbClr val="A5ACB0"/>
          </a:solidFill>
          <a:ln w="9525">
            <a:noFill/>
            <a:miter lim="800000"/>
            <a:headEnd/>
            <a:tailEnd/>
          </a:ln>
        </p:spPr>
        <p:txBody>
          <a:bodyPr wrap="none" lIns="0" tIns="0" rIns="0" bIns="0" anchor="ctr"/>
          <a:lstStyle/>
          <a:p>
            <a:pPr>
              <a:spcBef>
                <a:spcPct val="40000"/>
              </a:spcBef>
              <a:buClr>
                <a:schemeClr val="bg2"/>
              </a:buClr>
            </a:pPr>
            <a:endParaRPr lang="fr-FR" sz="1400"/>
          </a:p>
        </p:txBody>
      </p:sp>
      <p:sp>
        <p:nvSpPr>
          <p:cNvPr id="8" name="Text Box 33"/>
          <p:cNvSpPr txBox="1">
            <a:spLocks noChangeArrowheads="1"/>
          </p:cNvSpPr>
          <p:nvPr/>
        </p:nvSpPr>
        <p:spPr bwMode="auto">
          <a:xfrm>
            <a:off x="1460945" y="4729163"/>
            <a:ext cx="585788" cy="215444"/>
          </a:xfrm>
          <a:prstGeom prst="rect">
            <a:avLst/>
          </a:prstGeom>
          <a:noFill/>
          <a:ln w="9525">
            <a:noFill/>
            <a:miter lim="800000"/>
            <a:headEnd/>
            <a:tailEnd/>
          </a:ln>
        </p:spPr>
        <p:txBody>
          <a:bodyPr lIns="0" tIns="0" rIns="0" bIns="0">
            <a:spAutoFit/>
          </a:bodyPr>
          <a:lstStyle/>
          <a:p>
            <a:pPr>
              <a:spcBef>
                <a:spcPct val="50000"/>
              </a:spcBef>
            </a:pPr>
            <a:r>
              <a:rPr lang="fr-FR" sz="1400" b="1" dirty="0">
                <a:latin typeface="Verdana" pitchFamily="34" charset="0"/>
              </a:rPr>
              <a:t>20 %</a:t>
            </a:r>
          </a:p>
        </p:txBody>
      </p:sp>
      <p:sp>
        <p:nvSpPr>
          <p:cNvPr id="9" name="Text Box 34"/>
          <p:cNvSpPr txBox="1">
            <a:spLocks noChangeArrowheads="1"/>
          </p:cNvSpPr>
          <p:nvPr/>
        </p:nvSpPr>
        <p:spPr bwMode="auto">
          <a:xfrm>
            <a:off x="2162620" y="3284538"/>
            <a:ext cx="673100" cy="215444"/>
          </a:xfrm>
          <a:prstGeom prst="rect">
            <a:avLst/>
          </a:prstGeom>
          <a:noFill/>
          <a:ln w="9525">
            <a:noFill/>
            <a:miter lim="800000"/>
            <a:headEnd/>
            <a:tailEnd/>
          </a:ln>
        </p:spPr>
        <p:txBody>
          <a:bodyPr lIns="0" tIns="0" rIns="0" bIns="0">
            <a:spAutoFit/>
          </a:bodyPr>
          <a:lstStyle/>
          <a:p>
            <a:pPr>
              <a:spcBef>
                <a:spcPct val="50000"/>
              </a:spcBef>
            </a:pPr>
            <a:r>
              <a:rPr lang="fr-FR" sz="1400" b="1" dirty="0">
                <a:latin typeface="Verdana" pitchFamily="34" charset="0"/>
              </a:rPr>
              <a:t>80 %</a:t>
            </a:r>
          </a:p>
        </p:txBody>
      </p:sp>
      <p:sp>
        <p:nvSpPr>
          <p:cNvPr id="10" name="Text Box 35"/>
          <p:cNvSpPr txBox="1">
            <a:spLocks noChangeArrowheads="1"/>
          </p:cNvSpPr>
          <p:nvPr/>
        </p:nvSpPr>
        <p:spPr bwMode="auto">
          <a:xfrm>
            <a:off x="2334070" y="5659438"/>
            <a:ext cx="2386013" cy="338554"/>
          </a:xfrm>
          <a:prstGeom prst="rect">
            <a:avLst/>
          </a:prstGeom>
          <a:noFill/>
          <a:ln w="9525">
            <a:noFill/>
            <a:miter lim="800000"/>
            <a:headEnd/>
            <a:tailEnd/>
          </a:ln>
        </p:spPr>
        <p:txBody>
          <a:bodyPr lIns="0" tIns="0" rIns="0" bIns="0">
            <a:spAutoFit/>
          </a:bodyPr>
          <a:lstStyle/>
          <a:p>
            <a:pPr>
              <a:spcBef>
                <a:spcPct val="50000"/>
              </a:spcBef>
            </a:pPr>
            <a:r>
              <a:rPr lang="fr-FR" sz="1100" b="1" dirty="0">
                <a:latin typeface="Arial" pitchFamily="34" charset="0"/>
                <a:ea typeface="ＭＳ Ｐゴシック"/>
                <a:cs typeface="Arial" pitchFamily="34" charset="0"/>
              </a:rPr>
              <a:t>Intégration de Technologies,  Externalisation et Infrastructures</a:t>
            </a:r>
          </a:p>
        </p:txBody>
      </p:sp>
      <p:sp>
        <p:nvSpPr>
          <p:cNvPr id="11" name="Text Box 36"/>
          <p:cNvSpPr txBox="1">
            <a:spLocks noChangeArrowheads="1"/>
          </p:cNvSpPr>
          <p:nvPr/>
        </p:nvSpPr>
        <p:spPr bwMode="auto">
          <a:xfrm>
            <a:off x="903733" y="5595938"/>
            <a:ext cx="1214437" cy="338137"/>
          </a:xfrm>
          <a:prstGeom prst="rect">
            <a:avLst/>
          </a:prstGeom>
          <a:noFill/>
          <a:ln w="9525">
            <a:noFill/>
            <a:miter lim="800000"/>
            <a:headEnd/>
            <a:tailEnd/>
          </a:ln>
        </p:spPr>
        <p:txBody>
          <a:bodyPr lIns="0" tIns="0" rIns="0" bIns="0">
            <a:spAutoFit/>
          </a:bodyPr>
          <a:lstStyle/>
          <a:p>
            <a:pPr>
              <a:spcBef>
                <a:spcPct val="50000"/>
              </a:spcBef>
            </a:pPr>
            <a:r>
              <a:rPr lang="fr-FR" sz="1100" b="1" dirty="0">
                <a:latin typeface="Arial" pitchFamily="34" charset="0"/>
                <a:ea typeface="ＭＳ Ｐゴシック"/>
                <a:cs typeface="Arial" pitchFamily="34" charset="0"/>
              </a:rPr>
              <a:t>Conseil en Management</a:t>
            </a:r>
          </a:p>
        </p:txBody>
      </p:sp>
      <p:sp>
        <p:nvSpPr>
          <p:cNvPr id="12" name="Text Box 38"/>
          <p:cNvSpPr txBox="1">
            <a:spLocks noChangeArrowheads="1"/>
          </p:cNvSpPr>
          <p:nvPr/>
        </p:nvSpPr>
        <p:spPr bwMode="auto">
          <a:xfrm>
            <a:off x="6453188" y="5703888"/>
            <a:ext cx="1935162" cy="431800"/>
          </a:xfrm>
          <a:prstGeom prst="rect">
            <a:avLst/>
          </a:prstGeom>
          <a:noFill/>
          <a:ln w="9525">
            <a:noFill/>
            <a:miter lim="800000"/>
            <a:headEnd/>
            <a:tailEnd/>
          </a:ln>
        </p:spPr>
        <p:txBody>
          <a:bodyPr lIns="0" tIns="0" rIns="0" bIns="0"/>
          <a:lstStyle/>
          <a:p>
            <a:pPr>
              <a:buClr>
                <a:schemeClr val="bg2"/>
              </a:buClr>
            </a:pPr>
            <a:endParaRPr lang="fr-FR" sz="1100" b="1">
              <a:solidFill>
                <a:srgbClr val="646464"/>
              </a:solidFill>
            </a:endParaRPr>
          </a:p>
        </p:txBody>
      </p:sp>
      <p:sp>
        <p:nvSpPr>
          <p:cNvPr id="13" name="Line 41"/>
          <p:cNvSpPr>
            <a:spLocks noChangeShapeType="1"/>
          </p:cNvSpPr>
          <p:nvPr/>
        </p:nvSpPr>
        <p:spPr bwMode="auto">
          <a:xfrm>
            <a:off x="5717033" y="5467350"/>
            <a:ext cx="1711325" cy="0"/>
          </a:xfrm>
          <a:prstGeom prst="line">
            <a:avLst/>
          </a:prstGeom>
          <a:noFill/>
          <a:ln w="9525">
            <a:solidFill>
              <a:srgbClr val="5F5F5F"/>
            </a:solidFill>
            <a:round/>
            <a:headEnd/>
            <a:tailEnd/>
          </a:ln>
        </p:spPr>
        <p:txBody>
          <a:bodyPr lIns="0" tIns="0" rIns="0" bIns="0" anchor="ctr"/>
          <a:lstStyle/>
          <a:p>
            <a:endParaRPr lang="fr-FR"/>
          </a:p>
        </p:txBody>
      </p:sp>
      <p:sp>
        <p:nvSpPr>
          <p:cNvPr id="14" name="AutoShape 42"/>
          <p:cNvSpPr>
            <a:spLocks noChangeArrowheads="1"/>
          </p:cNvSpPr>
          <p:nvPr/>
        </p:nvSpPr>
        <p:spPr bwMode="auto">
          <a:xfrm flipH="1">
            <a:off x="6026595" y="4076700"/>
            <a:ext cx="468313" cy="1387475"/>
          </a:xfrm>
          <a:prstGeom prst="flowChartPunchedCard">
            <a:avLst/>
          </a:prstGeom>
          <a:solidFill>
            <a:srgbClr val="A5ACB0"/>
          </a:solidFill>
          <a:ln w="9525">
            <a:noFill/>
            <a:miter lim="800000"/>
            <a:headEnd/>
            <a:tailEnd/>
          </a:ln>
        </p:spPr>
        <p:txBody>
          <a:bodyPr lIns="0" tIns="0" rIns="0" bIns="0" anchor="ctr"/>
          <a:lstStyle/>
          <a:p>
            <a:pPr>
              <a:spcBef>
                <a:spcPct val="40000"/>
              </a:spcBef>
              <a:buClr>
                <a:schemeClr val="bg2"/>
              </a:buClr>
            </a:pPr>
            <a:endParaRPr lang="fr-FR" sz="1400"/>
          </a:p>
        </p:txBody>
      </p:sp>
      <p:sp>
        <p:nvSpPr>
          <p:cNvPr id="15" name="AutoShape 43"/>
          <p:cNvSpPr>
            <a:spLocks noChangeArrowheads="1"/>
          </p:cNvSpPr>
          <p:nvPr/>
        </p:nvSpPr>
        <p:spPr bwMode="auto">
          <a:xfrm flipH="1">
            <a:off x="6807645" y="3290888"/>
            <a:ext cx="466725" cy="2173287"/>
          </a:xfrm>
          <a:prstGeom prst="flowChartPunchedCard">
            <a:avLst/>
          </a:prstGeom>
          <a:solidFill>
            <a:srgbClr val="A5ACB0"/>
          </a:solidFill>
          <a:ln w="9525">
            <a:noFill/>
            <a:miter lim="800000"/>
            <a:headEnd/>
            <a:tailEnd/>
          </a:ln>
        </p:spPr>
        <p:txBody>
          <a:bodyPr lIns="0" tIns="0" rIns="0" bIns="0" anchor="ctr"/>
          <a:lstStyle/>
          <a:p>
            <a:pPr>
              <a:spcBef>
                <a:spcPct val="40000"/>
              </a:spcBef>
              <a:buClr>
                <a:schemeClr val="bg2"/>
              </a:buClr>
            </a:pPr>
            <a:endParaRPr lang="fr-FR" sz="1400"/>
          </a:p>
        </p:txBody>
      </p:sp>
      <p:sp>
        <p:nvSpPr>
          <p:cNvPr id="16" name="Text Box 44"/>
          <p:cNvSpPr txBox="1">
            <a:spLocks noChangeArrowheads="1"/>
          </p:cNvSpPr>
          <p:nvPr/>
        </p:nvSpPr>
        <p:spPr bwMode="auto">
          <a:xfrm>
            <a:off x="5944045" y="3789363"/>
            <a:ext cx="668338" cy="309562"/>
          </a:xfrm>
          <a:prstGeom prst="rect">
            <a:avLst/>
          </a:prstGeom>
          <a:noFill/>
          <a:ln w="9525">
            <a:noFill/>
            <a:miter lim="800000"/>
            <a:headEnd/>
            <a:tailEnd/>
          </a:ln>
        </p:spPr>
        <p:txBody>
          <a:bodyPr lIns="0" tIns="0" rIns="0" bIns="0"/>
          <a:lstStyle/>
          <a:p>
            <a:pPr>
              <a:buClr>
                <a:schemeClr val="bg2"/>
              </a:buClr>
            </a:pPr>
            <a:r>
              <a:rPr lang="fr-FR" sz="1400" b="1" dirty="0">
                <a:latin typeface="Verdana" pitchFamily="34" charset="0"/>
              </a:rPr>
              <a:t>40 %</a:t>
            </a:r>
            <a:endParaRPr lang="fr-FR" sz="1600" dirty="0">
              <a:latin typeface="Verdana" pitchFamily="34" charset="0"/>
            </a:endParaRPr>
          </a:p>
        </p:txBody>
      </p:sp>
      <p:sp>
        <p:nvSpPr>
          <p:cNvPr id="17" name="Text Box 46"/>
          <p:cNvSpPr txBox="1">
            <a:spLocks noChangeArrowheads="1"/>
          </p:cNvSpPr>
          <p:nvPr/>
        </p:nvSpPr>
        <p:spPr bwMode="gray">
          <a:xfrm>
            <a:off x="6908473" y="5570538"/>
            <a:ext cx="1144544" cy="169277"/>
          </a:xfrm>
          <a:prstGeom prst="rect">
            <a:avLst/>
          </a:prstGeom>
          <a:noFill/>
          <a:ln w="9525" algn="ctr">
            <a:noFill/>
            <a:miter lim="800000"/>
            <a:headEnd/>
            <a:tailEnd/>
          </a:ln>
        </p:spPr>
        <p:txBody>
          <a:bodyPr wrap="none" lIns="0" tIns="0" rIns="0" bIns="0">
            <a:spAutoFit/>
          </a:bodyPr>
          <a:lstStyle/>
          <a:p>
            <a:pPr algn="ctr">
              <a:buClr>
                <a:schemeClr val="bg2"/>
              </a:buClr>
            </a:pPr>
            <a:r>
              <a:rPr lang="fr-FR" sz="1100" b="1" dirty="0">
                <a:latin typeface="Arial" pitchFamily="34" charset="0"/>
                <a:cs typeface="Arial" pitchFamily="34" charset="0"/>
              </a:rPr>
              <a:t>Jeunes diplômés</a:t>
            </a:r>
          </a:p>
        </p:txBody>
      </p:sp>
      <p:sp>
        <p:nvSpPr>
          <p:cNvPr id="18" name="Text Box 47"/>
          <p:cNvSpPr txBox="1">
            <a:spLocks noChangeArrowheads="1"/>
          </p:cNvSpPr>
          <p:nvPr/>
        </p:nvSpPr>
        <p:spPr bwMode="gray">
          <a:xfrm>
            <a:off x="5562518" y="5570538"/>
            <a:ext cx="929742" cy="169277"/>
          </a:xfrm>
          <a:prstGeom prst="rect">
            <a:avLst/>
          </a:prstGeom>
          <a:noFill/>
          <a:ln w="9525" algn="ctr">
            <a:noFill/>
            <a:miter lim="800000"/>
            <a:headEnd/>
            <a:tailEnd/>
          </a:ln>
        </p:spPr>
        <p:txBody>
          <a:bodyPr wrap="none" lIns="0" tIns="0" rIns="0" bIns="0">
            <a:spAutoFit/>
          </a:bodyPr>
          <a:lstStyle/>
          <a:p>
            <a:pPr algn="ctr">
              <a:buClr>
                <a:schemeClr val="bg2"/>
              </a:buClr>
            </a:pPr>
            <a:r>
              <a:rPr lang="fr-FR" sz="1100" b="1" dirty="0">
                <a:latin typeface="Arial" pitchFamily="34" charset="0"/>
                <a:cs typeface="Arial" pitchFamily="34" charset="0"/>
              </a:rPr>
              <a:t>Expérimenté</a:t>
            </a:r>
            <a:r>
              <a:rPr lang="fr-FR" sz="1100" b="1" dirty="0">
                <a:latin typeface="Verdana" pitchFamily="34" charset="0"/>
              </a:rPr>
              <a:t>s</a:t>
            </a:r>
          </a:p>
        </p:txBody>
      </p:sp>
      <p:sp>
        <p:nvSpPr>
          <p:cNvPr id="19" name="Line 41"/>
          <p:cNvSpPr>
            <a:spLocks noChangeShapeType="1"/>
          </p:cNvSpPr>
          <p:nvPr/>
        </p:nvSpPr>
        <p:spPr bwMode="auto">
          <a:xfrm>
            <a:off x="1297433" y="5503636"/>
            <a:ext cx="1711325" cy="0"/>
          </a:xfrm>
          <a:prstGeom prst="line">
            <a:avLst/>
          </a:prstGeom>
          <a:noFill/>
          <a:ln w="9525">
            <a:solidFill>
              <a:srgbClr val="5F5F5F"/>
            </a:solidFill>
            <a:round/>
            <a:headEnd/>
            <a:tailEnd/>
          </a:ln>
        </p:spPr>
        <p:txBody>
          <a:bodyPr lIns="0" tIns="0" rIns="0" bIns="0" anchor="ctr"/>
          <a:lstStyle/>
          <a:p>
            <a:endParaRPr lang="fr-FR"/>
          </a:p>
        </p:txBody>
      </p:sp>
      <p:sp>
        <p:nvSpPr>
          <p:cNvPr id="20" name="Text Box 34"/>
          <p:cNvSpPr txBox="1">
            <a:spLocks noChangeArrowheads="1"/>
          </p:cNvSpPr>
          <p:nvPr/>
        </p:nvSpPr>
        <p:spPr bwMode="auto">
          <a:xfrm>
            <a:off x="6666887" y="2996671"/>
            <a:ext cx="673100" cy="215444"/>
          </a:xfrm>
          <a:prstGeom prst="rect">
            <a:avLst/>
          </a:prstGeom>
          <a:noFill/>
          <a:ln w="9525">
            <a:noFill/>
            <a:miter lim="800000"/>
            <a:headEnd/>
            <a:tailEnd/>
          </a:ln>
        </p:spPr>
        <p:txBody>
          <a:bodyPr lIns="0" tIns="0" rIns="0" bIns="0">
            <a:spAutoFit/>
          </a:bodyPr>
          <a:lstStyle/>
          <a:p>
            <a:pPr>
              <a:spcBef>
                <a:spcPct val="50000"/>
              </a:spcBef>
            </a:pPr>
            <a:r>
              <a:rPr lang="fr-FR" sz="1400" b="1" dirty="0">
                <a:latin typeface="Verdana" pitchFamily="34" charset="0"/>
              </a:rPr>
              <a:t>6</a:t>
            </a:r>
            <a:r>
              <a:rPr lang="fr-FR" sz="1400" b="1" dirty="0" smtClean="0">
                <a:latin typeface="Verdana" pitchFamily="34" charset="0"/>
              </a:rPr>
              <a:t>0 </a:t>
            </a:r>
            <a:r>
              <a:rPr lang="fr-FR" sz="1400" b="1" dirty="0">
                <a:latin typeface="Verdana" pitchFamily="34"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descr="Base PMS.jpg"/>
          <p:cNvPicPr>
            <a:picLocks noGrp="1" noChangeAspect="1"/>
          </p:cNvPicPr>
          <p:nvPr>
            <p:ph sz="quarter" idx="17"/>
          </p:nvPr>
        </p:nvPicPr>
        <p:blipFill>
          <a:blip r:embed="rId2" cstate="print"/>
          <a:stretch>
            <a:fillRect/>
          </a:stretch>
        </p:blipFill>
        <p:spPr>
          <a:xfrm>
            <a:off x="135464" y="4966885"/>
            <a:ext cx="8735895" cy="1377696"/>
          </a:xfrm>
          <a:prstGeom prst="rect">
            <a:avLst/>
          </a:prstGeom>
        </p:spPr>
      </p:pic>
      <p:sp>
        <p:nvSpPr>
          <p:cNvPr id="2" name="Titre 1"/>
          <p:cNvSpPr>
            <a:spLocks noGrp="1"/>
          </p:cNvSpPr>
          <p:nvPr>
            <p:ph type="title"/>
          </p:nvPr>
        </p:nvSpPr>
        <p:spPr/>
        <p:txBody>
          <a:bodyPr/>
          <a:lstStyle/>
          <a:p>
            <a:r>
              <a:rPr lang="fr-FR" dirty="0" smtClean="0"/>
              <a:t>Votre évolution</a:t>
            </a:r>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15</a:t>
            </a:fld>
            <a:endParaRPr lang="en-GB" dirty="0"/>
          </a:p>
        </p:txBody>
      </p:sp>
      <p:pic>
        <p:nvPicPr>
          <p:cNvPr id="5" name="Image 4" descr="PMS 2.jpg"/>
          <p:cNvPicPr>
            <a:picLocks noChangeAspect="1"/>
          </p:cNvPicPr>
          <p:nvPr/>
        </p:nvPicPr>
        <p:blipFill>
          <a:blip r:embed="rId3" cstate="print"/>
          <a:stretch>
            <a:fillRect/>
          </a:stretch>
        </p:blipFill>
        <p:spPr>
          <a:xfrm>
            <a:off x="121338" y="3448291"/>
            <a:ext cx="8859518" cy="1573639"/>
          </a:xfrm>
          <a:prstGeom prst="rect">
            <a:avLst/>
          </a:prstGeom>
        </p:spPr>
      </p:pic>
      <p:pic>
        <p:nvPicPr>
          <p:cNvPr id="6" name="Image 5" descr="PMS 3.jpg"/>
          <p:cNvPicPr>
            <a:picLocks noChangeAspect="1"/>
          </p:cNvPicPr>
          <p:nvPr/>
        </p:nvPicPr>
        <p:blipFill>
          <a:blip r:embed="rId4" cstate="print"/>
          <a:stretch>
            <a:fillRect/>
          </a:stretch>
        </p:blipFill>
        <p:spPr>
          <a:xfrm>
            <a:off x="174172" y="1270757"/>
            <a:ext cx="8771692" cy="20384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Bienvenue !</a:t>
            </a:r>
            <a:endParaRPr lang="fr-FR" dirty="0"/>
          </a:p>
        </p:txBody>
      </p:sp>
      <p:sp>
        <p:nvSpPr>
          <p:cNvPr id="3" name="Espace réservé du contenu 2"/>
          <p:cNvSpPr>
            <a:spLocks noGrp="1"/>
          </p:cNvSpPr>
          <p:nvPr>
            <p:ph sz="quarter" idx="17"/>
          </p:nvPr>
        </p:nvSpPr>
        <p:spPr/>
        <p:txBody>
          <a:bodyPr>
            <a:normAutofit/>
          </a:bodyPr>
          <a:lstStyle/>
          <a:p>
            <a:pPr>
              <a:buClr>
                <a:schemeClr val="bg2"/>
              </a:buClr>
            </a:pPr>
            <a:r>
              <a:rPr lang="fr-FR" sz="1600" b="1" u="sng" dirty="0" smtClean="0">
                <a:cs typeface="Arial" pitchFamily="34" charset="0"/>
              </a:rPr>
              <a:t>Convivialité et esprit d'équipe</a:t>
            </a:r>
            <a:endParaRPr lang="fr-FR" sz="1600" b="1" dirty="0" smtClean="0">
              <a:solidFill>
                <a:srgbClr val="969696"/>
              </a:solidFill>
              <a:cs typeface="Arial" pitchFamily="34" charset="0"/>
            </a:endParaRPr>
          </a:p>
          <a:p>
            <a:pPr>
              <a:buClr>
                <a:schemeClr val="bg2"/>
              </a:buClr>
            </a:pPr>
            <a:r>
              <a:rPr lang="fr-FR" sz="1600" b="1" dirty="0" smtClean="0">
                <a:solidFill>
                  <a:srgbClr val="FF0000"/>
                </a:solidFill>
                <a:cs typeface="Arial" pitchFamily="34" charset="0"/>
              </a:rPr>
              <a:t>Pour bien commencer….</a:t>
            </a:r>
          </a:p>
          <a:p>
            <a:pPr>
              <a:buClr>
                <a:schemeClr val="bg2"/>
              </a:buClr>
            </a:pPr>
            <a:r>
              <a:rPr lang="fr-FR" sz="1600" dirty="0" smtClean="0">
                <a:cs typeface="Arial" pitchFamily="34" charset="0"/>
                <a:sym typeface="Wingdings" pitchFamily="2" charset="2"/>
              </a:rPr>
              <a:t> </a:t>
            </a:r>
            <a:r>
              <a:rPr lang="fr-FR" sz="1600" dirty="0" smtClean="0">
                <a:cs typeface="Arial" pitchFamily="34" charset="0"/>
              </a:rPr>
              <a:t>Un </a:t>
            </a:r>
            <a:r>
              <a:rPr lang="fr-FR" sz="1600" b="1" dirty="0" smtClean="0">
                <a:solidFill>
                  <a:srgbClr val="C00000"/>
                </a:solidFill>
                <a:cs typeface="Arial" pitchFamily="34" charset="0"/>
              </a:rPr>
              <a:t>séminaire d’intégration </a:t>
            </a:r>
            <a:r>
              <a:rPr lang="fr-FR" sz="1600" dirty="0" smtClean="0">
                <a:cs typeface="Arial" pitchFamily="34" charset="0"/>
              </a:rPr>
              <a:t>pratique et professionnel.</a:t>
            </a:r>
          </a:p>
          <a:p>
            <a:pPr>
              <a:buClr>
                <a:schemeClr val="bg2"/>
              </a:buClr>
              <a:buFont typeface="Wingdings"/>
              <a:buChar char="à"/>
            </a:pPr>
            <a:r>
              <a:rPr lang="fr-FR" sz="1600" dirty="0" smtClean="0">
                <a:cs typeface="Arial" pitchFamily="34" charset="0"/>
              </a:rPr>
              <a:t>Un </a:t>
            </a:r>
            <a:r>
              <a:rPr lang="fr-FR" sz="1600" b="1" dirty="0" smtClean="0">
                <a:solidFill>
                  <a:srgbClr val="C00000"/>
                </a:solidFill>
                <a:cs typeface="Arial" pitchFamily="34" charset="0"/>
              </a:rPr>
              <a:t>RRH</a:t>
            </a:r>
            <a:r>
              <a:rPr lang="fr-FR" sz="1600" dirty="0" smtClean="0">
                <a:cs typeface="Arial" pitchFamily="34" charset="0"/>
              </a:rPr>
              <a:t> et un </a:t>
            </a:r>
            <a:r>
              <a:rPr lang="fr-FR" sz="1600" b="1" dirty="0" smtClean="0">
                <a:solidFill>
                  <a:srgbClr val="C00000"/>
                </a:solidFill>
                <a:cs typeface="Arial" pitchFamily="34" charset="0"/>
              </a:rPr>
              <a:t>manager</a:t>
            </a:r>
            <a:r>
              <a:rPr lang="fr-FR" sz="1600" b="1" dirty="0" smtClean="0">
                <a:solidFill>
                  <a:srgbClr val="661C78"/>
                </a:solidFill>
                <a:cs typeface="Arial" pitchFamily="34" charset="0"/>
              </a:rPr>
              <a:t> </a:t>
            </a:r>
            <a:r>
              <a:rPr lang="fr-FR" sz="1600" dirty="0" smtClean="0">
                <a:cs typeface="Arial" pitchFamily="34" charset="0"/>
              </a:rPr>
              <a:t>attitrés</a:t>
            </a:r>
          </a:p>
          <a:p>
            <a:pPr>
              <a:buClr>
                <a:schemeClr val="bg2"/>
              </a:buClr>
              <a:buFont typeface="Wingdings"/>
              <a:buChar char="à"/>
            </a:pPr>
            <a:r>
              <a:rPr lang="fr-FR" sz="1600" dirty="0" smtClean="0">
                <a:cs typeface="Arial" pitchFamily="34" charset="0"/>
              </a:rPr>
              <a:t>Un </a:t>
            </a:r>
            <a:r>
              <a:rPr lang="fr-FR" sz="1600" b="1" dirty="0" smtClean="0">
                <a:solidFill>
                  <a:srgbClr val="C00000"/>
                </a:solidFill>
                <a:cs typeface="Arial" pitchFamily="34" charset="0"/>
              </a:rPr>
              <a:t>encadrement de proximité </a:t>
            </a:r>
            <a:r>
              <a:rPr lang="fr-FR" sz="1600" dirty="0" smtClean="0">
                <a:cs typeface="Arial" pitchFamily="34" charset="0"/>
              </a:rPr>
              <a:t>sur votre projet</a:t>
            </a:r>
          </a:p>
          <a:p>
            <a:pPr>
              <a:buClr>
                <a:schemeClr val="bg2"/>
              </a:buClr>
              <a:buFont typeface="Wingdings"/>
              <a:buChar char="à"/>
            </a:pPr>
            <a:r>
              <a:rPr lang="fr-FR" sz="1600" dirty="0" smtClean="0">
                <a:cs typeface="Arial" pitchFamily="34" charset="0"/>
              </a:rPr>
              <a:t>Un</a:t>
            </a:r>
            <a:r>
              <a:rPr lang="fr-FR" sz="1600" b="1" dirty="0" smtClean="0">
                <a:solidFill>
                  <a:srgbClr val="661C78"/>
                </a:solidFill>
                <a:cs typeface="Arial" pitchFamily="34" charset="0"/>
              </a:rPr>
              <a:t> </a:t>
            </a:r>
            <a:r>
              <a:rPr lang="fr-FR" sz="1600" b="1" dirty="0" smtClean="0">
                <a:solidFill>
                  <a:srgbClr val="C00000"/>
                </a:solidFill>
                <a:cs typeface="Arial" pitchFamily="34" charset="0"/>
              </a:rPr>
              <a:t>parrain</a:t>
            </a:r>
            <a:r>
              <a:rPr lang="fr-FR" sz="1600" dirty="0" smtClean="0">
                <a:cs typeface="Arial" pitchFamily="34" charset="0"/>
              </a:rPr>
              <a:t> pour vous guider et vous conseiller</a:t>
            </a:r>
          </a:p>
          <a:p>
            <a:pPr>
              <a:buClr>
                <a:schemeClr val="bg2"/>
              </a:buClr>
            </a:pPr>
            <a:endParaRPr lang="fr-FR" sz="1600" b="1" dirty="0" smtClean="0">
              <a:solidFill>
                <a:srgbClr val="661C78"/>
              </a:solidFill>
              <a:cs typeface="Arial" pitchFamily="34" charset="0"/>
            </a:endParaRPr>
          </a:p>
          <a:p>
            <a:r>
              <a:rPr lang="fr-FR" sz="1600" b="1" dirty="0" smtClean="0">
                <a:solidFill>
                  <a:srgbClr val="FF0000"/>
                </a:solidFill>
                <a:cs typeface="Arial" pitchFamily="34" charset="0"/>
              </a:rPr>
              <a:t>Et Après ?</a:t>
            </a:r>
          </a:p>
          <a:p>
            <a:r>
              <a:rPr lang="fr-FR" sz="1600" dirty="0" smtClean="0">
                <a:cs typeface="Arial" pitchFamily="34" charset="0"/>
                <a:sym typeface="Wingdings" pitchFamily="2" charset="2"/>
              </a:rPr>
              <a:t></a:t>
            </a:r>
            <a:r>
              <a:rPr lang="fr-FR" sz="1600" dirty="0" smtClean="0">
                <a:cs typeface="Arial" pitchFamily="34" charset="0"/>
              </a:rPr>
              <a:t> Des </a:t>
            </a:r>
            <a:r>
              <a:rPr lang="fr-FR" sz="1600" b="1" dirty="0" smtClean="0">
                <a:solidFill>
                  <a:srgbClr val="C00000"/>
                </a:solidFill>
                <a:cs typeface="Arial" pitchFamily="34" charset="0"/>
              </a:rPr>
              <a:t>échanges réguliers</a:t>
            </a:r>
            <a:r>
              <a:rPr lang="fr-FR" sz="1600" dirty="0" smtClean="0">
                <a:solidFill>
                  <a:srgbClr val="C00000"/>
                </a:solidFill>
                <a:cs typeface="Arial" pitchFamily="34" charset="0"/>
              </a:rPr>
              <a:t> </a:t>
            </a:r>
            <a:r>
              <a:rPr lang="fr-FR" sz="1600" dirty="0" smtClean="0">
                <a:cs typeface="Arial" pitchFamily="34" charset="0"/>
              </a:rPr>
              <a:t>avec votre manager pour   construire votre parcours </a:t>
            </a:r>
          </a:p>
          <a:p>
            <a:r>
              <a:rPr lang="fr-FR" sz="1600" dirty="0" smtClean="0">
                <a:cs typeface="Arial" pitchFamily="34" charset="0"/>
              </a:rPr>
              <a:t>- Des bilans réguliers</a:t>
            </a:r>
          </a:p>
          <a:p>
            <a:pPr>
              <a:buFontTx/>
              <a:buChar char="-"/>
            </a:pPr>
            <a:r>
              <a:rPr lang="fr-FR" sz="1600" dirty="0" smtClean="0">
                <a:cs typeface="Arial" pitchFamily="34" charset="0"/>
              </a:rPr>
              <a:t> Un entretien annuel</a:t>
            </a:r>
          </a:p>
          <a:p>
            <a:pPr>
              <a:buClr>
                <a:schemeClr val="bg2"/>
              </a:buClr>
            </a:pPr>
            <a:endParaRPr lang="fr-FR" sz="1600" b="1" u="sng" dirty="0" smtClean="0">
              <a:cs typeface="Arial" pitchFamily="34" charset="0"/>
            </a:endParaRPr>
          </a:p>
          <a:p>
            <a:pPr>
              <a:buClr>
                <a:schemeClr val="bg2"/>
              </a:buClr>
            </a:pPr>
            <a:r>
              <a:rPr lang="fr-FR" sz="1600" b="1" u="sng" dirty="0" smtClean="0">
                <a:cs typeface="Arial" pitchFamily="34" charset="0"/>
              </a:rPr>
              <a:t>Un fonctionnement participatif</a:t>
            </a:r>
          </a:p>
          <a:p>
            <a:r>
              <a:rPr lang="fr-FR" sz="1600" b="1" dirty="0" smtClean="0">
                <a:solidFill>
                  <a:srgbClr val="FF0000"/>
                </a:solidFill>
                <a:cs typeface="Arial" pitchFamily="34" charset="0"/>
              </a:rPr>
              <a:t>Chez nous, toutes les idées sont les bienvenues !</a:t>
            </a:r>
          </a:p>
          <a:p>
            <a:pPr>
              <a:buFont typeface="Wingdings" pitchFamily="2" charset="2"/>
              <a:buChar char="à"/>
            </a:pPr>
            <a:r>
              <a:rPr lang="fr-FR" sz="1600" b="1" dirty="0" smtClean="0">
                <a:cs typeface="Arial" pitchFamily="34" charset="0"/>
              </a:rPr>
              <a:t> </a:t>
            </a:r>
            <a:r>
              <a:rPr lang="fr-FR" sz="1600" b="1" dirty="0" smtClean="0">
                <a:solidFill>
                  <a:srgbClr val="C00000"/>
                </a:solidFill>
                <a:cs typeface="Arial" pitchFamily="34" charset="0"/>
              </a:rPr>
              <a:t>Initiatives</a:t>
            </a:r>
            <a:r>
              <a:rPr lang="fr-FR" sz="1600" dirty="0" smtClean="0">
                <a:cs typeface="Arial" pitchFamily="34" charset="0"/>
              </a:rPr>
              <a:t> et </a:t>
            </a:r>
            <a:r>
              <a:rPr lang="fr-FR" sz="1600" b="1" dirty="0" smtClean="0">
                <a:solidFill>
                  <a:srgbClr val="C00000"/>
                </a:solidFill>
                <a:cs typeface="Arial" pitchFamily="34" charset="0"/>
              </a:rPr>
              <a:t>liberté de ton</a:t>
            </a:r>
            <a:r>
              <a:rPr lang="fr-FR" sz="1600" dirty="0" smtClean="0">
                <a:solidFill>
                  <a:srgbClr val="C00000"/>
                </a:solidFill>
                <a:cs typeface="Arial" pitchFamily="34" charset="0"/>
              </a:rPr>
              <a:t> </a:t>
            </a:r>
            <a:r>
              <a:rPr lang="fr-FR" sz="1600" dirty="0" smtClean="0">
                <a:cs typeface="Arial" pitchFamily="34" charset="0"/>
              </a:rPr>
              <a:t>sont fortement encouragées</a:t>
            </a:r>
          </a:p>
          <a:p>
            <a:pPr>
              <a:buFont typeface="Wingdings" pitchFamily="2" charset="2"/>
              <a:buChar char="à"/>
            </a:pPr>
            <a:r>
              <a:rPr lang="fr-FR" sz="1600" dirty="0" smtClean="0">
                <a:cs typeface="Arial" pitchFamily="34" charset="0"/>
              </a:rPr>
              <a:t> Des espaces dédiés ouverts à tous : Web TV, Blogs internes…</a:t>
            </a:r>
          </a:p>
          <a:p>
            <a:pPr>
              <a:buClr>
                <a:schemeClr val="bg2"/>
              </a:buClr>
            </a:pPr>
            <a:endParaRPr lang="fr-FR" sz="1800" dirty="0" smtClean="0">
              <a:latin typeface="Verdana" pitchFamily="34" charset="0"/>
            </a:endParaRPr>
          </a:p>
          <a:p>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16</a:t>
            </a:fld>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Soyez acteur de votre développement</a:t>
            </a:r>
            <a:endParaRPr lang="fr-FR" dirty="0"/>
          </a:p>
        </p:txBody>
      </p:sp>
      <p:sp>
        <p:nvSpPr>
          <p:cNvPr id="3" name="Espace réservé du contenu 2"/>
          <p:cNvSpPr>
            <a:spLocks noGrp="1"/>
          </p:cNvSpPr>
          <p:nvPr>
            <p:ph sz="quarter" idx="17"/>
          </p:nvPr>
        </p:nvSpPr>
        <p:spPr/>
        <p:txBody>
          <a:bodyPr/>
          <a:lstStyle/>
          <a:p>
            <a:pPr algn="ctr">
              <a:buClr>
                <a:schemeClr val="bg2"/>
              </a:buClr>
            </a:pPr>
            <a:r>
              <a:rPr lang="fr-FR" sz="1600" b="1" dirty="0" smtClean="0">
                <a:solidFill>
                  <a:srgbClr val="FF0000"/>
                </a:solidFill>
                <a:cs typeface="Arial" pitchFamily="34" charset="0"/>
              </a:rPr>
              <a:t>C’est à vous de construire votre propre parcours professionnel</a:t>
            </a:r>
          </a:p>
          <a:p>
            <a:pPr algn="ctr">
              <a:buClr>
                <a:schemeClr val="bg2"/>
              </a:buClr>
            </a:pPr>
            <a:endParaRPr lang="fr-FR" sz="1600" dirty="0" smtClean="0">
              <a:cs typeface="Arial" pitchFamily="34" charset="0"/>
            </a:endParaRPr>
          </a:p>
          <a:p>
            <a:pPr algn="ctr">
              <a:buClr>
                <a:schemeClr val="bg2"/>
              </a:buClr>
            </a:pPr>
            <a:endParaRPr lang="fr-FR" sz="1600" dirty="0" smtClean="0">
              <a:cs typeface="Arial" pitchFamily="34" charset="0"/>
            </a:endParaRPr>
          </a:p>
          <a:p>
            <a:pPr>
              <a:buClr>
                <a:schemeClr val="bg2"/>
              </a:buClr>
              <a:buFont typeface="Arial" pitchFamily="34" charset="0"/>
              <a:buChar char="•"/>
            </a:pPr>
            <a:r>
              <a:rPr lang="fr-FR" sz="1600" b="1" u="sng" dirty="0" smtClean="0">
                <a:cs typeface="Arial" pitchFamily="34" charset="0"/>
              </a:rPr>
              <a:t>Un enjeu majeur : la formation</a:t>
            </a:r>
          </a:p>
          <a:p>
            <a:pPr>
              <a:buClr>
                <a:schemeClr val="bg2"/>
              </a:buClr>
            </a:pPr>
            <a:endParaRPr lang="fr-FR" sz="1600" b="1" dirty="0" smtClean="0">
              <a:cs typeface="Arial" pitchFamily="34" charset="0"/>
            </a:endParaRPr>
          </a:p>
          <a:p>
            <a:pPr>
              <a:buClr>
                <a:schemeClr val="bg2"/>
              </a:buClr>
            </a:pPr>
            <a:r>
              <a:rPr lang="fr-FR" sz="1600" dirty="0" smtClean="0">
                <a:cs typeface="Arial" pitchFamily="34" charset="0"/>
              </a:rPr>
              <a:t>En 2011, 3% de la masse salariale consacrée à la formation contre le 1,7% légal</a:t>
            </a:r>
          </a:p>
          <a:p>
            <a:pPr>
              <a:buClr>
                <a:schemeClr val="bg2"/>
              </a:buClr>
            </a:pPr>
            <a:endParaRPr lang="fr-FR" sz="1600" dirty="0" smtClean="0">
              <a:cs typeface="Arial" pitchFamily="34" charset="0"/>
            </a:endParaRPr>
          </a:p>
          <a:p>
            <a:pPr>
              <a:buClr>
                <a:schemeClr val="bg2"/>
              </a:buClr>
            </a:pPr>
            <a:r>
              <a:rPr lang="fr-FR" sz="1600" b="1" u="sng" dirty="0" smtClean="0">
                <a:cs typeface="Arial" pitchFamily="34" charset="0"/>
              </a:rPr>
              <a:t>Un cursus personnalisé</a:t>
            </a:r>
          </a:p>
          <a:p>
            <a:pPr>
              <a:buClr>
                <a:schemeClr val="bg2"/>
              </a:buClr>
            </a:pPr>
            <a:endParaRPr lang="fr-FR" sz="1600" b="1" dirty="0" smtClean="0">
              <a:cs typeface="Arial" pitchFamily="34" charset="0"/>
            </a:endParaRPr>
          </a:p>
          <a:p>
            <a:pPr>
              <a:buClr>
                <a:schemeClr val="bg2"/>
              </a:buClr>
            </a:pPr>
            <a:r>
              <a:rPr lang="fr-FR" sz="1600" dirty="0" smtClean="0">
                <a:cs typeface="Arial" pitchFamily="34" charset="0"/>
              </a:rPr>
              <a:t>Élaboré avec votre manager sur l’ensemble des compétences nécessaires à votre métier qu’il s’agisse : </a:t>
            </a:r>
          </a:p>
          <a:p>
            <a:pPr marL="742950" lvl="1" indent="-285750"/>
            <a:r>
              <a:rPr lang="fr-FR" sz="1600" dirty="0" smtClean="0">
                <a:cs typeface="Arial" pitchFamily="34" charset="0"/>
              </a:rPr>
              <a:t> </a:t>
            </a:r>
            <a:r>
              <a:rPr lang="fr-FR" sz="1600" b="1" dirty="0" smtClean="0">
                <a:solidFill>
                  <a:srgbClr val="661C78"/>
                </a:solidFill>
                <a:cs typeface="Arial" pitchFamily="34" charset="0"/>
              </a:rPr>
              <a:t>- </a:t>
            </a:r>
            <a:r>
              <a:rPr lang="fr-FR" sz="1600" dirty="0" smtClean="0">
                <a:cs typeface="Arial" pitchFamily="34" charset="0"/>
              </a:rPr>
              <a:t>de </a:t>
            </a:r>
            <a:r>
              <a:rPr lang="fr-FR" sz="1600" b="1" dirty="0" smtClean="0">
                <a:solidFill>
                  <a:srgbClr val="FF0000"/>
                </a:solidFill>
                <a:cs typeface="Arial" pitchFamily="34" charset="0"/>
              </a:rPr>
              <a:t>développement personnel</a:t>
            </a:r>
          </a:p>
          <a:p>
            <a:pPr marL="742950" lvl="1" indent="-285750"/>
            <a:r>
              <a:rPr lang="fr-FR" sz="1600" b="1" dirty="0" smtClean="0">
                <a:solidFill>
                  <a:srgbClr val="661C78"/>
                </a:solidFill>
                <a:cs typeface="Arial" pitchFamily="34" charset="0"/>
              </a:rPr>
              <a:t> -</a:t>
            </a:r>
            <a:r>
              <a:rPr lang="fr-FR" sz="1600" dirty="0" smtClean="0">
                <a:cs typeface="Arial" pitchFamily="34" charset="0"/>
              </a:rPr>
              <a:t> de </a:t>
            </a:r>
            <a:r>
              <a:rPr lang="fr-FR" sz="1600" dirty="0" smtClean="0">
                <a:solidFill>
                  <a:srgbClr val="FF0000"/>
                </a:solidFill>
                <a:cs typeface="Arial" pitchFamily="34" charset="0"/>
              </a:rPr>
              <a:t>formations </a:t>
            </a:r>
            <a:r>
              <a:rPr lang="fr-FR" sz="1600" b="1" dirty="0" smtClean="0">
                <a:solidFill>
                  <a:srgbClr val="FF0000"/>
                </a:solidFill>
                <a:cs typeface="Arial" pitchFamily="34" charset="0"/>
              </a:rPr>
              <a:t>méthodologiques</a:t>
            </a:r>
          </a:p>
          <a:p>
            <a:pPr marL="742950" lvl="1" indent="-285750"/>
            <a:r>
              <a:rPr lang="fr-FR" sz="1600" b="1" dirty="0" smtClean="0">
                <a:solidFill>
                  <a:srgbClr val="661C78"/>
                </a:solidFill>
                <a:cs typeface="Arial" pitchFamily="34" charset="0"/>
              </a:rPr>
              <a:t> -</a:t>
            </a:r>
            <a:r>
              <a:rPr lang="fr-FR" sz="1600" dirty="0" smtClean="0">
                <a:cs typeface="Arial" pitchFamily="34" charset="0"/>
              </a:rPr>
              <a:t> de </a:t>
            </a:r>
            <a:r>
              <a:rPr lang="fr-FR" sz="1600" dirty="0" smtClean="0">
                <a:solidFill>
                  <a:srgbClr val="FF0000"/>
                </a:solidFill>
                <a:cs typeface="Arial" pitchFamily="34" charset="0"/>
              </a:rPr>
              <a:t>formations </a:t>
            </a:r>
            <a:r>
              <a:rPr lang="fr-FR" sz="1600" b="1" dirty="0" smtClean="0">
                <a:solidFill>
                  <a:srgbClr val="FF0000"/>
                </a:solidFill>
                <a:cs typeface="Arial" pitchFamily="34" charset="0"/>
              </a:rPr>
              <a:t>techniques</a:t>
            </a:r>
          </a:p>
          <a:p>
            <a:endParaRPr lang="fr-FR" sz="1600" b="1" dirty="0" smtClean="0">
              <a:latin typeface="Verdana" pitchFamily="34" charset="0"/>
            </a:endParaRPr>
          </a:p>
          <a:p>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17</a:t>
            </a:fld>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Novotel Chateau de Maffliers"/>
          <p:cNvPicPr>
            <a:picLocks noChangeAspect="1" noChangeArrowheads="1"/>
          </p:cNvPicPr>
          <p:nvPr/>
        </p:nvPicPr>
        <p:blipFill>
          <a:blip r:embed="rId2" cstate="print"/>
          <a:srcRect/>
          <a:stretch>
            <a:fillRect/>
          </a:stretch>
        </p:blipFill>
        <p:spPr bwMode="auto">
          <a:xfrm>
            <a:off x="785586" y="3949020"/>
            <a:ext cx="3295650" cy="2476501"/>
          </a:xfrm>
          <a:prstGeom prst="rect">
            <a:avLst/>
          </a:prstGeom>
          <a:noFill/>
        </p:spPr>
      </p:pic>
      <p:pic>
        <p:nvPicPr>
          <p:cNvPr id="7" name="Picture 4" descr="Novotel Chateau de Maffliers"/>
          <p:cNvPicPr>
            <a:picLocks noChangeAspect="1" noChangeArrowheads="1"/>
          </p:cNvPicPr>
          <p:nvPr/>
        </p:nvPicPr>
        <p:blipFill>
          <a:blip r:embed="rId3" cstate="print"/>
          <a:srcRect/>
          <a:stretch>
            <a:fillRect/>
          </a:stretch>
        </p:blipFill>
        <p:spPr bwMode="auto">
          <a:xfrm rot="580981">
            <a:off x="5446834" y="3721383"/>
            <a:ext cx="2959867" cy="2224178"/>
          </a:xfrm>
          <a:prstGeom prst="rect">
            <a:avLst/>
          </a:prstGeom>
          <a:noFill/>
        </p:spPr>
      </p:pic>
      <p:sp>
        <p:nvSpPr>
          <p:cNvPr id="2" name="Titre 1"/>
          <p:cNvSpPr>
            <a:spLocks noGrp="1"/>
          </p:cNvSpPr>
          <p:nvPr>
            <p:ph type="title"/>
          </p:nvPr>
        </p:nvSpPr>
        <p:spPr/>
        <p:txBody>
          <a:bodyPr/>
          <a:lstStyle/>
          <a:p>
            <a:r>
              <a:rPr lang="fr-FR" dirty="0" smtClean="0"/>
              <a:t>Votre séminaire d’intégration</a:t>
            </a:r>
            <a:endParaRPr lang="fr-FR" dirty="0"/>
          </a:p>
        </p:txBody>
      </p:sp>
      <p:sp>
        <p:nvSpPr>
          <p:cNvPr id="3" name="Espace réservé du contenu 2"/>
          <p:cNvSpPr>
            <a:spLocks noGrp="1"/>
          </p:cNvSpPr>
          <p:nvPr>
            <p:ph sz="quarter" idx="17"/>
          </p:nvPr>
        </p:nvSpPr>
        <p:spPr/>
        <p:txBody>
          <a:bodyPr/>
          <a:lstStyle/>
          <a:p>
            <a:pPr>
              <a:lnSpc>
                <a:spcPct val="150000"/>
              </a:lnSpc>
              <a:buClr>
                <a:srgbClr val="FF0000"/>
              </a:buClr>
              <a:buFont typeface="Wingdings" pitchFamily="2" charset="2"/>
              <a:buChar char="Ø"/>
            </a:pPr>
            <a:r>
              <a:rPr lang="fr-FR" b="1" dirty="0" smtClean="0">
                <a:solidFill>
                  <a:srgbClr val="FF0000"/>
                </a:solidFill>
                <a:ea typeface="Verdana" pitchFamily="34" charset="0"/>
                <a:cs typeface="Arial" pitchFamily="34" charset="0"/>
                <a:sym typeface="Wingdings" pitchFamily="2" charset="2"/>
              </a:rPr>
              <a:t> </a:t>
            </a:r>
            <a:r>
              <a:rPr lang="fr-FR" sz="1800" b="1" dirty="0" smtClean="0">
                <a:solidFill>
                  <a:srgbClr val="FF0000"/>
                </a:solidFill>
                <a:ea typeface="Verdana" pitchFamily="34" charset="0"/>
                <a:cs typeface="Arial" pitchFamily="34" charset="0"/>
                <a:sym typeface="Wingdings" pitchFamily="2" charset="2"/>
              </a:rPr>
              <a:t>2 jours </a:t>
            </a:r>
            <a:r>
              <a:rPr lang="fr-FR" sz="1800" dirty="0" smtClean="0">
                <a:ea typeface="Verdana" pitchFamily="34" charset="0"/>
                <a:cs typeface="Arial" pitchFamily="34" charset="0"/>
                <a:sym typeface="Wingdings" pitchFamily="2" charset="2"/>
              </a:rPr>
              <a:t>dans un cadre d’exception entre nouveaux arrivants</a:t>
            </a:r>
          </a:p>
          <a:p>
            <a:pPr>
              <a:lnSpc>
                <a:spcPct val="150000"/>
              </a:lnSpc>
              <a:buClr>
                <a:srgbClr val="FF0000"/>
              </a:buClr>
              <a:buFont typeface="Wingdings" pitchFamily="2" charset="2"/>
              <a:buChar char="Ø"/>
            </a:pPr>
            <a:r>
              <a:rPr lang="fr-FR" sz="1800" dirty="0" smtClean="0">
                <a:ea typeface="Verdana" pitchFamily="34" charset="0"/>
                <a:cs typeface="Arial" pitchFamily="34" charset="0"/>
                <a:sym typeface="Wingdings" pitchFamily="2" charset="2"/>
              </a:rPr>
              <a:t> Une première </a:t>
            </a:r>
            <a:r>
              <a:rPr lang="fr-FR" sz="1800" b="1" dirty="0" smtClean="0">
                <a:solidFill>
                  <a:srgbClr val="FF0000"/>
                </a:solidFill>
                <a:ea typeface="Verdana" pitchFamily="34" charset="0"/>
                <a:cs typeface="Arial" pitchFamily="34" charset="0"/>
                <a:sym typeface="Wingdings" pitchFamily="2" charset="2"/>
              </a:rPr>
              <a:t>approche ludique </a:t>
            </a:r>
            <a:r>
              <a:rPr lang="fr-FR" sz="1800" dirty="0" smtClean="0">
                <a:ea typeface="Verdana" pitchFamily="34" charset="0"/>
                <a:cs typeface="Arial" pitchFamily="34" charset="0"/>
                <a:sym typeface="Wingdings" pitchFamily="2" charset="2"/>
              </a:rPr>
              <a:t>des </a:t>
            </a:r>
            <a:r>
              <a:rPr lang="fr-FR" sz="1800" b="1" dirty="0" smtClean="0">
                <a:solidFill>
                  <a:srgbClr val="FF0000"/>
                </a:solidFill>
                <a:ea typeface="Verdana" pitchFamily="34" charset="0"/>
                <a:cs typeface="Arial" pitchFamily="34" charset="0"/>
                <a:sym typeface="Wingdings" pitchFamily="2" charset="2"/>
              </a:rPr>
              <a:t>valeurs de l’entreprise </a:t>
            </a:r>
            <a:r>
              <a:rPr lang="fr-FR" sz="1800" dirty="0" smtClean="0">
                <a:ea typeface="Verdana" pitchFamily="34" charset="0"/>
                <a:cs typeface="Arial" pitchFamily="34" charset="0"/>
                <a:sym typeface="Wingdings" pitchFamily="2" charset="2"/>
              </a:rPr>
              <a:t>et la </a:t>
            </a:r>
            <a:r>
              <a:rPr lang="fr-FR" sz="1800" b="1" dirty="0" smtClean="0">
                <a:solidFill>
                  <a:srgbClr val="FF0000"/>
                </a:solidFill>
                <a:ea typeface="Verdana" pitchFamily="34" charset="0"/>
                <a:cs typeface="Arial" pitchFamily="34" charset="0"/>
                <a:sym typeface="Wingdings" pitchFamily="2" charset="2"/>
              </a:rPr>
              <a:t>découverte de nos métiers</a:t>
            </a:r>
          </a:p>
          <a:p>
            <a:pPr>
              <a:lnSpc>
                <a:spcPct val="150000"/>
              </a:lnSpc>
              <a:buClr>
                <a:srgbClr val="FF0000"/>
              </a:buClr>
              <a:buFont typeface="Wingdings" pitchFamily="2" charset="2"/>
              <a:buChar char="Ø"/>
            </a:pPr>
            <a:r>
              <a:rPr lang="fr-FR" sz="1800" dirty="0" smtClean="0">
                <a:ea typeface="Verdana" pitchFamily="34" charset="0"/>
                <a:cs typeface="Arial" pitchFamily="34" charset="0"/>
                <a:sym typeface="Wingdings" pitchFamily="2" charset="2"/>
              </a:rPr>
              <a:t>Des temps de </a:t>
            </a:r>
            <a:r>
              <a:rPr lang="fr-FR" sz="1800" b="1" dirty="0" smtClean="0">
                <a:solidFill>
                  <a:srgbClr val="FF0000"/>
                </a:solidFill>
                <a:ea typeface="Verdana" pitchFamily="34" charset="0"/>
                <a:cs typeface="Arial" pitchFamily="34" charset="0"/>
                <a:sym typeface="Wingdings" pitchFamily="2" charset="2"/>
              </a:rPr>
              <a:t>dialogue sans langue de bois </a:t>
            </a:r>
            <a:r>
              <a:rPr lang="fr-FR" sz="1800" dirty="0" smtClean="0">
                <a:ea typeface="Verdana" pitchFamily="34" charset="0"/>
                <a:cs typeface="Arial" pitchFamily="34" charset="0"/>
                <a:sym typeface="Wingdings" pitchFamily="2" charset="2"/>
              </a:rPr>
              <a:t>avec des </a:t>
            </a:r>
            <a:r>
              <a:rPr lang="fr-FR" sz="1800" b="1" dirty="0" smtClean="0">
                <a:solidFill>
                  <a:srgbClr val="FF0000"/>
                </a:solidFill>
                <a:ea typeface="Verdana" pitchFamily="34" charset="0"/>
                <a:cs typeface="Arial" pitchFamily="34" charset="0"/>
                <a:sym typeface="Wingdings" pitchFamily="2" charset="2"/>
              </a:rPr>
              <a:t>managers animateurs</a:t>
            </a:r>
            <a:r>
              <a:rPr lang="fr-FR" sz="1800" dirty="0" smtClean="0">
                <a:solidFill>
                  <a:srgbClr val="FF0000"/>
                </a:solidFill>
                <a:ea typeface="Verdana" pitchFamily="34" charset="0"/>
                <a:cs typeface="Arial" pitchFamily="34" charset="0"/>
                <a:sym typeface="Wingdings" pitchFamily="2" charset="2"/>
              </a:rPr>
              <a:t> </a:t>
            </a:r>
          </a:p>
          <a:p>
            <a:pPr>
              <a:lnSpc>
                <a:spcPct val="150000"/>
              </a:lnSpc>
              <a:buClr>
                <a:srgbClr val="FF0000"/>
              </a:buClr>
              <a:buFont typeface="Wingdings" pitchFamily="2" charset="2"/>
              <a:buChar char="Ø"/>
            </a:pPr>
            <a:r>
              <a:rPr lang="fr-FR" sz="1800" dirty="0" smtClean="0">
                <a:solidFill>
                  <a:srgbClr val="FF0000"/>
                </a:solidFill>
                <a:ea typeface="Verdana" pitchFamily="34" charset="0"/>
                <a:cs typeface="Arial" pitchFamily="34" charset="0"/>
                <a:sym typeface="Wingdings" pitchFamily="2" charset="2"/>
              </a:rPr>
              <a:t> </a:t>
            </a:r>
            <a:r>
              <a:rPr lang="fr-FR" sz="1800" dirty="0" smtClean="0">
                <a:ea typeface="Verdana" pitchFamily="34" charset="0"/>
                <a:cs typeface="Arial" pitchFamily="34" charset="0"/>
                <a:sym typeface="Wingdings" pitchFamily="2" charset="2"/>
              </a:rPr>
              <a:t>L’occasion d’initier votre </a:t>
            </a:r>
            <a:r>
              <a:rPr lang="fr-FR" sz="1800" b="1" dirty="0" smtClean="0">
                <a:solidFill>
                  <a:srgbClr val="FF0000"/>
                </a:solidFill>
                <a:ea typeface="Verdana" pitchFamily="34" charset="0"/>
                <a:cs typeface="Arial" pitchFamily="34" charset="0"/>
                <a:sym typeface="Wingdings" pitchFamily="2" charset="2"/>
              </a:rPr>
              <a:t>réseau</a:t>
            </a:r>
            <a:r>
              <a:rPr lang="fr-FR" sz="1800" dirty="0" smtClean="0">
                <a:ea typeface="Verdana" pitchFamily="34" charset="0"/>
                <a:cs typeface="Arial" pitchFamily="34" charset="0"/>
                <a:sym typeface="Wingdings" pitchFamily="2" charset="2"/>
              </a:rPr>
              <a:t> interne</a:t>
            </a:r>
          </a:p>
          <a:p>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18</a:t>
            </a:fld>
            <a:endParaRPr lang="en-GB" dirty="0"/>
          </a:p>
        </p:txBody>
      </p:sp>
      <p:pic>
        <p:nvPicPr>
          <p:cNvPr id="8" name="Picture 8" descr="Novotel Chateau de Maffliers"/>
          <p:cNvPicPr>
            <a:picLocks noChangeAspect="1" noChangeArrowheads="1"/>
          </p:cNvPicPr>
          <p:nvPr/>
        </p:nvPicPr>
        <p:blipFill>
          <a:blip r:embed="rId4" cstate="print"/>
          <a:srcRect b="25262"/>
          <a:stretch>
            <a:fillRect/>
          </a:stretch>
        </p:blipFill>
        <p:spPr bwMode="auto">
          <a:xfrm>
            <a:off x="7750629" y="1"/>
            <a:ext cx="1422399" cy="1151668"/>
          </a:xfrm>
          <a:prstGeom prst="rect">
            <a:avLst/>
          </a:prstGeom>
          <a:noFill/>
        </p:spPr>
      </p:pic>
      <p:pic>
        <p:nvPicPr>
          <p:cNvPr id="9" name="Picture 10" descr="Novotel Chateau de Maffliers"/>
          <p:cNvPicPr>
            <a:picLocks noChangeAspect="1" noChangeArrowheads="1"/>
          </p:cNvPicPr>
          <p:nvPr/>
        </p:nvPicPr>
        <p:blipFill>
          <a:blip r:embed="rId5" cstate="print"/>
          <a:srcRect/>
          <a:stretch>
            <a:fillRect/>
          </a:stretch>
        </p:blipFill>
        <p:spPr bwMode="auto">
          <a:xfrm>
            <a:off x="6226270" y="1"/>
            <a:ext cx="1545213" cy="1132113"/>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Notre université</a:t>
            </a:r>
            <a:endParaRPr lang="fr-FR" dirty="0"/>
          </a:p>
        </p:txBody>
      </p:sp>
      <p:sp>
        <p:nvSpPr>
          <p:cNvPr id="3" name="Espace réservé du contenu 2"/>
          <p:cNvSpPr>
            <a:spLocks noGrp="1"/>
          </p:cNvSpPr>
          <p:nvPr>
            <p:ph sz="quarter" idx="17"/>
          </p:nvPr>
        </p:nvSpPr>
        <p:spPr/>
        <p:txBody>
          <a:bodyPr/>
          <a:lstStyle/>
          <a:p>
            <a:r>
              <a:rPr lang="fr-FR" sz="1600" b="1" dirty="0" smtClean="0">
                <a:solidFill>
                  <a:srgbClr val="FF0000"/>
                </a:solidFill>
                <a:ea typeface="Verdana" pitchFamily="34" charset="0"/>
                <a:cs typeface="Arial" pitchFamily="34" charset="0"/>
                <a:sym typeface="Wingdings" pitchFamily="2" charset="2"/>
              </a:rPr>
              <a:t>Des écoles </a:t>
            </a:r>
            <a:r>
              <a:rPr lang="fr-FR" sz="1600" dirty="0" smtClean="0">
                <a:ea typeface="Verdana" pitchFamily="34" charset="0"/>
                <a:cs typeface="Arial" pitchFamily="34" charset="0"/>
                <a:sym typeface="Wingdings" pitchFamily="2" charset="2"/>
              </a:rPr>
              <a:t>pour accompagner l’évolution de nos membres</a:t>
            </a:r>
          </a:p>
          <a:p>
            <a:endParaRPr lang="fr-FR" sz="1600" dirty="0" smtClean="0">
              <a:ea typeface="Verdana" pitchFamily="34" charset="0"/>
              <a:cs typeface="Arial" pitchFamily="34" charset="0"/>
            </a:endParaRPr>
          </a:p>
          <a:p>
            <a:pPr lvl="2"/>
            <a:r>
              <a:rPr lang="fr-FR" sz="1600" dirty="0" smtClean="0">
                <a:cs typeface="Arial" pitchFamily="34" charset="0"/>
              </a:rPr>
              <a:t>École du Leadership et du Management</a:t>
            </a:r>
          </a:p>
          <a:p>
            <a:pPr lvl="2"/>
            <a:r>
              <a:rPr lang="fr-FR" sz="1600" dirty="0" smtClean="0">
                <a:cs typeface="Arial" pitchFamily="34" charset="0"/>
              </a:rPr>
              <a:t>Ecole du Conseil</a:t>
            </a:r>
          </a:p>
          <a:p>
            <a:pPr lvl="2"/>
            <a:r>
              <a:rPr lang="fr-FR" sz="1600" dirty="0" smtClean="0">
                <a:cs typeface="Arial" pitchFamily="34" charset="0"/>
              </a:rPr>
              <a:t>Ecole du </a:t>
            </a:r>
            <a:r>
              <a:rPr lang="fr-FR" sz="1600" dirty="0" err="1" smtClean="0">
                <a:cs typeface="Arial" pitchFamily="34" charset="0"/>
              </a:rPr>
              <a:t>Delivery</a:t>
            </a:r>
            <a:endParaRPr lang="fr-FR" sz="1600" dirty="0" smtClean="0">
              <a:cs typeface="Arial" pitchFamily="34" charset="0"/>
            </a:endParaRPr>
          </a:p>
          <a:p>
            <a:pPr lvl="2"/>
            <a:r>
              <a:rPr lang="fr-FR" sz="1600" dirty="0" smtClean="0">
                <a:cs typeface="Arial" pitchFamily="34" charset="0"/>
              </a:rPr>
              <a:t>Ecole du </a:t>
            </a:r>
            <a:r>
              <a:rPr lang="fr-FR" sz="1600" dirty="0" err="1" smtClean="0">
                <a:cs typeface="Arial" pitchFamily="34" charset="0"/>
              </a:rPr>
              <a:t>Technical</a:t>
            </a:r>
            <a:endParaRPr lang="fr-FR" sz="1600" dirty="0" smtClean="0">
              <a:cs typeface="Arial" pitchFamily="34" charset="0"/>
            </a:endParaRPr>
          </a:p>
          <a:p>
            <a:pPr lvl="2"/>
            <a:r>
              <a:rPr lang="fr-FR" sz="1600" dirty="0" smtClean="0">
                <a:cs typeface="Arial" pitchFamily="34" charset="0"/>
              </a:rPr>
              <a:t>Ecole du Client</a:t>
            </a:r>
          </a:p>
          <a:p>
            <a:pPr marL="358775" lvl="2" indent="-177800">
              <a:lnSpc>
                <a:spcPct val="110000"/>
              </a:lnSpc>
              <a:spcBef>
                <a:spcPts val="600"/>
              </a:spcBef>
              <a:buFont typeface="Wingdings" pitchFamily="2" charset="2"/>
              <a:buChar char="§"/>
            </a:pPr>
            <a:endParaRPr lang="fr-FR" sz="1600" dirty="0" smtClean="0">
              <a:solidFill>
                <a:srgbClr val="5F5F5F"/>
              </a:solidFill>
              <a:ea typeface="Verdana" pitchFamily="34" charset="0"/>
              <a:cs typeface="Arial" pitchFamily="34" charset="0"/>
            </a:endParaRPr>
          </a:p>
          <a:p>
            <a:pPr marL="358775" lvl="2" indent="-177800">
              <a:lnSpc>
                <a:spcPct val="110000"/>
              </a:lnSpc>
              <a:spcBef>
                <a:spcPts val="600"/>
              </a:spcBef>
              <a:buFont typeface="Wingdings" pitchFamily="2" charset="2"/>
              <a:buChar char="§"/>
            </a:pPr>
            <a:endParaRPr lang="fr-FR" sz="1600" dirty="0" smtClean="0">
              <a:solidFill>
                <a:srgbClr val="5F5F5F"/>
              </a:solidFill>
              <a:ea typeface="Verdana" pitchFamily="34" charset="0"/>
              <a:cs typeface="Arial" pitchFamily="34" charset="0"/>
            </a:endParaRPr>
          </a:p>
          <a:p>
            <a:pPr marL="342900" indent="-342900" eaLnBrk="0" hangingPunct="0">
              <a:spcBef>
                <a:spcPct val="20000"/>
              </a:spcBef>
              <a:defRPr/>
            </a:pPr>
            <a:r>
              <a:rPr lang="fr-FR" sz="1600" dirty="0" smtClean="0">
                <a:ea typeface="Verdana" pitchFamily="34" charset="0"/>
                <a:cs typeface="Arial" pitchFamily="34" charset="0"/>
              </a:rPr>
              <a:t>La constitution de réseaux,</a:t>
            </a:r>
            <a:r>
              <a:rPr lang="fr-FR" sz="1600" dirty="0" smtClean="0">
                <a:solidFill>
                  <a:srgbClr val="C00000"/>
                </a:solidFill>
                <a:ea typeface="Verdana" pitchFamily="34" charset="0"/>
                <a:cs typeface="Arial" pitchFamily="34" charset="0"/>
              </a:rPr>
              <a:t> </a:t>
            </a:r>
            <a:r>
              <a:rPr lang="fr-FR" sz="1600" b="1" dirty="0" smtClean="0">
                <a:solidFill>
                  <a:srgbClr val="FF0000"/>
                </a:solidFill>
                <a:ea typeface="Verdana" pitchFamily="34" charset="0"/>
                <a:cs typeface="Arial" pitchFamily="34" charset="0"/>
              </a:rPr>
              <a:t>l’ouverture, le partage d’expériences </a:t>
            </a:r>
          </a:p>
          <a:p>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19</a:t>
            </a:fld>
            <a:endParaRPr lang="en-GB" dirty="0"/>
          </a:p>
        </p:txBody>
      </p:sp>
      <p:pic>
        <p:nvPicPr>
          <p:cNvPr id="5" name="Picture 8" descr="Vert 24- juin 2005 Nointel (12)"/>
          <p:cNvPicPr>
            <a:picLocks noChangeAspect="1" noChangeArrowheads="1"/>
          </p:cNvPicPr>
          <p:nvPr/>
        </p:nvPicPr>
        <p:blipFill>
          <a:blip r:embed="rId2" cstate="print"/>
          <a:srcRect/>
          <a:stretch>
            <a:fillRect/>
          </a:stretch>
        </p:blipFill>
        <p:spPr bwMode="auto">
          <a:xfrm rot="20877182">
            <a:off x="1841546" y="4603282"/>
            <a:ext cx="2032965" cy="1524970"/>
          </a:xfrm>
          <a:prstGeom prst="rect">
            <a:avLst/>
          </a:prstGeom>
          <a:noFill/>
          <a:ln w="9525">
            <a:noFill/>
            <a:miter lim="800000"/>
            <a:headEnd/>
            <a:tailEnd/>
          </a:ln>
        </p:spPr>
      </p:pic>
      <p:pic>
        <p:nvPicPr>
          <p:cNvPr id="6" name="Picture 6" descr="Les extérieurs">
            <a:hlinkClick r:id="rId3"/>
          </p:cNvPr>
          <p:cNvPicPr>
            <a:picLocks noChangeAspect="1" noChangeArrowheads="1"/>
          </p:cNvPicPr>
          <p:nvPr/>
        </p:nvPicPr>
        <p:blipFill>
          <a:blip r:embed="rId4" cstate="print"/>
          <a:srcRect/>
          <a:stretch>
            <a:fillRect/>
          </a:stretch>
        </p:blipFill>
        <p:spPr bwMode="auto">
          <a:xfrm>
            <a:off x="4487333" y="2216915"/>
            <a:ext cx="3708400" cy="1643885"/>
          </a:xfrm>
          <a:prstGeom prst="rect">
            <a:avLst/>
          </a:prstGeom>
          <a:noFill/>
        </p:spPr>
      </p:pic>
      <p:pic>
        <p:nvPicPr>
          <p:cNvPr id="7" name="Picture 4" descr="Votre maison">
            <a:hlinkClick r:id="rId5"/>
          </p:cNvPr>
          <p:cNvPicPr>
            <a:picLocks noChangeAspect="1" noChangeArrowheads="1"/>
          </p:cNvPicPr>
          <p:nvPr/>
        </p:nvPicPr>
        <p:blipFill>
          <a:blip r:embed="rId6" cstate="print"/>
          <a:srcRect r="12364"/>
          <a:stretch>
            <a:fillRect/>
          </a:stretch>
        </p:blipFill>
        <p:spPr bwMode="auto">
          <a:xfrm rot="701203">
            <a:off x="5830434" y="4638362"/>
            <a:ext cx="2451592" cy="1398730"/>
          </a:xfrm>
          <a:prstGeom prst="rect">
            <a:avLst/>
          </a:prstGeom>
          <a:noFill/>
        </p:spPr>
      </p:pic>
      <p:pic>
        <p:nvPicPr>
          <p:cNvPr id="8" name="Picture 6"/>
          <p:cNvPicPr>
            <a:picLocks noChangeAspect="1" noChangeArrowheads="1"/>
          </p:cNvPicPr>
          <p:nvPr/>
        </p:nvPicPr>
        <p:blipFill>
          <a:blip r:embed="rId7" cstate="print"/>
          <a:srcRect/>
          <a:stretch>
            <a:fillRect/>
          </a:stretch>
        </p:blipFill>
        <p:spPr bwMode="auto">
          <a:xfrm>
            <a:off x="3744686" y="1"/>
            <a:ext cx="3556036" cy="1091486"/>
          </a:xfrm>
          <a:prstGeom prst="rect">
            <a:avLst/>
          </a:prstGeom>
          <a:noFill/>
          <a:ln w="9525">
            <a:noFill/>
            <a:miter lim="800000"/>
            <a:headEnd/>
            <a:tailEnd/>
          </a:ln>
        </p:spPr>
      </p:pic>
      <p:pic>
        <p:nvPicPr>
          <p:cNvPr id="9" name="Picture 10" descr="La détente">
            <a:hlinkClick r:id="rId8"/>
          </p:cNvPr>
          <p:cNvPicPr>
            <a:picLocks noChangeAspect="1" noChangeArrowheads="1"/>
          </p:cNvPicPr>
          <p:nvPr/>
        </p:nvPicPr>
        <p:blipFill>
          <a:blip r:embed="rId9" cstate="print"/>
          <a:srcRect/>
          <a:stretch>
            <a:fillRect/>
          </a:stretch>
        </p:blipFill>
        <p:spPr bwMode="auto">
          <a:xfrm>
            <a:off x="6981371" y="1"/>
            <a:ext cx="2162628" cy="108131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Nos implantations en France et au Luxembourg</a:t>
            </a:r>
            <a:endParaRPr lang="en-GB" dirty="0"/>
          </a:p>
        </p:txBody>
      </p:sp>
      <p:sp>
        <p:nvSpPr>
          <p:cNvPr id="4" name="Content Placeholder 3"/>
          <p:cNvSpPr>
            <a:spLocks noGrp="1"/>
          </p:cNvSpPr>
          <p:nvPr>
            <p:ph sz="quarter" idx="17"/>
          </p:nvPr>
        </p:nvSpPr>
        <p:spPr/>
        <p:txBody>
          <a:bodyPr>
            <a:normAutofit/>
          </a:bodyPr>
          <a:lstStyle/>
          <a:p>
            <a:pPr marL="404190" lvl="1" indent="-198549" eaLnBrk="0" hangingPunct="0">
              <a:lnSpc>
                <a:spcPct val="200000"/>
              </a:lnSpc>
              <a:spcBef>
                <a:spcPct val="40000"/>
              </a:spcBef>
              <a:buClr>
                <a:schemeClr val="bg2"/>
              </a:buClr>
            </a:pPr>
            <a:endParaRPr lang="fr-FR" sz="2200" dirty="0" smtClean="0">
              <a:ea typeface="Verdana" pitchFamily="34" charset="0"/>
              <a:cs typeface="Arial" pitchFamily="34" charset="0"/>
            </a:endParaRPr>
          </a:p>
          <a:p>
            <a:endParaRPr lang="en-GB" dirty="0" smtClean="0"/>
          </a:p>
        </p:txBody>
      </p:sp>
      <p:sp>
        <p:nvSpPr>
          <p:cNvPr id="5" name="Slide Number Placeholder 4"/>
          <p:cNvSpPr>
            <a:spLocks noGrp="1"/>
          </p:cNvSpPr>
          <p:nvPr>
            <p:ph type="sldNum" sz="quarter" idx="12"/>
          </p:nvPr>
        </p:nvSpPr>
        <p:spPr/>
        <p:txBody>
          <a:bodyPr/>
          <a:lstStyle/>
          <a:p>
            <a:fld id="{525A3C56-E491-49B2-93F3-63532DF516BC}" type="slidenum">
              <a:rPr lang="en-GB" smtClean="0"/>
              <a:pPr/>
              <a:t>2</a:t>
            </a:fld>
            <a:endParaRPr lang="en-GB" dirty="0"/>
          </a:p>
        </p:txBody>
      </p:sp>
      <p:sp>
        <p:nvSpPr>
          <p:cNvPr id="15" name="Rectangle 14"/>
          <p:cNvSpPr/>
          <p:nvPr/>
        </p:nvSpPr>
        <p:spPr bwMode="gray">
          <a:xfrm>
            <a:off x="4333009" y="5642264"/>
            <a:ext cx="758536" cy="280554"/>
          </a:xfrm>
          <a:prstGeom prst="rect">
            <a:avLst/>
          </a:prstGeom>
          <a:solidFill>
            <a:schemeClr val="bg1"/>
          </a:solidFill>
          <a:ln w="9525" algn="ctr">
            <a:noFill/>
            <a:miter lim="800000"/>
            <a:headEnd/>
            <a:tailEnd/>
          </a:ln>
          <a:effectLst/>
        </p:spPr>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pic>
        <p:nvPicPr>
          <p:cNvPr id="1026" name="Image 10" descr="image003"/>
          <p:cNvPicPr>
            <a:picLocks noChangeAspect="1" noChangeArrowheads="1"/>
          </p:cNvPicPr>
          <p:nvPr/>
        </p:nvPicPr>
        <p:blipFill>
          <a:blip r:embed="rId3" cstate="print"/>
          <a:srcRect/>
          <a:stretch>
            <a:fillRect/>
          </a:stretch>
        </p:blipFill>
        <p:spPr bwMode="auto">
          <a:xfrm>
            <a:off x="1611531" y="1469985"/>
            <a:ext cx="7543117" cy="4538135"/>
          </a:xfrm>
          <a:prstGeom prst="rect">
            <a:avLst/>
          </a:prstGeom>
          <a:noFill/>
          <a:ln w="9525">
            <a:noFill/>
            <a:miter lim="800000"/>
            <a:headEnd/>
            <a:tailEnd/>
          </a:ln>
        </p:spPr>
      </p:pic>
      <p:sp>
        <p:nvSpPr>
          <p:cNvPr id="7" name="Rectangle 6"/>
          <p:cNvSpPr/>
          <p:nvPr/>
        </p:nvSpPr>
        <p:spPr>
          <a:xfrm>
            <a:off x="266722" y="1628676"/>
            <a:ext cx="4572000" cy="1200329"/>
          </a:xfrm>
          <a:prstGeom prst="rect">
            <a:avLst/>
          </a:prstGeom>
        </p:spPr>
        <p:txBody>
          <a:bodyPr>
            <a:spAutoFit/>
          </a:bodyPr>
          <a:lstStyle/>
          <a:p>
            <a:pPr eaLnBrk="0" hangingPunct="0">
              <a:lnSpc>
                <a:spcPct val="120000"/>
              </a:lnSpc>
              <a:spcBef>
                <a:spcPct val="40000"/>
              </a:spcBef>
              <a:buClr>
                <a:schemeClr val="bg2"/>
              </a:buClr>
            </a:pPr>
            <a:r>
              <a:rPr lang="fr-FR" sz="2000" b="1" dirty="0" smtClean="0">
                <a:solidFill>
                  <a:schemeClr val="accent1"/>
                </a:solidFill>
                <a:latin typeface="Arial" pitchFamily="34" charset="0"/>
                <a:ea typeface="Verdana" pitchFamily="34" charset="0"/>
                <a:cs typeface="Arial" pitchFamily="34" charset="0"/>
              </a:rPr>
              <a:t>CA 2011 France : </a:t>
            </a:r>
            <a:r>
              <a:rPr lang="fr-FR" sz="2000" dirty="0" smtClean="0">
                <a:latin typeface="Arial" pitchFamily="34" charset="0"/>
                <a:cs typeface="Arial" pitchFamily="34" charset="0"/>
              </a:rPr>
              <a:t>1.10 Mds €</a:t>
            </a:r>
            <a:br>
              <a:rPr lang="fr-FR" sz="2000" dirty="0" smtClean="0">
                <a:latin typeface="Arial" pitchFamily="34" charset="0"/>
                <a:cs typeface="Arial" pitchFamily="34" charset="0"/>
              </a:rPr>
            </a:br>
            <a:r>
              <a:rPr lang="fr-FR" sz="2000" b="1" dirty="0" smtClean="0">
                <a:solidFill>
                  <a:schemeClr val="accent1"/>
                </a:solidFill>
                <a:latin typeface="Arial" pitchFamily="34" charset="0"/>
                <a:ea typeface="Verdana" pitchFamily="34" charset="0"/>
                <a:cs typeface="Arial" pitchFamily="34" charset="0"/>
              </a:rPr>
              <a:t>10 000 </a:t>
            </a:r>
            <a:r>
              <a:rPr lang="fr-FR" sz="2000" b="1" dirty="0" smtClean="0">
                <a:latin typeface="Arial" pitchFamily="34" charset="0"/>
                <a:cs typeface="Arial" pitchFamily="34" charset="0"/>
              </a:rPr>
              <a:t>membres</a:t>
            </a:r>
            <a:br>
              <a:rPr lang="fr-FR" sz="2000" b="1" dirty="0" smtClean="0">
                <a:latin typeface="Arial" pitchFamily="34" charset="0"/>
                <a:cs typeface="Arial" pitchFamily="34" charset="0"/>
              </a:rPr>
            </a:br>
            <a:endParaRPr lang="fr-FR" sz="20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C’est comment la vie chez nous ?</a:t>
            </a:r>
            <a:endParaRPr lang="fr-FR" dirty="0"/>
          </a:p>
        </p:txBody>
      </p:sp>
      <p:sp>
        <p:nvSpPr>
          <p:cNvPr id="3" name="Espace réservé du contenu 2"/>
          <p:cNvSpPr>
            <a:spLocks noGrp="1"/>
          </p:cNvSpPr>
          <p:nvPr>
            <p:ph sz="quarter" idx="17"/>
          </p:nvPr>
        </p:nvSpPr>
        <p:spPr/>
        <p:txBody>
          <a:bodyPr>
            <a:normAutofit/>
          </a:bodyPr>
          <a:lstStyle/>
          <a:p>
            <a:pPr>
              <a:buClr>
                <a:schemeClr val="bg2"/>
              </a:buClr>
            </a:pPr>
            <a:r>
              <a:rPr lang="fr-FR" sz="1700" b="1" u="sng" dirty="0" smtClean="0">
                <a:cs typeface="Arial" pitchFamily="34" charset="0"/>
              </a:rPr>
              <a:t>Des outils au service de la vie d’entreprise</a:t>
            </a:r>
          </a:p>
          <a:p>
            <a:pPr>
              <a:buClr>
                <a:schemeClr val="bg2"/>
              </a:buClr>
            </a:pPr>
            <a:endParaRPr lang="fr-FR" sz="1700" b="1" u="sng" dirty="0" smtClean="0">
              <a:cs typeface="Arial" pitchFamily="34" charset="0"/>
            </a:endParaRPr>
          </a:p>
          <a:p>
            <a:pPr>
              <a:spcBef>
                <a:spcPct val="40000"/>
              </a:spcBef>
              <a:buClr>
                <a:schemeClr val="bg2"/>
              </a:buClr>
            </a:pPr>
            <a:r>
              <a:rPr lang="fr-FR" sz="1700" b="1" dirty="0" smtClean="0">
                <a:solidFill>
                  <a:srgbClr val="FF0000"/>
                </a:solidFill>
                <a:cs typeface="Arial" pitchFamily="34" charset="0"/>
              </a:rPr>
              <a:t>De nombreux outils pour favoriser les échanges et la communication : </a:t>
            </a:r>
          </a:p>
          <a:p>
            <a:pPr>
              <a:spcBef>
                <a:spcPct val="40000"/>
              </a:spcBef>
              <a:buClr>
                <a:schemeClr val="tx1"/>
              </a:buClr>
              <a:buFont typeface="Arial" pitchFamily="34" charset="0"/>
              <a:buChar char="•"/>
            </a:pPr>
            <a:r>
              <a:rPr lang="fr-FR" sz="1700" dirty="0" smtClean="0">
                <a:cs typeface="Arial" pitchFamily="34" charset="0"/>
              </a:rPr>
              <a:t> « </a:t>
            </a:r>
            <a:r>
              <a:rPr lang="fr-FR" sz="1700" dirty="0" err="1" smtClean="0">
                <a:cs typeface="Arial" pitchFamily="34" charset="0"/>
              </a:rPr>
              <a:t>CinerGI</a:t>
            </a:r>
            <a:r>
              <a:rPr lang="fr-FR" sz="1700" dirty="0" smtClean="0">
                <a:cs typeface="Arial" pitchFamily="34" charset="0"/>
              </a:rPr>
              <a:t> » notre réseau social d’entreprise</a:t>
            </a:r>
          </a:p>
          <a:p>
            <a:pPr>
              <a:spcBef>
                <a:spcPct val="40000"/>
              </a:spcBef>
              <a:buClr>
                <a:schemeClr val="tx1"/>
              </a:buClr>
              <a:buFont typeface="Arial" pitchFamily="34" charset="0"/>
              <a:buChar char="•"/>
            </a:pPr>
            <a:r>
              <a:rPr lang="fr-FR" sz="1700" dirty="0" smtClean="0">
                <a:cs typeface="Arial" pitchFamily="34" charset="0"/>
              </a:rPr>
              <a:t> Les </a:t>
            </a:r>
            <a:r>
              <a:rPr lang="fr-FR" sz="1700" dirty="0" err="1" smtClean="0">
                <a:cs typeface="Arial" pitchFamily="34" charset="0"/>
              </a:rPr>
              <a:t>workspaces</a:t>
            </a:r>
            <a:r>
              <a:rPr lang="fr-FR" sz="1700" dirty="0" smtClean="0">
                <a:cs typeface="Arial" pitchFamily="34" charset="0"/>
              </a:rPr>
              <a:t> de nos communautés d’experts pour partager leurs expériences</a:t>
            </a:r>
          </a:p>
          <a:p>
            <a:pPr>
              <a:spcBef>
                <a:spcPct val="40000"/>
              </a:spcBef>
              <a:buClr>
                <a:schemeClr val="tx1"/>
              </a:buClr>
              <a:buFont typeface="Arial" pitchFamily="34" charset="0"/>
              <a:buChar char="•"/>
            </a:pPr>
            <a:r>
              <a:rPr lang="fr-FR" sz="1700" dirty="0" smtClean="0">
                <a:cs typeface="Arial" pitchFamily="34" charset="0"/>
              </a:rPr>
              <a:t> « </a:t>
            </a:r>
            <a:r>
              <a:rPr lang="fr-FR" sz="1700" dirty="0" err="1" smtClean="0">
                <a:cs typeface="Arial" pitchFamily="34" charset="0"/>
              </a:rPr>
              <a:t>Buzz</a:t>
            </a:r>
            <a:r>
              <a:rPr lang="fr-FR" sz="1700" dirty="0" smtClean="0">
                <a:cs typeface="Arial" pitchFamily="34" charset="0"/>
              </a:rPr>
              <a:t> » notre journal interne et les blogs de nos entités</a:t>
            </a:r>
          </a:p>
          <a:p>
            <a:pPr>
              <a:spcBef>
                <a:spcPct val="40000"/>
              </a:spcBef>
              <a:buClr>
                <a:schemeClr val="bg2"/>
              </a:buClr>
            </a:pPr>
            <a:endParaRPr lang="fr-FR" sz="1700" b="1" dirty="0" smtClean="0">
              <a:solidFill>
                <a:srgbClr val="969696"/>
              </a:solidFill>
              <a:cs typeface="Arial" pitchFamily="34" charset="0"/>
            </a:endParaRPr>
          </a:p>
          <a:p>
            <a:pPr>
              <a:lnSpc>
                <a:spcPct val="130000"/>
              </a:lnSpc>
              <a:spcBef>
                <a:spcPct val="40000"/>
              </a:spcBef>
              <a:buClr>
                <a:schemeClr val="bg2"/>
              </a:buClr>
            </a:pPr>
            <a:r>
              <a:rPr lang="fr-FR" sz="1700" b="1" dirty="0" smtClean="0">
                <a:solidFill>
                  <a:srgbClr val="FF0000"/>
                </a:solidFill>
                <a:cs typeface="Arial" pitchFamily="34" charset="0"/>
              </a:rPr>
              <a:t>Vie privée / vie pro</a:t>
            </a:r>
            <a:endParaRPr lang="fr-FR" sz="1700" dirty="0" smtClean="0">
              <a:solidFill>
                <a:srgbClr val="FF0000"/>
              </a:solidFill>
              <a:cs typeface="Arial" pitchFamily="34" charset="0"/>
            </a:endParaRPr>
          </a:p>
          <a:p>
            <a:pPr>
              <a:lnSpc>
                <a:spcPct val="130000"/>
              </a:lnSpc>
              <a:buClr>
                <a:schemeClr val="tx1"/>
              </a:buClr>
              <a:buFont typeface="Arial" pitchFamily="34" charset="0"/>
              <a:buChar char="•"/>
            </a:pPr>
            <a:r>
              <a:rPr lang="fr-FR" sz="1700" dirty="0" smtClean="0">
                <a:cs typeface="Arial" pitchFamily="34" charset="0"/>
              </a:rPr>
              <a:t> Le développement du télétravail</a:t>
            </a:r>
          </a:p>
          <a:p>
            <a:pPr>
              <a:lnSpc>
                <a:spcPct val="130000"/>
              </a:lnSpc>
              <a:buClr>
                <a:schemeClr val="tx1"/>
              </a:buClr>
              <a:buFont typeface="Arial" pitchFamily="34" charset="0"/>
              <a:buChar char="•"/>
            </a:pPr>
            <a:r>
              <a:rPr lang="fr-FR" sz="1700" dirty="0" smtClean="0">
                <a:cs typeface="Arial" pitchFamily="34" charset="0"/>
              </a:rPr>
              <a:t> Un </a:t>
            </a:r>
            <a:r>
              <a:rPr lang="fr-FR" sz="1700" dirty="0" err="1" smtClean="0">
                <a:cs typeface="Arial" pitchFamily="34" charset="0"/>
              </a:rPr>
              <a:t>iPhone</a:t>
            </a:r>
            <a:r>
              <a:rPr lang="fr-FR" sz="1700" dirty="0" smtClean="0">
                <a:cs typeface="Arial" pitchFamily="34" charset="0"/>
              </a:rPr>
              <a:t> pour tous  </a:t>
            </a:r>
          </a:p>
          <a:p>
            <a:pPr>
              <a:lnSpc>
                <a:spcPct val="130000"/>
              </a:lnSpc>
              <a:buClr>
                <a:schemeClr val="tx1"/>
              </a:buClr>
              <a:buFont typeface="Arial" pitchFamily="34" charset="0"/>
              <a:buChar char="•"/>
            </a:pPr>
            <a:r>
              <a:rPr lang="fr-FR" sz="1700" dirty="0" smtClean="0">
                <a:cs typeface="Arial" pitchFamily="34" charset="0"/>
              </a:rPr>
              <a:t> Notre solution d’</a:t>
            </a:r>
            <a:r>
              <a:rPr lang="fr-FR" sz="1700" dirty="0" err="1" smtClean="0">
                <a:cs typeface="Arial" pitchFamily="34" charset="0"/>
              </a:rPr>
              <a:t>autopartage</a:t>
            </a:r>
            <a:r>
              <a:rPr lang="fr-FR" sz="1700" dirty="0" smtClean="0">
                <a:cs typeface="Arial" pitchFamily="34" charset="0"/>
              </a:rPr>
              <a:t> « </a:t>
            </a:r>
            <a:r>
              <a:rPr lang="fr-FR" sz="1700" dirty="0" err="1" smtClean="0">
                <a:cs typeface="Arial" pitchFamily="34" charset="0"/>
              </a:rPr>
              <a:t>MyCar</a:t>
            </a:r>
            <a:r>
              <a:rPr lang="fr-FR" sz="1700" dirty="0" smtClean="0">
                <a:cs typeface="Arial" pitchFamily="34" charset="0"/>
              </a:rPr>
              <a:t> »</a:t>
            </a:r>
          </a:p>
          <a:p>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20</a:t>
            </a:fld>
            <a:endParaRPr lang="en-GB" dirty="0"/>
          </a:p>
        </p:txBody>
      </p:sp>
      <p:pic>
        <p:nvPicPr>
          <p:cNvPr id="5" name="Picture 7"/>
          <p:cNvPicPr>
            <a:picLocks noChangeAspect="1" noChangeArrowheads="1"/>
          </p:cNvPicPr>
          <p:nvPr/>
        </p:nvPicPr>
        <p:blipFill>
          <a:blip r:embed="rId2" cstate="print"/>
          <a:srcRect l="63554" t="35449" r="16550" b="51546"/>
          <a:stretch>
            <a:fillRect/>
          </a:stretch>
        </p:blipFill>
        <p:spPr bwMode="auto">
          <a:xfrm rot="910475">
            <a:off x="6527196" y="612971"/>
            <a:ext cx="2113643" cy="1104963"/>
          </a:xfrm>
          <a:prstGeom prst="rect">
            <a:avLst/>
          </a:prstGeom>
          <a:noFill/>
          <a:ln w="9525">
            <a:noFill/>
            <a:miter lim="800000"/>
            <a:headEnd/>
            <a:tailEnd/>
          </a:ln>
        </p:spPr>
      </p:pic>
      <p:pic>
        <p:nvPicPr>
          <p:cNvPr id="6" name="Image 1" descr="My Car : 8 véhicules en autopartage"/>
          <p:cNvPicPr>
            <a:picLocks noChangeAspect="1" noChangeArrowheads="1"/>
          </p:cNvPicPr>
          <p:nvPr/>
        </p:nvPicPr>
        <p:blipFill>
          <a:blip r:embed="rId3" cstate="print"/>
          <a:srcRect t="39206"/>
          <a:stretch>
            <a:fillRect/>
          </a:stretch>
        </p:blipFill>
        <p:spPr bwMode="auto">
          <a:xfrm rot="21287173">
            <a:off x="4883303" y="3691467"/>
            <a:ext cx="3549497" cy="2167252"/>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Responsables ensembles</a:t>
            </a:r>
            <a:endParaRPr lang="fr-FR" dirty="0"/>
          </a:p>
        </p:txBody>
      </p:sp>
      <p:sp>
        <p:nvSpPr>
          <p:cNvPr id="3" name="Espace réservé du contenu 2"/>
          <p:cNvSpPr>
            <a:spLocks noGrp="1"/>
          </p:cNvSpPr>
          <p:nvPr>
            <p:ph sz="quarter" idx="17"/>
          </p:nvPr>
        </p:nvSpPr>
        <p:spPr/>
        <p:txBody>
          <a:bodyPr/>
          <a:lstStyle/>
          <a:p>
            <a:pPr algn="ctr"/>
            <a:r>
              <a:rPr lang="fr-FR" sz="1600" dirty="0" smtClean="0">
                <a:cs typeface="Arial" pitchFamily="34" charset="0"/>
              </a:rPr>
              <a:t>Nous nous engageons</a:t>
            </a:r>
          </a:p>
          <a:p>
            <a:pPr algn="ctr"/>
            <a:r>
              <a:rPr lang="fr-FR" sz="1600" dirty="0" smtClean="0">
                <a:cs typeface="Arial" pitchFamily="34" charset="0"/>
              </a:rPr>
              <a:t>dans une démarche de </a:t>
            </a:r>
            <a:r>
              <a:rPr lang="fr-FR" sz="1600" b="1" dirty="0" smtClean="0">
                <a:solidFill>
                  <a:schemeClr val="accent1"/>
                </a:solidFill>
                <a:cs typeface="Arial" pitchFamily="34" charset="0"/>
              </a:rPr>
              <a:t>Développement Durable </a:t>
            </a:r>
            <a:r>
              <a:rPr lang="fr-FR" sz="1600" dirty="0" smtClean="0">
                <a:cs typeface="Arial" pitchFamily="34" charset="0"/>
              </a:rPr>
              <a:t>et de </a:t>
            </a:r>
            <a:r>
              <a:rPr lang="fr-FR" sz="1600" b="1" dirty="0" smtClean="0">
                <a:solidFill>
                  <a:schemeClr val="accent1"/>
                </a:solidFill>
                <a:cs typeface="Arial" pitchFamily="34" charset="0"/>
              </a:rPr>
              <a:t>Diversité</a:t>
            </a:r>
          </a:p>
          <a:p>
            <a:pPr marL="182563" indent="-182563" eaLnBrk="0" hangingPunct="0">
              <a:buClr>
                <a:srgbClr val="C00000"/>
              </a:buClr>
              <a:buSzPct val="122000"/>
              <a:buFont typeface="Arial" pitchFamily="34" charset="0"/>
              <a:buChar char="•"/>
            </a:pPr>
            <a:r>
              <a:rPr lang="fr-FR" sz="1600" dirty="0" smtClean="0">
                <a:ea typeface="Verdana" pitchFamily="34" charset="0"/>
                <a:cs typeface="Arial" pitchFamily="34" charset="0"/>
                <a:sym typeface="Wingdings" pitchFamily="2" charset="2"/>
              </a:rPr>
              <a:t>Une</a:t>
            </a:r>
            <a:r>
              <a:rPr lang="fr-FR" sz="1600" b="1" dirty="0" smtClean="0">
                <a:solidFill>
                  <a:schemeClr val="bg1"/>
                </a:solidFill>
                <a:ea typeface="Verdana" pitchFamily="34" charset="0"/>
                <a:cs typeface="Arial" pitchFamily="34" charset="0"/>
                <a:sym typeface="Wingdings" pitchFamily="2" charset="2"/>
              </a:rPr>
              <a:t> </a:t>
            </a:r>
            <a:r>
              <a:rPr lang="fr-FR" sz="1600" b="1" dirty="0" smtClean="0">
                <a:solidFill>
                  <a:schemeClr val="accent1"/>
                </a:solidFill>
                <a:ea typeface="Verdana" pitchFamily="34" charset="0"/>
                <a:cs typeface="Arial" pitchFamily="34" charset="0"/>
                <a:sym typeface="Wingdings" pitchFamily="2" charset="2"/>
              </a:rPr>
              <a:t>Mission Emploi Handicap </a:t>
            </a:r>
            <a:r>
              <a:rPr lang="fr-FR" sz="1600" dirty="0" smtClean="0">
                <a:ea typeface="Verdana" pitchFamily="34" charset="0"/>
                <a:cs typeface="Arial" pitchFamily="34" charset="0"/>
                <a:sym typeface="Wingdings" pitchFamily="2" charset="2"/>
              </a:rPr>
              <a:t>qui favorise le recrutement et le maintien dans l’emploi de personnes handicapées</a:t>
            </a:r>
            <a:endParaRPr lang="fr-FR" sz="1600" b="1" dirty="0" smtClean="0">
              <a:solidFill>
                <a:schemeClr val="accent6">
                  <a:lumMod val="75000"/>
                  <a:lumOff val="25000"/>
                </a:schemeClr>
              </a:solidFill>
              <a:ea typeface="Verdana" pitchFamily="34" charset="0"/>
              <a:cs typeface="Arial" pitchFamily="34" charset="0"/>
            </a:endParaRPr>
          </a:p>
          <a:p>
            <a:pPr marL="182563" indent="-182563" eaLnBrk="0" hangingPunct="0">
              <a:buClr>
                <a:srgbClr val="C00000"/>
              </a:buClr>
              <a:buSzPct val="122000"/>
            </a:pPr>
            <a:endParaRPr lang="fr-FR" sz="1600" b="1" dirty="0" smtClean="0">
              <a:solidFill>
                <a:schemeClr val="accent6">
                  <a:lumMod val="75000"/>
                  <a:lumOff val="25000"/>
                </a:schemeClr>
              </a:solidFill>
              <a:ea typeface="Verdana" pitchFamily="34" charset="0"/>
              <a:cs typeface="Arial" pitchFamily="34" charset="0"/>
            </a:endParaRPr>
          </a:p>
          <a:p>
            <a:pPr marL="182563" indent="-182563" eaLnBrk="0" hangingPunct="0">
              <a:buClr>
                <a:srgbClr val="C00000"/>
              </a:buClr>
              <a:buSzPct val="122000"/>
              <a:buFont typeface="Arial" pitchFamily="34" charset="0"/>
              <a:buChar char="•"/>
            </a:pPr>
            <a:r>
              <a:rPr lang="fr-FR" sz="1600" b="1" dirty="0" smtClean="0">
                <a:solidFill>
                  <a:schemeClr val="accent6">
                    <a:lumMod val="75000"/>
                    <a:lumOff val="25000"/>
                  </a:schemeClr>
                </a:solidFill>
                <a:ea typeface="Verdana" pitchFamily="34" charset="0"/>
                <a:cs typeface="Arial" pitchFamily="34" charset="0"/>
                <a:sym typeface="Wingdings" pitchFamily="2" charset="2"/>
              </a:rPr>
              <a:t> </a:t>
            </a:r>
            <a:r>
              <a:rPr lang="fr-FR" sz="1600" b="1" dirty="0" smtClean="0">
                <a:solidFill>
                  <a:schemeClr val="accent1"/>
                </a:solidFill>
                <a:ea typeface="Verdana" pitchFamily="34" charset="0"/>
                <a:cs typeface="Arial" pitchFamily="34" charset="0"/>
                <a:sym typeface="Wingdings" pitchFamily="2" charset="2"/>
              </a:rPr>
              <a:t> 100%  </a:t>
            </a:r>
            <a:r>
              <a:rPr lang="fr-FR" sz="1600" dirty="0" smtClean="0">
                <a:ea typeface="Verdana" pitchFamily="34" charset="0"/>
                <a:cs typeface="Arial" pitchFamily="34" charset="0"/>
                <a:sym typeface="Wingdings" pitchFamily="2" charset="2"/>
              </a:rPr>
              <a:t>des transports en commun  et des abonnements </a:t>
            </a:r>
            <a:r>
              <a:rPr lang="fr-FR" sz="1600" dirty="0" err="1" smtClean="0">
                <a:ea typeface="Verdana" pitchFamily="34" charset="0"/>
                <a:cs typeface="Arial" pitchFamily="34" charset="0"/>
                <a:sym typeface="Wingdings" pitchFamily="2" charset="2"/>
              </a:rPr>
              <a:t>Vélib</a:t>
            </a:r>
            <a:r>
              <a:rPr lang="fr-FR" sz="1600" dirty="0" smtClean="0">
                <a:ea typeface="Verdana" pitchFamily="34" charset="0"/>
                <a:cs typeface="Arial" pitchFamily="34" charset="0"/>
                <a:sym typeface="Wingdings" pitchFamily="2" charset="2"/>
              </a:rPr>
              <a:t>/</a:t>
            </a:r>
            <a:r>
              <a:rPr lang="fr-FR" sz="1600" dirty="0" err="1" smtClean="0">
                <a:ea typeface="Verdana" pitchFamily="34" charset="0"/>
                <a:cs typeface="Arial" pitchFamily="34" charset="0"/>
                <a:sym typeface="Wingdings" pitchFamily="2" charset="2"/>
              </a:rPr>
              <a:t>Vélov</a:t>
            </a:r>
            <a:r>
              <a:rPr lang="fr-FR" sz="1600" dirty="0" smtClean="0">
                <a:ea typeface="Verdana" pitchFamily="34" charset="0"/>
                <a:cs typeface="Arial" pitchFamily="34" charset="0"/>
                <a:sym typeface="Wingdings" pitchFamily="2" charset="2"/>
              </a:rPr>
              <a:t>…remboursés</a:t>
            </a:r>
          </a:p>
          <a:p>
            <a:pPr marL="182563" indent="-182563" eaLnBrk="0" hangingPunct="0">
              <a:buClr>
                <a:srgbClr val="C00000"/>
              </a:buClr>
              <a:buSzPct val="122000"/>
              <a:buFont typeface="Arial" pitchFamily="34" charset="0"/>
              <a:buChar char="•"/>
            </a:pPr>
            <a:endParaRPr lang="fr-FR" sz="1600" dirty="0" smtClean="0">
              <a:ea typeface="Verdana" pitchFamily="34" charset="0"/>
              <a:cs typeface="Arial" pitchFamily="34" charset="0"/>
              <a:sym typeface="Wingdings" pitchFamily="2" charset="2"/>
            </a:endParaRPr>
          </a:p>
          <a:p>
            <a:pPr marL="182563" lvl="1" indent="-182563" eaLnBrk="0" hangingPunct="0">
              <a:buClr>
                <a:srgbClr val="C00000"/>
              </a:buClr>
              <a:buSzPct val="122000"/>
            </a:pPr>
            <a:r>
              <a:rPr lang="fr-FR" sz="1600" b="1" dirty="0" smtClean="0">
                <a:solidFill>
                  <a:schemeClr val="accent1"/>
                </a:solidFill>
                <a:ea typeface="Verdana" pitchFamily="34" charset="0"/>
                <a:cs typeface="Arial" pitchFamily="34" charset="0"/>
                <a:sym typeface="Wingdings" pitchFamily="2" charset="2"/>
              </a:rPr>
              <a:t>40 à 50 missions solidaires</a:t>
            </a:r>
            <a:r>
              <a:rPr lang="fr-FR" sz="1600" dirty="0" smtClean="0">
                <a:solidFill>
                  <a:schemeClr val="bg1"/>
                </a:solidFill>
                <a:ea typeface="Verdana" pitchFamily="34" charset="0"/>
                <a:cs typeface="Arial" pitchFamily="34" charset="0"/>
                <a:sym typeface="Wingdings" pitchFamily="2" charset="2"/>
              </a:rPr>
              <a:t> </a:t>
            </a:r>
            <a:r>
              <a:rPr lang="fr-FR" sz="1600" dirty="0" smtClean="0">
                <a:ea typeface="Verdana" pitchFamily="34" charset="0"/>
                <a:cs typeface="Arial" pitchFamily="34" charset="0"/>
                <a:sym typeface="Wingdings" pitchFamily="2" charset="2"/>
              </a:rPr>
              <a:t>par an avec </a:t>
            </a:r>
            <a:r>
              <a:rPr lang="fr-FR" sz="1600" b="1" dirty="0" smtClean="0">
                <a:ea typeface="Verdana" pitchFamily="34" charset="0"/>
                <a:cs typeface="Arial" pitchFamily="34" charset="0"/>
                <a:sym typeface="Wingdings" pitchFamily="2" charset="2"/>
              </a:rPr>
              <a:t>Planète Urgence</a:t>
            </a:r>
          </a:p>
          <a:p>
            <a:pPr marL="182563" lvl="1" indent="-182563" eaLnBrk="0" hangingPunct="0">
              <a:buClr>
                <a:srgbClr val="C00000"/>
              </a:buClr>
              <a:buSzPct val="122000"/>
            </a:pPr>
            <a:endParaRPr lang="fr-FR" sz="1600" b="1" dirty="0" smtClean="0">
              <a:ea typeface="Verdana" pitchFamily="34" charset="0"/>
              <a:cs typeface="Arial" pitchFamily="34" charset="0"/>
              <a:sym typeface="Wingdings" pitchFamily="2" charset="2"/>
            </a:endParaRPr>
          </a:p>
          <a:p>
            <a:pPr marL="182563" lvl="1" indent="-182563" eaLnBrk="0" hangingPunct="0">
              <a:buClr>
                <a:srgbClr val="C00000"/>
              </a:buClr>
              <a:buSzPct val="122000"/>
            </a:pPr>
            <a:r>
              <a:rPr lang="fr-FR" sz="1600" dirty="0" smtClean="0">
                <a:ea typeface="Verdana" pitchFamily="34" charset="0"/>
                <a:cs typeface="Arial" pitchFamily="34" charset="0"/>
                <a:sym typeface="Wingdings" pitchFamily="2" charset="2"/>
              </a:rPr>
              <a:t>Notre engagement citoyen auprès de « </a:t>
            </a:r>
            <a:r>
              <a:rPr lang="fr-FR" sz="1600" b="1" dirty="0" smtClean="0">
                <a:solidFill>
                  <a:schemeClr val="accent1"/>
                </a:solidFill>
                <a:ea typeface="Verdana" pitchFamily="34" charset="0"/>
                <a:cs typeface="Arial" pitchFamily="34" charset="0"/>
                <a:sym typeface="Wingdings" pitchFamily="2" charset="2"/>
              </a:rPr>
              <a:t>Nos Quartiers ont des Talents</a:t>
            </a:r>
            <a:r>
              <a:rPr lang="fr-FR" sz="1600" dirty="0" smtClean="0">
                <a:ea typeface="Verdana" pitchFamily="34" charset="0"/>
                <a:cs typeface="Arial" pitchFamily="34" charset="0"/>
                <a:sym typeface="Wingdings" pitchFamily="2" charset="2"/>
              </a:rPr>
              <a:t> »</a:t>
            </a:r>
          </a:p>
          <a:p>
            <a:pPr marL="182563" lvl="1" indent="-182563" eaLnBrk="0" hangingPunct="0">
              <a:buClr>
                <a:srgbClr val="C00000"/>
              </a:buClr>
              <a:buSzPct val="122000"/>
            </a:pPr>
            <a:endParaRPr lang="fr-FR" sz="1600" dirty="0" smtClean="0">
              <a:ea typeface="Verdana" pitchFamily="34" charset="0"/>
              <a:cs typeface="Arial" pitchFamily="34" charset="0"/>
              <a:sym typeface="Wingdings" pitchFamily="2" charset="2"/>
            </a:endParaRPr>
          </a:p>
          <a:p>
            <a:pPr marL="182563" lvl="1" indent="-182563" eaLnBrk="0" hangingPunct="0">
              <a:buClr>
                <a:srgbClr val="C00000"/>
              </a:buClr>
              <a:buSzPct val="122000"/>
            </a:pPr>
            <a:r>
              <a:rPr lang="fr-FR" sz="1600" dirty="0" smtClean="0">
                <a:ea typeface="Verdana" pitchFamily="34" charset="0"/>
                <a:cs typeface="Arial" pitchFamily="34" charset="0"/>
                <a:sym typeface="Wingdings" pitchFamily="2" charset="2"/>
              </a:rPr>
              <a:t>Un réseau de </a:t>
            </a:r>
            <a:r>
              <a:rPr lang="fr-FR" sz="1600" b="1" dirty="0" smtClean="0">
                <a:ea typeface="Verdana" pitchFamily="34" charset="0"/>
                <a:cs typeface="Arial" pitchFamily="34" charset="0"/>
                <a:sym typeface="Wingdings" pitchFamily="2" charset="2"/>
              </a:rPr>
              <a:t>relais locaux </a:t>
            </a:r>
            <a:r>
              <a:rPr lang="fr-FR" sz="1600" dirty="0" smtClean="0">
                <a:ea typeface="Verdana" pitchFamily="34" charset="0"/>
                <a:cs typeface="Arial" pitchFamily="34" charset="0"/>
                <a:sym typeface="Wingdings" pitchFamily="2" charset="2"/>
              </a:rPr>
              <a:t>mobilisés pour déployer les</a:t>
            </a:r>
            <a:r>
              <a:rPr lang="fr-FR" sz="1600" b="1" dirty="0" smtClean="0">
                <a:solidFill>
                  <a:schemeClr val="bg1"/>
                </a:solidFill>
                <a:ea typeface="Verdana" pitchFamily="34" charset="0"/>
                <a:cs typeface="Arial" pitchFamily="34" charset="0"/>
                <a:sym typeface="Wingdings" pitchFamily="2" charset="2"/>
              </a:rPr>
              <a:t> </a:t>
            </a:r>
            <a:r>
              <a:rPr lang="fr-FR" sz="1600" b="1" dirty="0" smtClean="0">
                <a:solidFill>
                  <a:schemeClr val="accent1"/>
                </a:solidFill>
                <a:ea typeface="Verdana" pitchFamily="34" charset="0"/>
                <a:cs typeface="Arial" pitchFamily="34" charset="0"/>
                <a:sym typeface="Wingdings" pitchFamily="2" charset="2"/>
              </a:rPr>
              <a:t>bonnes pratiques environnementales, solidaires et sociales</a:t>
            </a:r>
          </a:p>
          <a:p>
            <a:pPr marL="182563" lvl="1" indent="-182563" eaLnBrk="0" hangingPunct="0">
              <a:buClr>
                <a:schemeClr val="bg2"/>
              </a:buClr>
              <a:buFontTx/>
              <a:buChar char="-"/>
            </a:pPr>
            <a:endParaRPr lang="fr-FR" sz="1600" dirty="0" smtClean="0">
              <a:sym typeface="Wingdings" pitchFamily="2" charset="2"/>
            </a:endParaRPr>
          </a:p>
          <a:p>
            <a:pPr marL="182563" indent="-182563" eaLnBrk="0" hangingPunct="0">
              <a:buClr>
                <a:srgbClr val="FFC000"/>
              </a:buClr>
              <a:buSzPct val="122000"/>
              <a:buFont typeface="Arial" pitchFamily="34" charset="0"/>
              <a:buChar char="•"/>
            </a:pPr>
            <a:endParaRPr lang="fr-FR" b="1" dirty="0" smtClean="0">
              <a:solidFill>
                <a:srgbClr val="6EC60E"/>
              </a:solidFill>
              <a:latin typeface="Verdana" pitchFamily="34" charset="0"/>
              <a:ea typeface="Verdana" pitchFamily="34" charset="0"/>
              <a:cs typeface="Verdana" pitchFamily="34" charset="0"/>
              <a:sym typeface="Wingdings" pitchFamily="2" charset="2"/>
            </a:endParaRPr>
          </a:p>
          <a:p>
            <a:pPr algn="ctr"/>
            <a:endParaRPr lang="fr-FR" b="1" dirty="0">
              <a:latin typeface="Verdana" pitchFamily="34" charset="0"/>
            </a:endParaRPr>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21</a:t>
            </a:fld>
            <a:endParaRPr lang="en-GB" dirty="0"/>
          </a:p>
        </p:txBody>
      </p:sp>
      <p:pic>
        <p:nvPicPr>
          <p:cNvPr id="5" name="Picture 2"/>
          <p:cNvPicPr>
            <a:picLocks noChangeAspect="1" noChangeArrowheads="1"/>
          </p:cNvPicPr>
          <p:nvPr/>
        </p:nvPicPr>
        <p:blipFill>
          <a:blip r:embed="rId2" cstate="screen"/>
          <a:srcRect/>
          <a:stretch>
            <a:fillRect/>
          </a:stretch>
        </p:blipFill>
        <p:spPr bwMode="auto">
          <a:xfrm>
            <a:off x="5527417" y="4996468"/>
            <a:ext cx="1113950" cy="1448134"/>
          </a:xfrm>
          <a:prstGeom prst="rect">
            <a:avLst/>
          </a:prstGeom>
          <a:noFill/>
          <a:ln w="9525">
            <a:noFill/>
            <a:miter lim="800000"/>
            <a:headEnd/>
            <a:tailEnd/>
          </a:ln>
          <a:effectLst/>
        </p:spPr>
      </p:pic>
      <p:pic>
        <p:nvPicPr>
          <p:cNvPr id="6" name="Picture 13"/>
          <p:cNvPicPr>
            <a:picLocks noChangeAspect="1" noChangeArrowheads="1"/>
          </p:cNvPicPr>
          <p:nvPr/>
        </p:nvPicPr>
        <p:blipFill>
          <a:blip r:embed="rId3" cstate="screen"/>
          <a:srcRect/>
          <a:stretch>
            <a:fillRect/>
          </a:stretch>
        </p:blipFill>
        <p:spPr bwMode="auto">
          <a:xfrm>
            <a:off x="2607642" y="5318047"/>
            <a:ext cx="1240468" cy="960207"/>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Une Mission Emploi Handicap</a:t>
            </a:r>
            <a:endParaRPr lang="fr-FR" dirty="0"/>
          </a:p>
        </p:txBody>
      </p:sp>
      <p:sp>
        <p:nvSpPr>
          <p:cNvPr id="3" name="Espace réservé du contenu 2"/>
          <p:cNvSpPr>
            <a:spLocks noGrp="1"/>
          </p:cNvSpPr>
          <p:nvPr>
            <p:ph sz="quarter" idx="17"/>
          </p:nvPr>
        </p:nvSpPr>
        <p:spPr/>
        <p:txBody>
          <a:bodyPr/>
          <a:lstStyle/>
          <a:p>
            <a:pPr algn="ctr"/>
            <a:r>
              <a:rPr lang="fr-FR" sz="1600" dirty="0" smtClean="0">
                <a:cs typeface="Arial" pitchFamily="34" charset="0"/>
              </a:rPr>
              <a:t>Parce que chez CGI nous intégrons tous les professionnels</a:t>
            </a:r>
            <a:r>
              <a:rPr lang="fr-FR" sz="1600" dirty="0" smtClean="0">
                <a:ea typeface="Verdana" pitchFamily="34" charset="0"/>
                <a:cs typeface="Arial" pitchFamily="34" charset="0"/>
                <a:sym typeface="Wingdings" pitchFamily="2" charset="2"/>
              </a:rPr>
              <a:t>, </a:t>
            </a:r>
          </a:p>
          <a:p>
            <a:pPr algn="ctr"/>
            <a:r>
              <a:rPr lang="fr-FR" sz="1600" dirty="0" smtClean="0">
                <a:ea typeface="Verdana" pitchFamily="34" charset="0"/>
                <a:cs typeface="Arial" pitchFamily="34" charset="0"/>
                <a:sym typeface="Wingdings" pitchFamily="2" charset="2"/>
              </a:rPr>
              <a:t>nous avons signé notre 3</a:t>
            </a:r>
            <a:r>
              <a:rPr lang="fr-FR" sz="1600" baseline="30000" dirty="0" smtClean="0">
                <a:ea typeface="Verdana" pitchFamily="34" charset="0"/>
                <a:cs typeface="Arial" pitchFamily="34" charset="0"/>
                <a:sym typeface="Wingdings" pitchFamily="2" charset="2"/>
              </a:rPr>
              <a:t>ème</a:t>
            </a:r>
            <a:r>
              <a:rPr lang="fr-FR" sz="1600" dirty="0" smtClean="0">
                <a:ea typeface="Verdana" pitchFamily="34" charset="0"/>
                <a:cs typeface="Arial" pitchFamily="34" charset="0"/>
                <a:sym typeface="Wingdings" pitchFamily="2" charset="2"/>
              </a:rPr>
              <a:t> accord</a:t>
            </a:r>
          </a:p>
          <a:p>
            <a:pPr algn="ctr"/>
            <a:endParaRPr lang="fr-FR" sz="1600" b="1" dirty="0" smtClean="0">
              <a:solidFill>
                <a:schemeClr val="accent1"/>
              </a:solidFill>
              <a:cs typeface="Arial" pitchFamily="34" charset="0"/>
            </a:endParaRPr>
          </a:p>
          <a:p>
            <a:pPr marL="182563" indent="-182563" eaLnBrk="0" hangingPunct="0">
              <a:buClr>
                <a:srgbClr val="C00000"/>
              </a:buClr>
              <a:buSzPct val="122000"/>
              <a:buFont typeface="Arial" pitchFamily="34" charset="0"/>
              <a:buChar char="•"/>
            </a:pPr>
            <a:r>
              <a:rPr lang="fr-FR" sz="1600" dirty="0" smtClean="0">
                <a:ea typeface="Verdana" pitchFamily="34" charset="0"/>
                <a:cs typeface="Arial" pitchFamily="34" charset="0"/>
                <a:sym typeface="Wingdings" pitchFamily="2" charset="2"/>
              </a:rPr>
              <a:t>Une équipe dédiée pour</a:t>
            </a:r>
            <a:r>
              <a:rPr lang="fr-FR" sz="1600" b="1" dirty="0" smtClean="0">
                <a:solidFill>
                  <a:schemeClr val="bg1"/>
                </a:solidFill>
                <a:ea typeface="Verdana" pitchFamily="34" charset="0"/>
                <a:cs typeface="Arial" pitchFamily="34" charset="0"/>
                <a:sym typeface="Wingdings" pitchFamily="2" charset="2"/>
              </a:rPr>
              <a:t> </a:t>
            </a:r>
            <a:r>
              <a:rPr lang="fr-FR" sz="1600" b="1" dirty="0" smtClean="0">
                <a:solidFill>
                  <a:schemeClr val="accent1"/>
                </a:solidFill>
                <a:ea typeface="Verdana" pitchFamily="34" charset="0"/>
                <a:cs typeface="Arial" pitchFamily="34" charset="0"/>
                <a:sym typeface="Wingdings" pitchFamily="2" charset="2"/>
              </a:rPr>
              <a:t>favoriser le recrutement </a:t>
            </a:r>
            <a:r>
              <a:rPr lang="fr-FR" sz="1600" dirty="0" smtClean="0">
                <a:ea typeface="Verdana" pitchFamily="34" charset="0"/>
                <a:cs typeface="Arial" pitchFamily="34" charset="0"/>
                <a:sym typeface="Wingdings" pitchFamily="2" charset="2"/>
              </a:rPr>
              <a:t>, </a:t>
            </a:r>
            <a:r>
              <a:rPr lang="fr-FR" sz="1600" b="1" dirty="0" smtClean="0">
                <a:solidFill>
                  <a:schemeClr val="accent1"/>
                </a:solidFill>
                <a:ea typeface="Verdana" pitchFamily="34" charset="0"/>
                <a:cs typeface="Arial" pitchFamily="34" charset="0"/>
                <a:sym typeface="Wingdings" pitchFamily="2" charset="2"/>
              </a:rPr>
              <a:t>l’intégration </a:t>
            </a:r>
            <a:r>
              <a:rPr lang="fr-FR" sz="1600" dirty="0" smtClean="0">
                <a:ea typeface="Verdana" pitchFamily="34" charset="0"/>
                <a:cs typeface="Arial" pitchFamily="34" charset="0"/>
                <a:sym typeface="Wingdings" pitchFamily="2" charset="2"/>
              </a:rPr>
              <a:t>et le </a:t>
            </a:r>
            <a:r>
              <a:rPr lang="fr-FR" sz="1600" b="1" dirty="0" smtClean="0">
                <a:solidFill>
                  <a:schemeClr val="accent1"/>
                </a:solidFill>
                <a:ea typeface="Verdana" pitchFamily="34" charset="0"/>
                <a:cs typeface="Arial" pitchFamily="34" charset="0"/>
                <a:sym typeface="Wingdings" pitchFamily="2" charset="2"/>
              </a:rPr>
              <a:t>maintien dans l’emploi</a:t>
            </a:r>
            <a:r>
              <a:rPr lang="fr-FR" sz="1600" dirty="0" smtClean="0">
                <a:ea typeface="Verdana" pitchFamily="34" charset="0"/>
                <a:cs typeface="Arial" pitchFamily="34" charset="0"/>
                <a:sym typeface="Wingdings" pitchFamily="2" charset="2"/>
              </a:rPr>
              <a:t> de personnes handicapées</a:t>
            </a:r>
            <a:endParaRPr lang="fr-FR" sz="1600" b="1" dirty="0" smtClean="0">
              <a:solidFill>
                <a:schemeClr val="accent6">
                  <a:lumMod val="75000"/>
                  <a:lumOff val="25000"/>
                </a:schemeClr>
              </a:solidFill>
              <a:ea typeface="Verdana" pitchFamily="34" charset="0"/>
              <a:cs typeface="Arial" pitchFamily="34" charset="0"/>
            </a:endParaRPr>
          </a:p>
          <a:p>
            <a:pPr marL="182563" indent="-182563" eaLnBrk="0" hangingPunct="0">
              <a:buClr>
                <a:srgbClr val="C00000"/>
              </a:buClr>
              <a:buSzPct val="122000"/>
            </a:pPr>
            <a:endParaRPr lang="fr-FR" sz="1600" b="1" dirty="0" smtClean="0">
              <a:solidFill>
                <a:schemeClr val="accent6">
                  <a:lumMod val="75000"/>
                  <a:lumOff val="25000"/>
                </a:schemeClr>
              </a:solidFill>
              <a:ea typeface="Verdana" pitchFamily="34" charset="0"/>
              <a:cs typeface="Arial" pitchFamily="34" charset="0"/>
            </a:endParaRPr>
          </a:p>
          <a:p>
            <a:pPr marL="182563" indent="-182563" eaLnBrk="0" hangingPunct="0">
              <a:buClr>
                <a:srgbClr val="C00000"/>
              </a:buClr>
              <a:buSzPct val="122000"/>
              <a:buFont typeface="Arial" pitchFamily="34" charset="0"/>
              <a:buChar char="•"/>
            </a:pPr>
            <a:r>
              <a:rPr lang="fr-FR" sz="1600" b="1" dirty="0" smtClean="0">
                <a:solidFill>
                  <a:schemeClr val="accent6">
                    <a:lumMod val="75000"/>
                    <a:lumOff val="25000"/>
                  </a:schemeClr>
                </a:solidFill>
                <a:ea typeface="Verdana" pitchFamily="34" charset="0"/>
                <a:cs typeface="Arial" pitchFamily="34" charset="0"/>
                <a:sym typeface="Wingdings" pitchFamily="2" charset="2"/>
              </a:rPr>
              <a:t> </a:t>
            </a:r>
            <a:r>
              <a:rPr lang="fr-FR" sz="1600" b="1" dirty="0" smtClean="0">
                <a:solidFill>
                  <a:schemeClr val="accent1"/>
                </a:solidFill>
                <a:ea typeface="Verdana" pitchFamily="34" charset="0"/>
                <a:cs typeface="Arial" pitchFamily="34" charset="0"/>
                <a:sym typeface="Wingdings" pitchFamily="2" charset="2"/>
              </a:rPr>
              <a:t> </a:t>
            </a:r>
            <a:r>
              <a:rPr lang="fr-FR" sz="1600" dirty="0" smtClean="0">
                <a:ea typeface="Verdana" pitchFamily="34" charset="0"/>
                <a:cs typeface="Arial" pitchFamily="34" charset="0"/>
                <a:sym typeface="Wingdings" pitchFamily="2" charset="2"/>
              </a:rPr>
              <a:t>Nos objectifs : </a:t>
            </a:r>
            <a:r>
              <a:rPr lang="fr-FR" sz="1600" b="1" dirty="0" smtClean="0">
                <a:solidFill>
                  <a:schemeClr val="accent1"/>
                </a:solidFill>
                <a:ea typeface="Verdana" pitchFamily="34" charset="0"/>
                <a:cs typeface="Arial" pitchFamily="34" charset="0"/>
                <a:sym typeface="Wingdings" pitchFamily="2" charset="2"/>
              </a:rPr>
              <a:t>100 recrutements </a:t>
            </a:r>
            <a:r>
              <a:rPr lang="fr-FR" sz="1600" dirty="0" smtClean="0">
                <a:ea typeface="Verdana" pitchFamily="34" charset="0"/>
                <a:cs typeface="Arial" pitchFamily="34" charset="0"/>
                <a:sym typeface="Wingdings" pitchFamily="2" charset="2"/>
              </a:rPr>
              <a:t>d’ici 2016</a:t>
            </a:r>
          </a:p>
          <a:p>
            <a:pPr marL="182563" indent="-182563" eaLnBrk="0" hangingPunct="0">
              <a:buClr>
                <a:srgbClr val="C00000"/>
              </a:buClr>
              <a:buSzPct val="122000"/>
              <a:buFont typeface="Arial" pitchFamily="34" charset="0"/>
              <a:buChar char="•"/>
            </a:pPr>
            <a:endParaRPr lang="fr-FR" sz="1600" dirty="0" smtClean="0">
              <a:ea typeface="Verdana" pitchFamily="34" charset="0"/>
              <a:cs typeface="Arial" pitchFamily="34" charset="0"/>
              <a:sym typeface="Wingdings" pitchFamily="2" charset="2"/>
            </a:endParaRPr>
          </a:p>
          <a:p>
            <a:pPr marL="182563" indent="-182563" eaLnBrk="0" hangingPunct="0">
              <a:buClr>
                <a:srgbClr val="C00000"/>
              </a:buClr>
              <a:buSzPct val="122000"/>
              <a:buFont typeface="Arial" pitchFamily="34" charset="0"/>
              <a:buChar char="•"/>
            </a:pPr>
            <a:endParaRPr lang="fr-FR" sz="1600" dirty="0" smtClean="0">
              <a:ea typeface="Verdana" pitchFamily="34" charset="0"/>
              <a:cs typeface="Arial" pitchFamily="34" charset="0"/>
              <a:sym typeface="Wingdings" pitchFamily="2" charset="2"/>
            </a:endParaRPr>
          </a:p>
          <a:p>
            <a:pPr marL="182563" indent="-182563" algn="ctr" eaLnBrk="0" hangingPunct="0">
              <a:buClr>
                <a:srgbClr val="C00000"/>
              </a:buClr>
              <a:buSzPct val="122000"/>
            </a:pPr>
            <a:r>
              <a:rPr lang="fr-FR" sz="2400" dirty="0" smtClean="0">
                <a:ea typeface="Verdana" pitchFamily="34" charset="0"/>
                <a:cs typeface="Arial" pitchFamily="34" charset="0"/>
                <a:sym typeface="Wingdings" pitchFamily="2" charset="2"/>
              </a:rPr>
              <a:t>Renseignez-vous : </a:t>
            </a:r>
            <a:r>
              <a:rPr lang="fr-FR" sz="2400" dirty="0" smtClean="0">
                <a:ea typeface="Verdana" pitchFamily="34" charset="0"/>
                <a:cs typeface="Arial" pitchFamily="34" charset="0"/>
                <a:sym typeface="Wingdings" pitchFamily="2" charset="2"/>
                <a:hlinkClick r:id="rId2"/>
              </a:rPr>
              <a:t>www.cgi-handicap.fr</a:t>
            </a:r>
            <a:endParaRPr lang="fr-FR" sz="2400" dirty="0" smtClean="0">
              <a:ea typeface="Verdana" pitchFamily="34" charset="0"/>
              <a:cs typeface="Arial" pitchFamily="34" charset="0"/>
              <a:sym typeface="Wingdings" pitchFamily="2" charset="2"/>
            </a:endParaRPr>
          </a:p>
          <a:p>
            <a:pPr marL="182563" indent="-182563" eaLnBrk="0" hangingPunct="0">
              <a:buClr>
                <a:srgbClr val="C00000"/>
              </a:buClr>
              <a:buSzPct val="122000"/>
            </a:pPr>
            <a:endParaRPr lang="fr-FR" sz="1600" dirty="0" smtClean="0">
              <a:ea typeface="Verdana" pitchFamily="34" charset="0"/>
              <a:cs typeface="Arial" pitchFamily="34" charset="0"/>
              <a:sym typeface="Wingdings" pitchFamily="2" charset="2"/>
            </a:endParaRPr>
          </a:p>
          <a:p>
            <a:pPr marL="182563" indent="-182563" eaLnBrk="0" hangingPunct="0">
              <a:buClr>
                <a:srgbClr val="C00000"/>
              </a:buClr>
              <a:buSzPct val="122000"/>
            </a:pPr>
            <a:endParaRPr lang="fr-FR" sz="1600" dirty="0" smtClean="0">
              <a:ea typeface="Verdana" pitchFamily="34" charset="0"/>
              <a:cs typeface="Arial" pitchFamily="34" charset="0"/>
              <a:sym typeface="Wingdings" pitchFamily="2" charset="2"/>
            </a:endParaRPr>
          </a:p>
          <a:p>
            <a:pPr marL="182563" indent="-182563" eaLnBrk="0" hangingPunct="0">
              <a:buClr>
                <a:srgbClr val="FFC000"/>
              </a:buClr>
              <a:buSzPct val="122000"/>
              <a:buFont typeface="Arial" pitchFamily="34" charset="0"/>
              <a:buChar char="•"/>
            </a:pPr>
            <a:endParaRPr lang="fr-FR" b="1" dirty="0" smtClean="0">
              <a:solidFill>
                <a:srgbClr val="6EC60E"/>
              </a:solidFill>
              <a:latin typeface="Verdana" pitchFamily="34" charset="0"/>
              <a:ea typeface="Verdana" pitchFamily="34" charset="0"/>
              <a:cs typeface="Verdana" pitchFamily="34" charset="0"/>
              <a:sym typeface="Wingdings" pitchFamily="2" charset="2"/>
            </a:endParaRPr>
          </a:p>
          <a:p>
            <a:pPr algn="ctr"/>
            <a:endParaRPr lang="fr-FR" b="1" dirty="0">
              <a:latin typeface="Verdana" pitchFamily="34" charset="0"/>
            </a:endParaRPr>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22</a:t>
            </a:fld>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2"/>
          <p:cNvSpPr>
            <a:spLocks noGrp="1"/>
          </p:cNvSpPr>
          <p:nvPr>
            <p:ph type="ctrTitle"/>
            <p:custDataLst>
              <p:tags r:id="rId1"/>
            </p:custDataLst>
          </p:nvPr>
        </p:nvSpPr>
        <p:spPr/>
        <p:txBody>
          <a:bodyPr/>
          <a:lstStyle/>
          <a:p>
            <a:pPr eaLnBrk="1" hangingPunct="1"/>
            <a:r>
              <a:rPr lang="fr-CA" dirty="0" smtClean="0">
                <a:latin typeface="Arial" charset="0"/>
              </a:rPr>
              <a:t>Notre engagement</a:t>
            </a:r>
            <a:br>
              <a:rPr lang="fr-CA" dirty="0" smtClean="0">
                <a:latin typeface="Arial" charset="0"/>
              </a:rPr>
            </a:br>
            <a:r>
              <a:rPr lang="fr-CA" sz="2500" dirty="0" smtClean="0">
                <a:solidFill>
                  <a:schemeClr val="tx1"/>
                </a:solidFill>
                <a:latin typeface="Arial" charset="0"/>
              </a:rPr>
              <a:t>Contribuer au succès </a:t>
            </a:r>
            <a:br>
              <a:rPr lang="fr-CA" sz="2500" dirty="0" smtClean="0">
                <a:solidFill>
                  <a:schemeClr val="tx1"/>
                </a:solidFill>
                <a:latin typeface="Arial" charset="0"/>
              </a:rPr>
            </a:br>
            <a:r>
              <a:rPr lang="fr-CA" sz="2500" dirty="0" smtClean="0">
                <a:solidFill>
                  <a:schemeClr val="tx1"/>
                </a:solidFill>
                <a:latin typeface="Arial" charset="0"/>
              </a:rPr>
              <a:t>de nos clients.</a:t>
            </a:r>
            <a:r>
              <a:rPr lang="en-GB" sz="2500" dirty="0" smtClean="0">
                <a:solidFill>
                  <a:schemeClr val="tx1"/>
                </a:solidFill>
                <a:latin typeface="Arial" charset="0"/>
              </a:rPr>
              <a:t/>
            </a:r>
            <a:br>
              <a:rPr lang="en-GB" sz="2500" dirty="0" smtClean="0">
                <a:solidFill>
                  <a:schemeClr val="tx1"/>
                </a:solidFill>
                <a:latin typeface="Arial" charset="0"/>
              </a:rPr>
            </a:br>
            <a:endParaRPr lang="en-GB" sz="2500" dirty="0" smtClean="0">
              <a:latin typeface="Arial" charset="0"/>
            </a:endParaRPr>
          </a:p>
        </p:txBody>
      </p:sp>
      <p:pic>
        <p:nvPicPr>
          <p:cNvPr id="25603" name="Image 3" descr="1341238820_social_facebook_button_blue.png"/>
          <p:cNvPicPr>
            <a:picLocks noChangeAspect="1"/>
          </p:cNvPicPr>
          <p:nvPr/>
        </p:nvPicPr>
        <p:blipFill>
          <a:blip r:embed="rId4" cstate="print"/>
          <a:srcRect/>
          <a:stretch>
            <a:fillRect/>
          </a:stretch>
        </p:blipFill>
        <p:spPr bwMode="auto">
          <a:xfrm>
            <a:off x="5851525" y="4681538"/>
            <a:ext cx="523875" cy="523875"/>
          </a:xfrm>
          <a:prstGeom prst="rect">
            <a:avLst/>
          </a:prstGeom>
          <a:noFill/>
          <a:ln w="9525">
            <a:noFill/>
            <a:miter lim="800000"/>
            <a:headEnd/>
            <a:tailEnd/>
          </a:ln>
        </p:spPr>
      </p:pic>
      <p:pic>
        <p:nvPicPr>
          <p:cNvPr id="25606" name="Espace réservé du contenu 4" descr="1341238803_social_twitter_button_blue.png"/>
          <p:cNvPicPr>
            <a:picLocks noChangeAspect="1"/>
          </p:cNvPicPr>
          <p:nvPr/>
        </p:nvPicPr>
        <p:blipFill>
          <a:blip r:embed="rId5" cstate="print"/>
          <a:srcRect/>
          <a:stretch>
            <a:fillRect/>
          </a:stretch>
        </p:blipFill>
        <p:spPr bwMode="auto">
          <a:xfrm>
            <a:off x="4603068" y="3089878"/>
            <a:ext cx="412750" cy="414338"/>
          </a:xfrm>
          <a:prstGeom prst="rect">
            <a:avLst/>
          </a:prstGeom>
          <a:noFill/>
          <a:ln w="9525">
            <a:noFill/>
            <a:miter lim="800000"/>
            <a:headEnd/>
            <a:tailEnd/>
          </a:ln>
        </p:spPr>
      </p:pic>
      <p:pic>
        <p:nvPicPr>
          <p:cNvPr id="25607" name="Image 7" descr="1341240785_social_linkedin_button_blue.png"/>
          <p:cNvPicPr>
            <a:picLocks noChangeAspect="1"/>
          </p:cNvPicPr>
          <p:nvPr/>
        </p:nvPicPr>
        <p:blipFill>
          <a:blip r:embed="rId6" cstate="print"/>
          <a:srcRect/>
          <a:stretch>
            <a:fillRect/>
          </a:stretch>
        </p:blipFill>
        <p:spPr bwMode="auto">
          <a:xfrm>
            <a:off x="3808413" y="5200650"/>
            <a:ext cx="396875" cy="395288"/>
          </a:xfrm>
          <a:prstGeom prst="rect">
            <a:avLst/>
          </a:prstGeom>
          <a:noFill/>
          <a:ln w="9525">
            <a:noFill/>
            <a:miter lim="800000"/>
            <a:headEnd/>
            <a:tailEnd/>
          </a:ln>
        </p:spPr>
      </p:pic>
      <p:pic>
        <p:nvPicPr>
          <p:cNvPr id="25608" name="Picture 4" descr="https://twimg0-a.akamaihd.net/profile_images/1616286352/youtube-stacked_google_200px.png"/>
          <p:cNvPicPr>
            <a:picLocks noChangeAspect="1" noChangeArrowheads="1"/>
          </p:cNvPicPr>
          <p:nvPr/>
        </p:nvPicPr>
        <p:blipFill>
          <a:blip r:embed="rId7" cstate="print"/>
          <a:srcRect/>
          <a:stretch>
            <a:fillRect/>
          </a:stretch>
        </p:blipFill>
        <p:spPr bwMode="auto">
          <a:xfrm>
            <a:off x="2152650" y="5559425"/>
            <a:ext cx="412750" cy="411163"/>
          </a:xfrm>
          <a:prstGeom prst="rect">
            <a:avLst/>
          </a:prstGeom>
          <a:noFill/>
          <a:ln w="9525">
            <a:noFill/>
            <a:miter lim="800000"/>
            <a:headEnd/>
            <a:tailEnd/>
          </a:ln>
        </p:spPr>
      </p:pic>
      <p:sp>
        <p:nvSpPr>
          <p:cNvPr id="25609" name="ZoneTexte 9"/>
          <p:cNvSpPr txBox="1">
            <a:spLocks noChangeArrowheads="1"/>
          </p:cNvSpPr>
          <p:nvPr/>
        </p:nvSpPr>
        <p:spPr bwMode="auto">
          <a:xfrm>
            <a:off x="6410325" y="4784725"/>
            <a:ext cx="2184400" cy="285750"/>
          </a:xfrm>
          <a:prstGeom prst="rect">
            <a:avLst/>
          </a:prstGeom>
          <a:noFill/>
          <a:ln w="9525" algn="ctr">
            <a:noFill/>
            <a:miter lim="800000"/>
            <a:headEnd/>
            <a:tailEnd/>
          </a:ln>
        </p:spPr>
        <p:txBody>
          <a:bodyPr lIns="0" tIns="0" rIns="0" bIns="0">
            <a:spAutoFit/>
          </a:bodyPr>
          <a:lstStyle/>
          <a:p>
            <a:r>
              <a:rPr lang="fr-FR" dirty="0" err="1"/>
              <a:t>CGIrecrute</a:t>
            </a:r>
            <a:endParaRPr lang="fr-FR" dirty="0"/>
          </a:p>
        </p:txBody>
      </p:sp>
      <p:sp>
        <p:nvSpPr>
          <p:cNvPr id="25612" name="ZoneTexte 13"/>
          <p:cNvSpPr txBox="1">
            <a:spLocks noChangeArrowheads="1"/>
          </p:cNvSpPr>
          <p:nvPr/>
        </p:nvSpPr>
        <p:spPr bwMode="auto">
          <a:xfrm>
            <a:off x="5051867" y="3174014"/>
            <a:ext cx="2184400" cy="284162"/>
          </a:xfrm>
          <a:prstGeom prst="rect">
            <a:avLst/>
          </a:prstGeom>
          <a:noFill/>
          <a:ln w="9525" algn="ctr">
            <a:noFill/>
            <a:miter lim="800000"/>
            <a:headEnd/>
            <a:tailEnd/>
          </a:ln>
        </p:spPr>
        <p:txBody>
          <a:bodyPr lIns="0" tIns="0" rIns="0" bIns="0">
            <a:spAutoFit/>
          </a:bodyPr>
          <a:lstStyle/>
          <a:p>
            <a:r>
              <a:rPr lang="fr-FR" dirty="0"/>
              <a:t>@</a:t>
            </a:r>
            <a:r>
              <a:rPr lang="fr-FR" dirty="0" err="1"/>
              <a:t>cgirecrute_fr</a:t>
            </a:r>
            <a:endParaRPr lang="fr-FR" dirty="0"/>
          </a:p>
        </p:txBody>
      </p:sp>
      <p:sp>
        <p:nvSpPr>
          <p:cNvPr id="6146" name="AutoShape 2" descr="data:image/jpeg;base64,/9j/4AAQSkZJRgABAQAAAQABAAD/2wCEAAkGBxAQEhIPEBAPEBQQDw8QEA8QFA8QDxAPFBQWFhQVFBQYHCggGBwlGxQVIjEhJSkrLi4vFx8zODMsNygtLisBCgoKDg0OGhAQGywkHiQsLCwsLSwsLCwtLCwsLCwsLCwsLCwsLCwsLCwsLCwsLCwsLCwsLCwsLCwsLCwsLCwsLP/AABEIAOEA4QMBEQACEQEDEQH/xAAcAAEAAgMBAQEAAAAAAAAAAAAABAUCAwYHAQj/xABIEAABAwEEBAkJBAgFBQAAAAABAAIDBAURITEGEkFRExQiU2FxgZGSBxYyQlKTobHRM1RiwSNDRHJzotLhVWOCs/AVJDRFsv/EABsBAQACAwEBAAAAAAAAAAAAAAABAgMEBQYH/8QANREAAgICAAQDBwMEAgIDAAAAAAECAwQRBRIhMRNBURQiUmGRobEycdEVgcHhQvAzcgYjU//aAAwDAQACEQMRAD8A9xQBAEAQBAEAQBAEAQBAEAQBAEAQBAEAQBAEAQBAEAQBAEAQBAEAQBAEAQBAEAQBAEAQBAEAQBAEAQBAEAQGLngZkBUlZGP6nolJvsa3VTB6w+K1pZ+PHvJF1VN+RrNfHvPcsT4pjev2LezzDa+M+td1gq8eJY0v+QdFnob2SNd6JB6jetuFkJrcWmY3FrujNXKhAEAQBAEAQBAEAQBAEAQBAEAQBAEAQBAEBi6QDM9m1YrL66/1MlRbNMlTduHXn3Ln28S1+lfX+DJGvZDmrek/Jcu7iNkv+X+DYhQQpKpc+VrkbEajQ6ZY9tmVQMNdCdAlCdGvhHNN4JB3hXhOUHuL0y3KpLTLezLW1iGSZnJ2/oK9DgcS8R+Hb38maGRicq5odi4XZNAIAgCAIAgCAIAgCAIAgCAID4SBicOkoClr9KqOE6hl4R+XBwgyvv6dXLtWeGNZPsjBPIrh3ZWS6XTO+xo3Ae1O9sf8ovK2I4XxS+hqT4jBdkaTbVoP20sf7rZHn4q/stS9TC+IyfZEinktF/7TH7gXfNaOTlYlHR9X6JmzTPJt6rovVot4Hytb+llDzvDWsHwXn8niEpdvdXy7/U6ldbXfqzTNX3ZXLj2Zfwm3ChvuV8tffvWpKyUjajSkauGLslC2ZOVIkQUb35A9eQW5Rh3XfoiYp3Qh3ZYw2N7TuwfVdarg3/6S+hqyzPhRKZZkQ2E9ZW7DhePHy3+5geTY/M2cRi9gLL7BjfAinj2epHqLIY70b2nvC1reEUyXudGZoZc49+pRVtI+I3HsIyPUuFkYtmPLUv7M6VN0bF0Ohsiq4SME+k3ku/Ir0uBkeNSm+66M5WVV4c+nZk1bprhAEAQBAEAQBAEAQBAfHOABJIAGJJwACA5W1NMmAmOjZxhwwMhOrTsPS71uoLdqw5S6z6L7mjfnQr6Lqznqp09Sb6mZ8g5pl8cA7Bi7tW9CqFf6Ucm3NssJFJSNYLmNawbmgBWcjW6ssqaiLsgtLKzasdbm/wC3mbNGLO16ii4pbOa3F2JXmsvidt3Re7H7ncx8Cuvq+rNs1S1uAXCtyVHpE6sKmysqKonaufO2UmbkKtEJzyVVI2FFIwfc3F3cM11cHhORlv3Fper7f7NDM4nRjL3nt+i7lfV1LnAtu1WnDkkh3iXtMHgGNRqU/el8+30PK5XG8i56j7q+/wBRQaQVdPcGvFQwfqpsJAPwyD811LMKuXZa/b+DFTxKS6S6nXWJpNT1XIaTHKM4ZOS/s2OHUuddjTr79vU61ORC3sy6WuZwgCAj1tOJGFp3Xg7itfJoV1bi/wC37mWmx1yTRU6Pkte9p2j4grlcJbjZKD/7o3s5JwUi+XdOYEAQBAEAQBAEAQBAQLZteGkZwkzrr8GsGL3u2NaNpWSuqVj1Ex2WRrW5HA2rac9af036OK/k0rDnuMrhn1ZLrU48a+vd+v8ABw8nOlZ0XY+08GQAAAyAwA7FmbNDqywgp1ilIvGJc0VnX4nALgZvFlFuFPV+vkv5Ovi8Ocves6L0LQBsYwwXm7rurlN7Z2660lyxXQg1VZuXLuyXLsbtdJWTT3rW7m5GvRqawlZ6Med0lCtbZFt1dMeab0jZq3YDv2r2XD+AV16nf7z9PJfyeVzuNzs3GnovXz/0aJI16WOktI8/Lbe2RJo1lTKNFbURLNFlWitqWA3X7De1wvDmne0jEK+kyYzlF7R0Wj+mj4boqsmWPJtQB+kj/ijaOkLnZGDv3q/odnF4jv3bPqehQyte0PaQ5rgC1wN4IO0Fcppp6Z1k99UZqCQgKihjund/r+a5ONDWTL+5vXS3Sv7FuusaIQBAEAQBAEAQBAVdv23HRx6773OcdWKJvpyP3Do3lZaaZWy0jFddGqO2eeSyyTyGec60hwAHoQt9hg/Pau3XXGuOkecyMmVsiZTwJKRrpFnTU9+xa9tsYRcpPSRnrrcnpF9Q2eG4uz3LyudxKV/uw6R+7/hHfxcGNfvT6v8ABKmnDQuFbeoLSOpCtyKqpqiVzJ2Ob6m9XVogPkJVEjaUdGcUO0rscO4TblvfaPr/AAc3P4nXjLXeXp/JvDF7fEw6sWHLWv7+bPH5OVbkS5rH/byQcFtmsaJAroqyJKFkRVkGdiyxZUraiNZUyjRXTNuV0QWGjWkklC7V5T6cnlxZmK/1o/zC1MrEVq2u50sPOdb5Zdj1ekqmTMbLG4PY8BzXDIgrhSi4vTPQRkpLaNygkg0LOU53/MStLGj78pGzc/dSJy3TWCAIAgCAIAgCAiWraEdNE+eU3NYL+knYBvJKvXBzkoorOahFyZ5jU1UlRKaib03C5jPVhi2NHTvK7tVUa48qPNZWS7ZEylgUykayRb0lKSQAFp33wqg5zekjZpplOXLFdToqKjEYvOJ+S8jm5s8h9ekfJf5Z6PFxY0r5+oqam7ALiX5OuiOjXVvuVNRULnNuRvQrIZJcVKibHSKJEMNy9Twvgbnq3IWl5L1/c87xHjHLuunv6+n7G9etjFRWorSPLyk5Pb7glWIMHFSiDQ9XRBHkCuiCLK1ZEUZAnjWRMqyuqI1lTKMrZm3K6ILrQvSTicnByH/t5XY7oZD6w/Cdq0c3F8Rc0e6OtgZnI+SXY9Ye69t4N94wI2grgT6Jnfj3MKZlw6yqUx0i1j2zcspQIAgCAIAgCAIDzXSu1uNTljTfDTO1WgZSTjNx3huQXYw6OSPM+7/Bw+I5O3yIi0kV625M5KReUVKTcAFo5ORCmDnN9DaoplZLlidLR0gjHTtK8dmZk8iXNLol2Xp/s9NjY0aY6XfzZhVVV2AXEyMnyR0K6t9WVFROtDub8KyKAXFZYVuTSS22ZZSjCO2a6u0oaccp2JyaMXOO4AL3HCOA+Fq25e96eS/2eS4jxWV78On9Pr6/6EDLQqMYoBAw5PqDqkjeGDHvuXelbTDu9/sc6vCsl8iWzRWsd9pXavRFG27+ZYnmR8omyuHLzYfolVD0LQcT/mRR3fBFmx84kvh0fJkKoorSp8XRR1TRm6Alsl37js+9ZY30z+X7mtZgWR7dTXRWrHNe0Etc3B0bwWvaelpxWdw11NGScejJLlCKmh4V0VZFmarogrp2LKijKypYsiKlbM3+6uEeh+Te3+EZxKV174hfCTm+Hd1t+S4PEcbllzrsz0fDsnxI8r7o7sBaCOgfUAQBAEAQBAEBQ6aWqaanOobpJjwUXQXZu7BeVs4tXiWdeyNfKu8Kts89pIQLmjJou695Xc7HlpS5nsv7OpSbgAtPJyIVQc5voZqapWS5YnW0NIIx07SvFZmZLInzS7Lsj1GLjRpjpd/Mwq6nYFw8jI30R0qqvNlRUTrR7m9CBGa0uWaqqVklGK22ZLLI1RcpPSRDkqJZpOK0YBf+slP2cLd7jv6F7/hnCasGHi3dZ/j5L+TyWXmWZ0+SvpD8/v8AwdPYWjMFNyzfNMfSnkxdf+EeqOpbN2TOzp2XoZKcaFS6dy8WubAQBAEBS2/o3DVjWI4OVv2dQzCRp6faHQVnpyJ1Pp29DBdjwtXU5GKWWGQ0tUAJAL2PHoTs9pvTvC6sJRsjzRODfRKqWmS3KUYCPIFdFWQZ2rIirK2pYsqKMqqlquiDTR1r6eVk8fpRPDx0j1mnrF6pdWrIOLNnHtdc1JHu9nVjJ4o5mG9sjGvb1ELzE4uMnF+R6mMlJJokqpYIAgCAIAgCA8y0vr+Hq3NBvZTDgm7uFdcZD8gu1g1cte/U4PE7ty5F5GuzaYuIACzX3Rri5SfQ51dbk9I7eyqIRtvOa8Nn5ssmfX9K7I9Rh4qpjvzNlXU3YBcHIyPJHVqr31ZT1E60O5vwgRmNLis9VUrJKEVtsyWWRqi5SekiNas7xqU0AvlnOoz8I2vPQAvoPCeF14UPEs6y83/hHjMzNnm2ckf0/wDerOvsGx46SIRMxPpSSH0pHnNxKvda7JczN6qpVx5UWKxGQIAgCAIAgKfSexW1cJaOTKzlwSbWSDLsORWei51T35eZhvpVsOVnG2bVGRnLGq9jiyRu1sjcCF2Hruux5qcXGTizc9SihEnCuiCuqAsqKMq6lqyIqVkysXR6T5JrU1opaRxxhdrx/wAN+Y7HX964XEauWakvM9Bw63mr5X5HfLnHRCAIAgCAIDRX1IijkldlGxzz2C9WhHmkkVk+VNnkdCxz7iby6Rxe7frPN5+a9C3GuHXsjyljdljO6sKzQ0XntPTuC8ZxXiDulyrt/wB6newMRQXMy1qp7hcF5rIv10R3K69lPUzrndzfrgRGtListdbnJRittmac41x2+xLawNC99wnhccWPNLrN/b5I8TxPiMsmXLH9C+/zNWhlNws09a7G5xp4ehrfTI6zh2Lp5s9JVr92W4fVpObOxXPOkEAQBAEAQBAEB5/pFTcBXawwbVxa53cNHge8Xdy62HPmq0/I4nEqtTU15mpxW0jmMjTK6IIE4WRFWVlSFkRQq5wrlkW/k/r+Br4ccJtaF27EXtv7R8Vo59fNU36HS4dZy269T21efPQBAEAQBAEBzmn0+rRvYM5nxxdYc7lfAFbWHHdq+RrZkuWplLYNm3XEjlOy/C1anFeIJpxj+lfdnPwsV72+7+x1LnCNtwXjr7+78z0dVfkuxU1U65je2dCuBBxcVaMdmz0iiXCwBe64Pwr2ePi2L339v9njuK8Sd8vDrfur7/6FUbmOI2NPyXfj3OKY6I21RQUkLJKqnY/VLpGukY1we5xJvBOBWtk1WTtbUX9DuY9tca0nJFx50UH3yl97H9Vg9nt+F/Qz+PV8S+o86LP++0vvY/qns9vwv6Dx6viX1HnTZ/32l97H9U9nt+F/QePV8S+o86bP++0vvY/qns9vwv6Dx6viX1HnTZ/32l97H9U9nt+F/QePV8S+o86bP++0vvY/qns9vwv6Dx6viX1HnTZ/32l97H9U9nt+F/Qj2ir4l9R502f99pfex/VPZ7fhf0J8er4l9TmtMrVpZzSGCohleyou1Y3te4Me0gm4HJbmHXOEnzJpaNHOnCdfRpkV630cQjSFXRBCmV0VZW1IWRFCrqArkoiQT8FJHKMODljf4XArHdHmg0bNEuWaZ+i43XgHeAe9eVZ6oyQBAEAQBAc9pbGH8A046shkA/E1pA/+ljle47jH+5gyIpxWzKgj1G6xzPwC81m5ClLS7I2sanlW33Zpqp1xZzcmdWusrJHaxURRtpaRsZcMO9ew4FwrtkWr/wBV/n+Dy/GuJ73RW/3f+P5N7CvVM80ZFyjRJodBHzcZ6SxhPyViyk0Ymnj5qLwM+iknnZ84tHzUXgZ9EHOxxaPm4vAz6IOdmPF4+ai8DPopHOz4aePm4vAz6IRzsxMEfNxeBn0Ukc7MHQR83F4GfRToc7NboY+bi8DPoraI55GHBtGIYxvS1rQfgFKRVybMHlXRQiyFZEQRJldFWV1SsiKFVUKxKK2oyPUVEuxlh3P0NYUuvTU7/agid3sC8rYtTa+Z6ut7imTlQuEAQBAfHG5YrbOSJKRTWvDrPiJybrk/Bce+/wAOD9WWVfPJeiI08y87bPZ0q4FbPLesKRuwjo1OfqDpOXQN69DwThTyrOef6I/d+n8nH4xxL2eHJD9T+3zMonL33KktI8Ttt7ZuDlXRIL1OiT5rJokXpoDWTQPmspB8LkBiSpIMS5SDAlSQa3FWINbipINEjldEEeQq6IIkxV0VZX1BV0UKuoVyUVlScD1FRIyx7nv+if8A4VJf90p/9tq8tf8A+SX7s9VT/wCOP7ItliMgQBAFDeganFc+2fM9l0VNpSrzmXdzzejbpgU08y576nRrgR3SBoL3ZD4nYFvYGHPKuVUPP7L1MWZlQxqnZLyIEcxcS47V9Rx8WGNUqoLoj51ffO+x2T7smxvVmiiNmuo0WPjpLsSmiSsfpLSg3GZmHSr+FInTPnnPSc8zvTwpE6Y856Tnmd6eFIaY856Tnmd6eFIaZ885qTnmd6eHIaZidJqTnmd6nw2NMxOktJzzO9PDZHKzA6S0vPM71PIxyswdpJS863vU8jI5Wa3aR03Ot71bkI5GanaQ03OtVtDkkaX2/T841TojkkR5LbgP6xqsivhyIU1rQn1wrKSI8KXoQJq+M5OCtzolVSIUs7XYNxJwAGZKrKa0ZI1vZ+jrHh1IIWexDE3uaAvLze5NnqYLUUiYqFggCAxeVr3S8iUR6h9w61ysy3w6/mzLXHbKG0pMF5yT2zpUwKkG8qEtm52RT2lXcI/VaeSzAdJ2lfS+AcM9ko55r35d/kvJfyeB4zn+03ckX7sfu/Uyp3ruSRyETWSLC0WRtD1GiTTXcqN43tcPgpj3LI6fQlkb6GmdqMJ4IA3tbfeCRj3Lj5O1bJfM9Lj6dUX8i74rHzbPC1YOZ+pm0hxWPm2eFqcz9RpDisfNs8LU5n6jSHFY+bZ4WpzP1GkOKx82zwtTmfqNIcVj5tnhanM/UaQ4rHzbPC1OZ+o0hxWPm2eFqcz9RpDisfNs8LU5n6jSHFY+bZ4WpzP1GkOKx82zwtTmfqNIcVj5tnhanMxpDisfNs8LU5mNIcVj5tnhanMxpAUsfNs8LU5mNI3KCQgCAKG9LYNZWnLqyxXV0uPVgvPZ9vPZpdkbdMOhRVr78FzPM6VUShtqu4GPVB5cl4G8N2n8l6T/AOO8N9pyPEmvdh1/d+S/ycnjmd4FPJF+9L8ebKCnevpB4QsYZFRoEyORY2iyJDHqrRJmTeFBJbeTmquZNSHOCVzmjfFJyhd0A3hc3Phqal6ne4fZzV8voditA6AQBAEAQBAEAQBAEAQBAEAQBAEAQBAfHLFY/IlGqV1wJWpfPw4OXoWitvRR1ci8nN7Z06olZcXHrKiMW3pG5vlRyOm1I+GpLXm8OjY+Pdq3XOA6jevqXA6Y04qrXfz/AHPB8ZlKeRzvt5FTDIuwcdk+GVVaIJ0UixtFkSWOVdFjc16rok0NrHUk7KxgJDeRO0ZuhOfaM1S6rxYOP0NnFv8ACs35Hp9LUslY2SNwc17Q5rhkQVwJRcXpnpE01tG1QSEAQBAEAQGE8zWNc95DWtBc5xwAAzJUpNvSIb0ts83qdIqyd75oql9PE5xEMbY4XkxjAPJcL7zmuvVhw5UpLbONdnyUnyvoaTa9f/iEvuab6LJ7FX8P3Zh/qNnr+DA2zX/4hL7mm/pU+xV/D92P6jZ6/g1vt6vH/sJfc039Kew1+n5H9Rs9fwR5NJq8ft8vuab+lT7BX6fkj+pWev4I0ml9eP26X3NN/Sp9gr9PyP6jb/3R1vkztOtqzPNUTuliYWxxgsiZfJm43tAyFw7Vzs2uutqMF1OnhWWWJymzvFom8EAQGJWFkkO0X3ADfiuPxWzlgo+psUR29lBVvXnzqVRJNhU+s/WOTMe3Yutwqjnt5n2j+TDm2csNLzInlJsgzU4nYL305Lrhm6I+mPkexe2wLvDs0+zPNZ9HiV7XdHlLHr0B5xomwSqGipYwSKjRKJsb1TRZG9r1GiTIm9QDZYdsvs9xBDpKVxvcwYvgJzcwbW7wtXJxVb1X6vydLDzPD92XY9Foa2Odglie2RjheHNN4/suNKLi9NHbjJSW0SFUsEAQBAaK2sjhYZJXtjY0XlzjcArRi5PSIlJRW2eeW/bjq86oDo6Vrr9U3iSqIyJGxnRtXVxsXk6vv+Dj5eZze7HsV7nf2GwBdFLRyG9mtxUkGp7lJBFmerIFfUPVkQV02s4hjBrOe4MY0ZlxNwCrZJRjtmeqDlJJHvGi1kCipYqcZtbe8+1IcXHvXmLrPEm5HqKq1XBRLZYjIEAUMHxY2SVFqScq7cLl5nis+a7Xojex4+6Uc7sVzEdKC6HSWHDqxA7X8rs2L1vC6uShPzfU5GZPmsa9Ce9oIIIvBBBByIK6JqniGl9iGiqHRgfo33vgds1Dm3rBXo8O/wAWHzR5zNx/CntdmVUMi2zQaLGnlVWiCwhkVWiSSx6rok2ByjRJlrJok1U3CQPMlLKYHHFzRyoX/vMy7QsVlMbFqSNinJnU+jOiotN5m4VNKXb5KYh4P+g4rn2YHwv6nUr4jF/qRZR6dUHrSSR9EkUoI7gVrvDtXkbSy6n5h+nVD6rpZOiOKUk9V4CLDtfkHl1LzK6s01nfhT0up/mVLg27p4NuKzwwfif0NaziEV+lHO1b3zO4SpldUOBva0jVgjP4Y8u0rfqojBdFo5l2XKzuzF7ycSthLRqN7MCVYg1uchBokepBCnkVkQV08isWSOu8lmj5mlNfK3kREtgBydJ6z+oZda4/EMj/AIL+52+H4+vfZ6yuQdYIAgChg+KoOfr33ud1leMy5c1038zq0rUUVLheQN5AWGEdtI3l0WztImaoDdwAXuoR5YqPoedk9tszViCl0ssFldAYjc17eVE/2Xj8jkVnx73TPmRgyKVbDlZ4jPC+J7o5Glj2OLXtOwj8l6WE1OKkjzNlbhJxZuhlVjC0WEEyq0CbHIq6JN7XqNEmYcgPuso0SNZAZCU7yo5UOZgzO3lOVE8zNZcrFT4XIDAlSDBzkINT3qQRJpVZIggTyKwRt0esSS0ZxAy8Mbc6eXYxm4fiOxamVkqqPzOhiYzsl8j3Wgo44I2QxNDWRtDWtGwBedlJye2eijFRWkSFUkIAgCgHwqGDm6o4nrK8Pd+uX7v8nYr7IhUwvlYPxt+ayYi3dBfNGxY//rl+x2S9sefCAIDkNPNERWN4eEAVDB1CZo9V3TuK3sPLdT0+xpZeKro7Xc8j5TXFrgWuabnNcLnNI2EL0EZKS2jzs4OL0yVDKp0Y2idDMqtEEqOVV0Sb2vUEmQchJ91kA1kA1kB8LkIMS5AYlykGl8ikgjSyqdEEKaVWJSPlkWXPXzCCAfxJT6ETd5O/oWtkZMao9TdxsWVrPbdHLChoYRBCOl7z6cj9rnFedttlZLmkeiqqjXHlRaLGZAgCAIAgCgHOVbbnOHSV4jKjy3SXzZ1qnuKZAB1XtducD8VFM+ScZejNp+9Fo7EG/HevcJ7Wzz76H1SAgCA5TTHQyOtBljuinAwfdyZB7Lx+a3MXMlS9PqjUycSNy35nktbRzU0hhnY6N42HJ3S05ELvVXRsW4s8/dROt6kjKKVZTXaJUcyjRBJZMq6BubKmiTMSKNA+66Aa6aB8L00DB0inQNT5VOiCPJMp0CHPUAYkqexKi2WWjeilTaJDgDBT38qdwxeN0Y29eS5+Tmxr6Lqzp4uBKfWXRHsNiWPBRxCGBga0Zn1nu2ucdpXDsslY9yO7CuMFqJYKhcIAgCAIAgCgFNa8VztbY75rzXF8dxs8Rdn+ToYs9x5fQqJQuOjfiy8sWuDmiNx5TcB+IL1HDMxWQVcn7y+6Obl0OMuddmWi6xpBAEB8JTYK+2LJp6thinjDxsOTmne12YKtXfKt7iytlUZrUkebW95PKmC99K41DObNwmaOjY5dijiUZdJ9Dj5HDWusDknPcx2pI10bhm14LXdxXSjZGS2mcudUovTRIjmVzFo3NmUaINrZVAMuFQAypoGJmU6BrfMmgRZ6trcyAm0iVBskWXZVZWm6mgcWnOZ/IiHTrHPsWtdl1192btODZZ5Hf6O+TaCEiWrdxmQYhl10DT0N9bt7lyL86c+keiOxRgwr6vqzumNAAAAAGAAwAHQFom8fUAQBAEAQBAEAQGueEPBa7I/BYrqY2wcJ9i0JuD2jna+gfHjdrN9ofmvLZXD7KHtdY+v8nWpvhP5Mgh92IwO9aUW09o2tb7lhT2zI3A3O68+9danil0VqXU1J4db7dCW22XH1B3lbkeKSf/EwPCS8zY2ue7cOoLLHLsmUdEYkqJjjnf2rahGb7mGTiuxIay5bCjoxORmrFSFaVkU9SNWeGOUbNZoJHUcwrwslDrF6KTrjNaktnI2j5MaZ2NPLLTn2ftWdxx+K3a+I2R79TTs4dVLt0KGq8nFez7KWCYbL9aN3bfgtqPE4+aNSfC35MrptEbUZnTB37j2OWZcQqfmYJcNtRodYFpj9hnPVqH81f26n1Kf0630MmaOWm7KikF/tFg78VDzqfULhtvoTINBbUfmyGIb3SB3wCxS4lWuxmjwufmW9F5LpDjUVnW2Bl38zvotefE2/0o2YcMiv1M6aydBLPp7nCESuH6yc8I6/eAcB2BaVmVbPuzdrxaodkdKxoAuAAAyAwAWubB9QBAEAQBAEAQBAEAQBAEBFms6J+JYOsYH4LVswqLOsor8GaGRZHszR/wBFh3O7ysP9Mx/T7mX2231NsdmRN9W/rJKywwaI9omOWTY/Mksja3IAdQWzGEY9kYnJvuzNWKhAEAQBAEAQBAEAQBAEAQBAEAQBAEAQBAEAQBAEAQBAEAQBAEAQBAEAQBAEAQBAEAQBAEAQBAEAQBAEAQBAEAQBAEAQBAEAQBAEAQBAEAQBAEAQBAEAQBAEAQBAEAQBAEAQH//Z"/>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6148" name="AutoShape 4" descr="data:image/jpeg;base64,/9j/4AAQSkZJRgABAQAAAQABAAD/2wCEAAkGBxAQEhIPEBAPEBQQDw8QEA8QFA8QDxAPFBQWFhQVFBQYHCggGBwlGxQVIjEhJSkrLi4vFx8zODMsNygtLisBCgoKDg0OGhAQGywkHiQsLCwsLSwsLCwtLCwsLCwsLCwsLCwsLCwsLCwsLCwsLCwsLCwsLCwsLCwsLCwsLCwsLP/AABEIAOEA4QMBEQACEQEDEQH/xAAcAAEAAgMBAQEAAAAAAAAAAAAABAUCAwYHAQj/xABIEAABAwEEBAkJBAgFBQAAAAABAAIDBAURITEGEkFRExQiU2FxgZGSBxYyQlKTobHRM1RiwSNDRHJzotLhVWOCs/AVJDRFsv/EABsBAQACAwEBAAAAAAAAAAAAAAABAgMEBQYH/8QANREAAgICAAQDBwMEAgIDAAAAAAECAwQRBRIhMRNBURQiUmGRobEycdEVgcHhQvAzcgYjU//aAAwDAQACEQMRAD8A9xQBAEAQBAEAQBAEAQBAEAQBAEAQBAEAQBAEAQBAEAQBAEAQBAEAQBAEAQBAEAQBAEAQBAEAQBAEAQBAEAQGLngZkBUlZGP6nolJvsa3VTB6w+K1pZ+PHvJF1VN+RrNfHvPcsT4pjev2LezzDa+M+td1gq8eJY0v+QdFnob2SNd6JB6jetuFkJrcWmY3FrujNXKhAEAQBAEAQBAEAQBAEAQBAEAQBAEAQBAEBi6QDM9m1YrL66/1MlRbNMlTduHXn3Ln28S1+lfX+DJGvZDmrek/Jcu7iNkv+X+DYhQQpKpc+VrkbEajQ6ZY9tmVQMNdCdAlCdGvhHNN4JB3hXhOUHuL0y3KpLTLezLW1iGSZnJ2/oK9DgcS8R+Hb38maGRicq5odi4XZNAIAgCAIAgCAIAgCAIAgCAID4SBicOkoClr9KqOE6hl4R+XBwgyvv6dXLtWeGNZPsjBPIrh3ZWS6XTO+xo3Ae1O9sf8ovK2I4XxS+hqT4jBdkaTbVoP20sf7rZHn4q/stS9TC+IyfZEinktF/7TH7gXfNaOTlYlHR9X6JmzTPJt6rovVot4Hytb+llDzvDWsHwXn8niEpdvdXy7/U6ldbXfqzTNX3ZXLj2Zfwm3ChvuV8tffvWpKyUjajSkauGLslC2ZOVIkQUb35A9eQW5Rh3XfoiYp3Qh3ZYw2N7TuwfVdarg3/6S+hqyzPhRKZZkQ2E9ZW7DhePHy3+5geTY/M2cRi9gLL7BjfAinj2epHqLIY70b2nvC1reEUyXudGZoZc49+pRVtI+I3HsIyPUuFkYtmPLUv7M6VN0bF0Ohsiq4SME+k3ku/Ir0uBkeNSm+66M5WVV4c+nZk1bprhAEAQBAEAQBAEAQBAfHOABJIAGJJwACA5W1NMmAmOjZxhwwMhOrTsPS71uoLdqw5S6z6L7mjfnQr6Lqznqp09Sb6mZ8g5pl8cA7Bi7tW9CqFf6Ucm3NssJFJSNYLmNawbmgBWcjW6ssqaiLsgtLKzasdbm/wC3mbNGLO16ii4pbOa3F2JXmsvidt3Re7H7ncx8Cuvq+rNs1S1uAXCtyVHpE6sKmysqKonaufO2UmbkKtEJzyVVI2FFIwfc3F3cM11cHhORlv3Fper7f7NDM4nRjL3nt+i7lfV1LnAtu1WnDkkh3iXtMHgGNRqU/el8+30PK5XG8i56j7q+/wBRQaQVdPcGvFQwfqpsJAPwyD811LMKuXZa/b+DFTxKS6S6nXWJpNT1XIaTHKM4ZOS/s2OHUuddjTr79vU61ORC3sy6WuZwgCAj1tOJGFp3Xg7itfJoV1bi/wC37mWmx1yTRU6Pkte9p2j4grlcJbjZKD/7o3s5JwUi+XdOYEAQBAEAQBAEAQBAQLZteGkZwkzrr8GsGL3u2NaNpWSuqVj1Ex2WRrW5HA2rac9af036OK/k0rDnuMrhn1ZLrU48a+vd+v8ABw8nOlZ0XY+08GQAAAyAwA7FmbNDqywgp1ilIvGJc0VnX4nALgZvFlFuFPV+vkv5Ovi8Ocves6L0LQBsYwwXm7rurlN7Z2660lyxXQg1VZuXLuyXLsbtdJWTT3rW7m5GvRqawlZ6Med0lCtbZFt1dMeab0jZq3YDv2r2XD+AV16nf7z9PJfyeVzuNzs3GnovXz/0aJI16WOktI8/Lbe2RJo1lTKNFbURLNFlWitqWA3X7De1wvDmne0jEK+kyYzlF7R0Wj+mj4boqsmWPJtQB+kj/ijaOkLnZGDv3q/odnF4jv3bPqehQyte0PaQ5rgC1wN4IO0Fcppp6Z1k99UZqCQgKihjund/r+a5ONDWTL+5vXS3Sv7FuusaIQBAEAQBAEAQBAVdv23HRx6773OcdWKJvpyP3Do3lZaaZWy0jFddGqO2eeSyyTyGec60hwAHoQt9hg/Pau3XXGuOkecyMmVsiZTwJKRrpFnTU9+xa9tsYRcpPSRnrrcnpF9Q2eG4uz3LyudxKV/uw6R+7/hHfxcGNfvT6v8ABKmnDQuFbeoLSOpCtyKqpqiVzJ2Ob6m9XVogPkJVEjaUdGcUO0rscO4TblvfaPr/AAc3P4nXjLXeXp/JvDF7fEw6sWHLWv7+bPH5OVbkS5rH/byQcFtmsaJAroqyJKFkRVkGdiyxZUraiNZUyjRXTNuV0QWGjWkklC7V5T6cnlxZmK/1o/zC1MrEVq2u50sPOdb5Zdj1ekqmTMbLG4PY8BzXDIgrhSi4vTPQRkpLaNygkg0LOU53/MStLGj78pGzc/dSJy3TWCAIAgCAIAgCAiWraEdNE+eU3NYL+knYBvJKvXBzkoorOahFyZ5jU1UlRKaib03C5jPVhi2NHTvK7tVUa48qPNZWS7ZEylgUykayRb0lKSQAFp33wqg5zekjZpplOXLFdToqKjEYvOJ+S8jm5s8h9ekfJf5Z6PFxY0r5+oqam7ALiX5OuiOjXVvuVNRULnNuRvQrIZJcVKibHSKJEMNy9Twvgbnq3IWl5L1/c87xHjHLuunv6+n7G9etjFRWorSPLyk5Pb7glWIMHFSiDQ9XRBHkCuiCLK1ZEUZAnjWRMqyuqI1lTKMrZm3K6ILrQvSTicnByH/t5XY7oZD6w/Cdq0c3F8Rc0e6OtgZnI+SXY9Ye69t4N94wI2grgT6Jnfj3MKZlw6yqUx0i1j2zcspQIAgCAIAgCAIDzXSu1uNTljTfDTO1WgZSTjNx3huQXYw6OSPM+7/Bw+I5O3yIi0kV625M5KReUVKTcAFo5ORCmDnN9DaoplZLlidLR0gjHTtK8dmZk8iXNLol2Xp/s9NjY0aY6XfzZhVVV2AXEyMnyR0K6t9WVFROtDub8KyKAXFZYVuTSS22ZZSjCO2a6u0oaccp2JyaMXOO4AL3HCOA+Fq25e96eS/2eS4jxWV78On9Pr6/6EDLQqMYoBAw5PqDqkjeGDHvuXelbTDu9/sc6vCsl8iWzRWsd9pXavRFG27+ZYnmR8omyuHLzYfolVD0LQcT/mRR3fBFmx84kvh0fJkKoorSp8XRR1TRm6Alsl37js+9ZY30z+X7mtZgWR7dTXRWrHNe0Etc3B0bwWvaelpxWdw11NGScejJLlCKmh4V0VZFmarogrp2LKijKypYsiKlbM3+6uEeh+Te3+EZxKV174hfCTm+Hd1t+S4PEcbllzrsz0fDsnxI8r7o7sBaCOgfUAQBAEAQBAEBQ6aWqaanOobpJjwUXQXZu7BeVs4tXiWdeyNfKu8Kts89pIQLmjJou695Xc7HlpS5nsv7OpSbgAtPJyIVQc5voZqapWS5YnW0NIIx07SvFZmZLInzS7Lsj1GLjRpjpd/Mwq6nYFw8jI30R0qqvNlRUTrR7m9CBGa0uWaqqVklGK22ZLLI1RcpPSRDkqJZpOK0YBf+slP2cLd7jv6F7/hnCasGHi3dZ/j5L+TyWXmWZ0+SvpD8/v8AwdPYWjMFNyzfNMfSnkxdf+EeqOpbN2TOzp2XoZKcaFS6dy8WubAQBAEBS2/o3DVjWI4OVv2dQzCRp6faHQVnpyJ1Pp29DBdjwtXU5GKWWGQ0tUAJAL2PHoTs9pvTvC6sJRsjzRODfRKqWmS3KUYCPIFdFWQZ2rIirK2pYsqKMqqlquiDTR1r6eVk8fpRPDx0j1mnrF6pdWrIOLNnHtdc1JHu9nVjJ4o5mG9sjGvb1ELzE4uMnF+R6mMlJJokqpYIAgCAIAgCA8y0vr+Hq3NBvZTDgm7uFdcZD8gu1g1cte/U4PE7ty5F5GuzaYuIACzX3Rri5SfQ51dbk9I7eyqIRtvOa8Nn5ssmfX9K7I9Rh4qpjvzNlXU3YBcHIyPJHVqr31ZT1E60O5vwgRmNLis9VUrJKEVtsyWWRqi5SekiNas7xqU0AvlnOoz8I2vPQAvoPCeF14UPEs6y83/hHjMzNnm2ckf0/wDerOvsGx46SIRMxPpSSH0pHnNxKvda7JczN6qpVx5UWKxGQIAgCAIAgKfSexW1cJaOTKzlwSbWSDLsORWei51T35eZhvpVsOVnG2bVGRnLGq9jiyRu1sjcCF2Hruux5qcXGTizc9SihEnCuiCuqAsqKMq6lqyIqVkysXR6T5JrU1opaRxxhdrx/wAN+Y7HX964XEauWakvM9Bw63mr5X5HfLnHRCAIAgCAIDRX1IijkldlGxzz2C9WhHmkkVk+VNnkdCxz7iby6Rxe7frPN5+a9C3GuHXsjyljdljO6sKzQ0XntPTuC8ZxXiDulyrt/wB6newMRQXMy1qp7hcF5rIv10R3K69lPUzrndzfrgRGtListdbnJRittmac41x2+xLawNC99wnhccWPNLrN/b5I8TxPiMsmXLH9C+/zNWhlNws09a7G5xp4ehrfTI6zh2Lp5s9JVr92W4fVpObOxXPOkEAQBAEAQBAEB5/pFTcBXawwbVxa53cNHge8Xdy62HPmq0/I4nEqtTU15mpxW0jmMjTK6IIE4WRFWVlSFkRQq5wrlkW/k/r+Br4ccJtaF27EXtv7R8Vo59fNU36HS4dZy269T21efPQBAEAQBAEBzmn0+rRvYM5nxxdYc7lfAFbWHHdq+RrZkuWplLYNm3XEjlOy/C1anFeIJpxj+lfdnPwsV72+7+x1LnCNtwXjr7+78z0dVfkuxU1U65je2dCuBBxcVaMdmz0iiXCwBe64Pwr2ePi2L339v9njuK8Sd8vDrfur7/6FUbmOI2NPyXfj3OKY6I21RQUkLJKqnY/VLpGukY1we5xJvBOBWtk1WTtbUX9DuY9tca0nJFx50UH3yl97H9Vg9nt+F/Qz+PV8S+o86LP++0vvY/qns9vwv6Dx6viX1HnTZ/32l97H9U9nt+F/QePV8S+o86bP++0vvY/qns9vwv6Dx6viX1HnTZ/32l97H9U9nt+F/QePV8S+o86bP++0vvY/qns9vwv6Dx6viX1HnTZ/32l97H9U9nt+F/Qj2ir4l9R502f99pfex/VPZ7fhf0J8er4l9TmtMrVpZzSGCohleyou1Y3te4Me0gm4HJbmHXOEnzJpaNHOnCdfRpkV630cQjSFXRBCmV0VZW1IWRFCrqArkoiQT8FJHKMODljf4XArHdHmg0bNEuWaZ+i43XgHeAe9eVZ6oyQBAEAQBAc9pbGH8A046shkA/E1pA/+ljle47jH+5gyIpxWzKgj1G6xzPwC81m5ClLS7I2sanlW33Zpqp1xZzcmdWusrJHaxURRtpaRsZcMO9ew4FwrtkWr/wBV/n+Dy/GuJ73RW/3f+P5N7CvVM80ZFyjRJodBHzcZ6SxhPyViyk0Ymnj5qLwM+iknnZ84tHzUXgZ9EHOxxaPm4vAz6IOdmPF4+ai8DPopHOz4aePm4vAz6IRzsxMEfNxeBn0Ukc7MHQR83F4GfRToc7NboY+bi8DPoraI55GHBtGIYxvS1rQfgFKRVybMHlXRQiyFZEQRJldFWV1SsiKFVUKxKK2oyPUVEuxlh3P0NYUuvTU7/agid3sC8rYtTa+Z6ut7imTlQuEAQBAfHG5YrbOSJKRTWvDrPiJybrk/Bce+/wAOD9WWVfPJeiI08y87bPZ0q4FbPLesKRuwjo1OfqDpOXQN69DwThTyrOef6I/d+n8nH4xxL2eHJD9T+3zMonL33KktI8Ttt7ZuDlXRIL1OiT5rJokXpoDWTQPmspB8LkBiSpIMS5SDAlSQa3FWINbipINEjldEEeQq6IIkxV0VZX1BV0UKuoVyUVlScD1FRIyx7nv+if8A4VJf90p/9tq8tf8A+SX7s9VT/wCOP7ItliMgQBAFDeganFc+2fM9l0VNpSrzmXdzzejbpgU08y576nRrgR3SBoL3ZD4nYFvYGHPKuVUPP7L1MWZlQxqnZLyIEcxcS47V9Rx8WGNUqoLoj51ffO+x2T7smxvVmiiNmuo0WPjpLsSmiSsfpLSg3GZmHSr+FInTPnnPSc8zvTwpE6Y856Tnmd6eFIaY856Tnmd6eFIaZ885qTnmd6eHIaZidJqTnmd6nw2NMxOktJzzO9PDZHKzA6S0vPM71PIxyswdpJS863vU8jI5Wa3aR03Ot71bkI5GanaQ03OtVtDkkaX2/T841TojkkR5LbgP6xqsivhyIU1rQn1wrKSI8KXoQJq+M5OCtzolVSIUs7XYNxJwAGZKrKa0ZI1vZ+jrHh1IIWexDE3uaAvLze5NnqYLUUiYqFggCAxeVr3S8iUR6h9w61ysy3w6/mzLXHbKG0pMF5yT2zpUwKkG8qEtm52RT2lXcI/VaeSzAdJ2lfS+AcM9ko55r35d/kvJfyeB4zn+03ckX7sfu/Uyp3ruSRyETWSLC0WRtD1GiTTXcqN43tcPgpj3LI6fQlkb6GmdqMJ4IA3tbfeCRj3Lj5O1bJfM9Lj6dUX8i74rHzbPC1YOZ+pm0hxWPm2eFqcz9RpDisfNs8LU5n6jSHFY+bZ4WpzP1GkOKx82zwtTmfqNIcVj5tnhanM/UaQ4rHzbPC1OZ+o0hxWPm2eFqcz9RpDisfNs8LU5n6jSHFY+bZ4WpzP1GkOKx82zwtTmfqNIcVj5tnhanMxpDisfNs8LU5mNIcVj5tnhanMxpAUsfNs8LU5mNI3KCQgCAKG9LYNZWnLqyxXV0uPVgvPZ9vPZpdkbdMOhRVr78FzPM6VUShtqu4GPVB5cl4G8N2n8l6T/AOO8N9pyPEmvdh1/d+S/ycnjmd4FPJF+9L8ebKCnevpB4QsYZFRoEyORY2iyJDHqrRJmTeFBJbeTmquZNSHOCVzmjfFJyhd0A3hc3Phqal6ne4fZzV8voditA6AQBAEAQBAEAQBAEAQBAEAQBAEAQBAfHLFY/IlGqV1wJWpfPw4OXoWitvRR1ci8nN7Z06olZcXHrKiMW3pG5vlRyOm1I+GpLXm8OjY+Pdq3XOA6jevqXA6Y04qrXfz/AHPB8ZlKeRzvt5FTDIuwcdk+GVVaIJ0UixtFkSWOVdFjc16rok0NrHUk7KxgJDeRO0ZuhOfaM1S6rxYOP0NnFv8ACs35Hp9LUslY2SNwc17Q5rhkQVwJRcXpnpE01tG1QSEAQBAEAQGE8zWNc95DWtBc5xwAAzJUpNvSIb0ts83qdIqyd75oql9PE5xEMbY4XkxjAPJcL7zmuvVhw5UpLbONdnyUnyvoaTa9f/iEvuab6LJ7FX8P3Zh/qNnr+DA2zX/4hL7mm/pU+xV/D92P6jZ6/g1vt6vH/sJfc039Kew1+n5H9Rs9fwR5NJq8ft8vuab+lT7BX6fkj+pWev4I0ml9eP26X3NN/Sp9gr9PyP6jb/3R1vkztOtqzPNUTuliYWxxgsiZfJm43tAyFw7Vzs2uutqMF1OnhWWWJymzvFom8EAQGJWFkkO0X3ADfiuPxWzlgo+psUR29lBVvXnzqVRJNhU+s/WOTMe3Yutwqjnt5n2j+TDm2csNLzInlJsgzU4nYL305Lrhm6I+mPkexe2wLvDs0+zPNZ9HiV7XdHlLHr0B5xomwSqGipYwSKjRKJsb1TRZG9r1GiTIm9QDZYdsvs9xBDpKVxvcwYvgJzcwbW7wtXJxVb1X6vydLDzPD92XY9Foa2Odglie2RjheHNN4/suNKLi9NHbjJSW0SFUsEAQBAaK2sjhYZJXtjY0XlzjcArRi5PSIlJRW2eeW/bjq86oDo6Vrr9U3iSqIyJGxnRtXVxsXk6vv+Dj5eZze7HsV7nf2GwBdFLRyG9mtxUkGp7lJBFmerIFfUPVkQV02s4hjBrOe4MY0ZlxNwCrZJRjtmeqDlJJHvGi1kCipYqcZtbe8+1IcXHvXmLrPEm5HqKq1XBRLZYjIEAUMHxY2SVFqScq7cLl5nis+a7Xojex4+6Uc7sVzEdKC6HSWHDqxA7X8rs2L1vC6uShPzfU5GZPmsa9Ce9oIIIvBBBByIK6JqniGl9iGiqHRgfo33vgds1Dm3rBXo8O/wAWHzR5zNx/CntdmVUMi2zQaLGnlVWiCwhkVWiSSx6rok2ByjRJlrJok1U3CQPMlLKYHHFzRyoX/vMy7QsVlMbFqSNinJnU+jOiotN5m4VNKXb5KYh4P+g4rn2YHwv6nUr4jF/qRZR6dUHrSSR9EkUoI7gVrvDtXkbSy6n5h+nVD6rpZOiOKUk9V4CLDtfkHl1LzK6s01nfhT0up/mVLg27p4NuKzwwfif0NaziEV+lHO1b3zO4SpldUOBva0jVgjP4Y8u0rfqojBdFo5l2XKzuzF7ycSthLRqN7MCVYg1uchBokepBCnkVkQV08isWSOu8lmj5mlNfK3kREtgBydJ6z+oZda4/EMj/AIL+52+H4+vfZ6yuQdYIAgChg+KoOfr33ud1leMy5c1038zq0rUUVLheQN5AWGEdtI3l0WztImaoDdwAXuoR5YqPoedk9tszViCl0ssFldAYjc17eVE/2Xj8jkVnx73TPmRgyKVbDlZ4jPC+J7o5Glj2OLXtOwj8l6WE1OKkjzNlbhJxZuhlVjC0WEEyq0CbHIq6JN7XqNEmYcgPuso0SNZAZCU7yo5UOZgzO3lOVE8zNZcrFT4XIDAlSDBzkINT3qQRJpVZIggTyKwRt0esSS0ZxAy8Mbc6eXYxm4fiOxamVkqqPzOhiYzsl8j3Wgo44I2QxNDWRtDWtGwBedlJye2eijFRWkSFUkIAgCgHwqGDm6o4nrK8Pd+uX7v8nYr7IhUwvlYPxt+ayYi3dBfNGxY//rl+x2S9sefCAIDkNPNERWN4eEAVDB1CZo9V3TuK3sPLdT0+xpZeKro7Xc8j5TXFrgWuabnNcLnNI2EL0EZKS2jzs4OL0yVDKp0Y2idDMqtEEqOVV0Sb2vUEmQchJ91kA1kA1kB8LkIMS5AYlykGl8ikgjSyqdEEKaVWJSPlkWXPXzCCAfxJT6ETd5O/oWtkZMao9TdxsWVrPbdHLChoYRBCOl7z6cj9rnFedttlZLmkeiqqjXHlRaLGZAgCAIAgCgHOVbbnOHSV4jKjy3SXzZ1qnuKZAB1XtducD8VFM+ScZejNp+9Fo7EG/HevcJ7Wzz76H1SAgCA5TTHQyOtBljuinAwfdyZB7Lx+a3MXMlS9PqjUycSNy35nktbRzU0hhnY6N42HJ3S05ELvVXRsW4s8/dROt6kjKKVZTXaJUcyjRBJZMq6BubKmiTMSKNA+66Aa6aB8L00DB0inQNT5VOiCPJMp0CHPUAYkqexKi2WWjeilTaJDgDBT38qdwxeN0Y29eS5+Tmxr6Lqzp4uBKfWXRHsNiWPBRxCGBga0Zn1nu2ucdpXDsslY9yO7CuMFqJYKhcIAgCAIAgCgFNa8VztbY75rzXF8dxs8Rdn+ToYs9x5fQqJQuOjfiy8sWuDmiNx5TcB+IL1HDMxWQVcn7y+6Obl0OMuddmWi6xpBAEB8JTYK+2LJp6thinjDxsOTmne12YKtXfKt7iytlUZrUkebW95PKmC99K41DObNwmaOjY5dijiUZdJ9Dj5HDWusDknPcx2pI10bhm14LXdxXSjZGS2mcudUovTRIjmVzFo3NmUaINrZVAMuFQAypoGJmU6BrfMmgRZ6trcyAm0iVBskWXZVZWm6mgcWnOZ/IiHTrHPsWtdl1192btODZZ5Hf6O+TaCEiWrdxmQYhl10DT0N9bt7lyL86c+keiOxRgwr6vqzumNAAAAAGAAwAHQFom8fUAQBAEAQBAEAQGueEPBa7I/BYrqY2wcJ9i0JuD2jna+gfHjdrN9ofmvLZXD7KHtdY+v8nWpvhP5Mgh92IwO9aUW09o2tb7lhT2zI3A3O68+9danil0VqXU1J4db7dCW22XH1B3lbkeKSf/EwPCS8zY2ue7cOoLLHLsmUdEYkqJjjnf2rahGb7mGTiuxIay5bCjoxORmrFSFaVkU9SNWeGOUbNZoJHUcwrwslDrF6KTrjNaktnI2j5MaZ2NPLLTn2ftWdxx+K3a+I2R79TTs4dVLt0KGq8nFez7KWCYbL9aN3bfgtqPE4+aNSfC35MrptEbUZnTB37j2OWZcQqfmYJcNtRodYFpj9hnPVqH81f26n1Kf0630MmaOWm7KikF/tFg78VDzqfULhtvoTINBbUfmyGIb3SB3wCxS4lWuxmjwufmW9F5LpDjUVnW2Bl38zvotefE2/0o2YcMiv1M6aydBLPp7nCESuH6yc8I6/eAcB2BaVmVbPuzdrxaodkdKxoAuAAAyAwAWubB9QBAEAQBAEAQBAEAQBAEBFms6J+JYOsYH4LVswqLOsor8GaGRZHszR/wBFh3O7ysP9Mx/T7mX2231NsdmRN9W/rJKywwaI9omOWTY/Mksja3IAdQWzGEY9kYnJvuzNWKhAEAQBAEAQBAEAQBAEAQBAEAQBAEAQBAEAQBAEAQBAEAQBAEAQBAEAQBAEAQBAEAQBAEAQBAEAQBAEAQBAEAQBAEAQBAEAQBAEAQBAEAQBAEAQBAEAQBAEAQBAEAQBAEAQH//Z"/>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6150" name="AutoShape 6" descr="data:image/jpeg;base64,/9j/4AAQSkZJRgABAQAAAQABAAD/2wCEAAkGBxAQEhIPEBAPEBQQDw8QEA8QFA8QDxAPFBQWFhQVFBQYHCggGBwlGxQVIjEhJSkrLi4vFx8zODMsNygtLisBCgoKDg0OGhAQGywkHiQsLCwsLSwsLCwtLCwsLCwsLCwsLCwsLCwsLCwsLCwsLCwsLCwsLCwsLCwsLCwsLCwsLP/AABEIAOEA4QMBEQACEQEDEQH/xAAcAAEAAgMBAQEAAAAAAAAAAAAABAUCAwYHAQj/xABIEAABAwEEBAkJBAgFBQAAAAABAAIDBAURITEGEkFRExQiU2FxgZGSBxYyQlKTobHRM1RiwSNDRHJzotLhVWOCs/AVJDRFsv/EABsBAQACAwEBAAAAAAAAAAAAAAABAgMEBQYH/8QANREAAgICAAQDBwMEAgIDAAAAAAECAwQRBRIhMRNBURQiUmGRobEycdEVgcHhQvAzcgYjU//aAAwDAQACEQMRAD8A9xQBAEAQBAEAQBAEAQBAEAQBAEAQBAEAQBAEAQBAEAQBAEAQBAEAQBAEAQBAEAQBAEAQBAEAQBAEAQBAEAQGLngZkBUlZGP6nolJvsa3VTB6w+K1pZ+PHvJF1VN+RrNfHvPcsT4pjev2LezzDa+M+td1gq8eJY0v+QdFnob2SNd6JB6jetuFkJrcWmY3FrujNXKhAEAQBAEAQBAEAQBAEAQBAEAQBAEAQBAEBi6QDM9m1YrL66/1MlRbNMlTduHXn3Ln28S1+lfX+DJGvZDmrek/Jcu7iNkv+X+DYhQQpKpc+VrkbEajQ6ZY9tmVQMNdCdAlCdGvhHNN4JB3hXhOUHuL0y3KpLTLezLW1iGSZnJ2/oK9DgcS8R+Hb38maGRicq5odi4XZNAIAgCAIAgCAIAgCAIAgCAID4SBicOkoClr9KqOE6hl4R+XBwgyvv6dXLtWeGNZPsjBPIrh3ZWS6XTO+xo3Ae1O9sf8ovK2I4XxS+hqT4jBdkaTbVoP20sf7rZHn4q/stS9TC+IyfZEinktF/7TH7gXfNaOTlYlHR9X6JmzTPJt6rovVot4Hytb+llDzvDWsHwXn8niEpdvdXy7/U6ldbXfqzTNX3ZXLj2Zfwm3ChvuV8tffvWpKyUjajSkauGLslC2ZOVIkQUb35A9eQW5Rh3XfoiYp3Qh3ZYw2N7TuwfVdarg3/6S+hqyzPhRKZZkQ2E9ZW7DhePHy3+5geTY/M2cRi9gLL7BjfAinj2epHqLIY70b2nvC1reEUyXudGZoZc49+pRVtI+I3HsIyPUuFkYtmPLUv7M6VN0bF0Ohsiq4SME+k3ku/Ir0uBkeNSm+66M5WVV4c+nZk1bprhAEAQBAEAQBAEAQBAfHOABJIAGJJwACA5W1NMmAmOjZxhwwMhOrTsPS71uoLdqw5S6z6L7mjfnQr6Lqznqp09Sb6mZ8g5pl8cA7Bi7tW9CqFf6Ucm3NssJFJSNYLmNawbmgBWcjW6ssqaiLsgtLKzasdbm/wC3mbNGLO16ii4pbOa3F2JXmsvidt3Re7H7ncx8Cuvq+rNs1S1uAXCtyVHpE6sKmysqKonaufO2UmbkKtEJzyVVI2FFIwfc3F3cM11cHhORlv3Fper7f7NDM4nRjL3nt+i7lfV1LnAtu1WnDkkh3iXtMHgGNRqU/el8+30PK5XG8i56j7q+/wBRQaQVdPcGvFQwfqpsJAPwyD811LMKuXZa/b+DFTxKS6S6nXWJpNT1XIaTHKM4ZOS/s2OHUuddjTr79vU61ORC3sy6WuZwgCAj1tOJGFp3Xg7itfJoV1bi/wC37mWmx1yTRU6Pkte9p2j4grlcJbjZKD/7o3s5JwUi+XdOYEAQBAEAQBAEAQBAQLZteGkZwkzrr8GsGL3u2NaNpWSuqVj1Ex2WRrW5HA2rac9af036OK/k0rDnuMrhn1ZLrU48a+vd+v8ABw8nOlZ0XY+08GQAAAyAwA7FmbNDqywgp1ilIvGJc0VnX4nALgZvFlFuFPV+vkv5Ovi8Ocves6L0LQBsYwwXm7rurlN7Z2660lyxXQg1VZuXLuyXLsbtdJWTT3rW7m5GvRqawlZ6Med0lCtbZFt1dMeab0jZq3YDv2r2XD+AV16nf7z9PJfyeVzuNzs3GnovXz/0aJI16WOktI8/Lbe2RJo1lTKNFbURLNFlWitqWA3X7De1wvDmne0jEK+kyYzlF7R0Wj+mj4boqsmWPJtQB+kj/ijaOkLnZGDv3q/odnF4jv3bPqehQyte0PaQ5rgC1wN4IO0Fcppp6Z1k99UZqCQgKihjund/r+a5ONDWTL+5vXS3Sv7FuusaIQBAEAQBAEAQBAVdv23HRx6773OcdWKJvpyP3Do3lZaaZWy0jFddGqO2eeSyyTyGec60hwAHoQt9hg/Pau3XXGuOkecyMmVsiZTwJKRrpFnTU9+xa9tsYRcpPSRnrrcnpF9Q2eG4uz3LyudxKV/uw6R+7/hHfxcGNfvT6v8ABKmnDQuFbeoLSOpCtyKqpqiVzJ2Ob6m9XVogPkJVEjaUdGcUO0rscO4TblvfaPr/AAc3P4nXjLXeXp/JvDF7fEw6sWHLWv7+bPH5OVbkS5rH/byQcFtmsaJAroqyJKFkRVkGdiyxZUraiNZUyjRXTNuV0QWGjWkklC7V5T6cnlxZmK/1o/zC1MrEVq2u50sPOdb5Zdj1ekqmTMbLG4PY8BzXDIgrhSi4vTPQRkpLaNygkg0LOU53/MStLGj78pGzc/dSJy3TWCAIAgCAIAgCAiWraEdNE+eU3NYL+knYBvJKvXBzkoorOahFyZ5jU1UlRKaib03C5jPVhi2NHTvK7tVUa48qPNZWS7ZEylgUykayRb0lKSQAFp33wqg5zekjZpplOXLFdToqKjEYvOJ+S8jm5s8h9ekfJf5Z6PFxY0r5+oqam7ALiX5OuiOjXVvuVNRULnNuRvQrIZJcVKibHSKJEMNy9Twvgbnq3IWl5L1/c87xHjHLuunv6+n7G9etjFRWorSPLyk5Pb7glWIMHFSiDQ9XRBHkCuiCLK1ZEUZAnjWRMqyuqI1lTKMrZm3K6ILrQvSTicnByH/t5XY7oZD6w/Cdq0c3F8Rc0e6OtgZnI+SXY9Ye69t4N94wI2grgT6Jnfj3MKZlw6yqUx0i1j2zcspQIAgCAIAgCAIDzXSu1uNTljTfDTO1WgZSTjNx3huQXYw6OSPM+7/Bw+I5O3yIi0kV625M5KReUVKTcAFo5ORCmDnN9DaoplZLlidLR0gjHTtK8dmZk8iXNLol2Xp/s9NjY0aY6XfzZhVVV2AXEyMnyR0K6t9WVFROtDub8KyKAXFZYVuTSS22ZZSjCO2a6u0oaccp2JyaMXOO4AL3HCOA+Fq25e96eS/2eS4jxWV78On9Pr6/6EDLQqMYoBAw5PqDqkjeGDHvuXelbTDu9/sc6vCsl8iWzRWsd9pXavRFG27+ZYnmR8omyuHLzYfolVD0LQcT/mRR3fBFmx84kvh0fJkKoorSp8XRR1TRm6Alsl37js+9ZY30z+X7mtZgWR7dTXRWrHNe0Etc3B0bwWvaelpxWdw11NGScejJLlCKmh4V0VZFmarogrp2LKijKypYsiKlbM3+6uEeh+Te3+EZxKV174hfCTm+Hd1t+S4PEcbllzrsz0fDsnxI8r7o7sBaCOgfUAQBAEAQBAEBQ6aWqaanOobpJjwUXQXZu7BeVs4tXiWdeyNfKu8Kts89pIQLmjJou695Xc7HlpS5nsv7OpSbgAtPJyIVQc5voZqapWS5YnW0NIIx07SvFZmZLInzS7Lsj1GLjRpjpd/Mwq6nYFw8jI30R0qqvNlRUTrR7m9CBGa0uWaqqVklGK22ZLLI1RcpPSRDkqJZpOK0YBf+slP2cLd7jv6F7/hnCasGHi3dZ/j5L+TyWXmWZ0+SvpD8/v8AwdPYWjMFNyzfNMfSnkxdf+EeqOpbN2TOzp2XoZKcaFS6dy8WubAQBAEBS2/o3DVjWI4OVv2dQzCRp6faHQVnpyJ1Pp29DBdjwtXU5GKWWGQ0tUAJAL2PHoTs9pvTvC6sJRsjzRODfRKqWmS3KUYCPIFdFWQZ2rIirK2pYsqKMqqlquiDTR1r6eVk8fpRPDx0j1mnrF6pdWrIOLNnHtdc1JHu9nVjJ4o5mG9sjGvb1ELzE4uMnF+R6mMlJJokqpYIAgCAIAgCA8y0vr+Hq3NBvZTDgm7uFdcZD8gu1g1cte/U4PE7ty5F5GuzaYuIACzX3Rri5SfQ51dbk9I7eyqIRtvOa8Nn5ssmfX9K7I9Rh4qpjvzNlXU3YBcHIyPJHVqr31ZT1E60O5vwgRmNLis9VUrJKEVtsyWWRqi5SekiNas7xqU0AvlnOoz8I2vPQAvoPCeF14UPEs6y83/hHjMzNnm2ckf0/wDerOvsGx46SIRMxPpSSH0pHnNxKvda7JczN6qpVx5UWKxGQIAgCAIAgKfSexW1cJaOTKzlwSbWSDLsORWei51T35eZhvpVsOVnG2bVGRnLGq9jiyRu1sjcCF2Hruux5qcXGTizc9SihEnCuiCuqAsqKMq6lqyIqVkysXR6T5JrU1opaRxxhdrx/wAN+Y7HX964XEauWakvM9Bw63mr5X5HfLnHRCAIAgCAIDRX1IijkldlGxzz2C9WhHmkkVk+VNnkdCxz7iby6Rxe7frPN5+a9C3GuHXsjyljdljO6sKzQ0XntPTuC8ZxXiDulyrt/wB6newMRQXMy1qp7hcF5rIv10R3K69lPUzrndzfrgRGtListdbnJRittmac41x2+xLawNC99wnhccWPNLrN/b5I8TxPiMsmXLH9C+/zNWhlNws09a7G5xp4ehrfTI6zh2Lp5s9JVr92W4fVpObOxXPOkEAQBAEAQBAEB5/pFTcBXawwbVxa53cNHge8Xdy62HPmq0/I4nEqtTU15mpxW0jmMjTK6IIE4WRFWVlSFkRQq5wrlkW/k/r+Br4ccJtaF27EXtv7R8Vo59fNU36HS4dZy269T21efPQBAEAQBAEBzmn0+rRvYM5nxxdYc7lfAFbWHHdq+RrZkuWplLYNm3XEjlOy/C1anFeIJpxj+lfdnPwsV72+7+x1LnCNtwXjr7+78z0dVfkuxU1U65je2dCuBBxcVaMdmz0iiXCwBe64Pwr2ePi2L339v9njuK8Sd8vDrfur7/6FUbmOI2NPyXfj3OKY6I21RQUkLJKqnY/VLpGukY1we5xJvBOBWtk1WTtbUX9DuY9tca0nJFx50UH3yl97H9Vg9nt+F/Qz+PV8S+o86LP++0vvY/qns9vwv6Dx6viX1HnTZ/32l97H9U9nt+F/QePV8S+o86bP++0vvY/qns9vwv6Dx6viX1HnTZ/32l97H9U9nt+F/QePV8S+o86bP++0vvY/qns9vwv6Dx6viX1HnTZ/32l97H9U9nt+F/Qj2ir4l9R502f99pfex/VPZ7fhf0J8er4l9TmtMrVpZzSGCohleyou1Y3te4Me0gm4HJbmHXOEnzJpaNHOnCdfRpkV630cQjSFXRBCmV0VZW1IWRFCrqArkoiQT8FJHKMODljf4XArHdHmg0bNEuWaZ+i43XgHeAe9eVZ6oyQBAEAQBAc9pbGH8A046shkA/E1pA/+ljle47jH+5gyIpxWzKgj1G6xzPwC81m5ClLS7I2sanlW33Zpqp1xZzcmdWusrJHaxURRtpaRsZcMO9ew4FwrtkWr/wBV/n+Dy/GuJ73RW/3f+P5N7CvVM80ZFyjRJodBHzcZ6SxhPyViyk0Ymnj5qLwM+iknnZ84tHzUXgZ9EHOxxaPm4vAz6IOdmPF4+ai8DPopHOz4aePm4vAz6IRzsxMEfNxeBn0Ukc7MHQR83F4GfRToc7NboY+bi8DPoraI55GHBtGIYxvS1rQfgFKRVybMHlXRQiyFZEQRJldFWV1SsiKFVUKxKK2oyPUVEuxlh3P0NYUuvTU7/agid3sC8rYtTa+Z6ut7imTlQuEAQBAfHG5YrbOSJKRTWvDrPiJybrk/Bce+/wAOD9WWVfPJeiI08y87bPZ0q4FbPLesKRuwjo1OfqDpOXQN69DwThTyrOef6I/d+n8nH4xxL2eHJD9T+3zMonL33KktI8Ttt7ZuDlXRIL1OiT5rJokXpoDWTQPmspB8LkBiSpIMS5SDAlSQa3FWINbipINEjldEEeQq6IIkxV0VZX1BV0UKuoVyUVlScD1FRIyx7nv+if8A4VJf90p/9tq8tf8A+SX7s9VT/wCOP7ItliMgQBAFDeganFc+2fM9l0VNpSrzmXdzzejbpgU08y576nRrgR3SBoL3ZD4nYFvYGHPKuVUPP7L1MWZlQxqnZLyIEcxcS47V9Rx8WGNUqoLoj51ffO+x2T7smxvVmiiNmuo0WPjpLsSmiSsfpLSg3GZmHSr+FInTPnnPSc8zvTwpE6Y856Tnmd6eFIaY856Tnmd6eFIaZ885qTnmd6eHIaZidJqTnmd6nw2NMxOktJzzO9PDZHKzA6S0vPM71PIxyswdpJS863vU8jI5Wa3aR03Ot71bkI5GanaQ03OtVtDkkaX2/T841TojkkR5LbgP6xqsivhyIU1rQn1wrKSI8KXoQJq+M5OCtzolVSIUs7XYNxJwAGZKrKa0ZI1vZ+jrHh1IIWexDE3uaAvLze5NnqYLUUiYqFggCAxeVr3S8iUR6h9w61ysy3w6/mzLXHbKG0pMF5yT2zpUwKkG8qEtm52RT2lXcI/VaeSzAdJ2lfS+AcM9ko55r35d/kvJfyeB4zn+03ckX7sfu/Uyp3ruSRyETWSLC0WRtD1GiTTXcqN43tcPgpj3LI6fQlkb6GmdqMJ4IA3tbfeCRj3Lj5O1bJfM9Lj6dUX8i74rHzbPC1YOZ+pm0hxWPm2eFqcz9RpDisfNs8LU5n6jSHFY+bZ4WpzP1GkOKx82zwtTmfqNIcVj5tnhanM/UaQ4rHzbPC1OZ+o0hxWPm2eFqcz9RpDisfNs8LU5n6jSHFY+bZ4WpzP1GkOKx82zwtTmfqNIcVj5tnhanMxpDisfNs8LU5mNIcVj5tnhanMxpAUsfNs8LU5mNI3KCQgCAKG9LYNZWnLqyxXV0uPVgvPZ9vPZpdkbdMOhRVr78FzPM6VUShtqu4GPVB5cl4G8N2n8l6T/AOO8N9pyPEmvdh1/d+S/ycnjmd4FPJF+9L8ebKCnevpB4QsYZFRoEyORY2iyJDHqrRJmTeFBJbeTmquZNSHOCVzmjfFJyhd0A3hc3Phqal6ne4fZzV8voditA6AQBAEAQBAEAQBAEAQBAEAQBAEAQBAfHLFY/IlGqV1wJWpfPw4OXoWitvRR1ci8nN7Z06olZcXHrKiMW3pG5vlRyOm1I+GpLXm8OjY+Pdq3XOA6jevqXA6Y04qrXfz/AHPB8ZlKeRzvt5FTDIuwcdk+GVVaIJ0UixtFkSWOVdFjc16rok0NrHUk7KxgJDeRO0ZuhOfaM1S6rxYOP0NnFv8ACs35Hp9LUslY2SNwc17Q5rhkQVwJRcXpnpE01tG1QSEAQBAEAQGE8zWNc95DWtBc5xwAAzJUpNvSIb0ts83qdIqyd75oql9PE5xEMbY4XkxjAPJcL7zmuvVhw5UpLbONdnyUnyvoaTa9f/iEvuab6LJ7FX8P3Zh/qNnr+DA2zX/4hL7mm/pU+xV/D92P6jZ6/g1vt6vH/sJfc039Kew1+n5H9Rs9fwR5NJq8ft8vuab+lT7BX6fkj+pWev4I0ml9eP26X3NN/Sp9gr9PyP6jb/3R1vkztOtqzPNUTuliYWxxgsiZfJm43tAyFw7Vzs2uutqMF1OnhWWWJymzvFom8EAQGJWFkkO0X3ADfiuPxWzlgo+psUR29lBVvXnzqVRJNhU+s/WOTMe3Yutwqjnt5n2j+TDm2csNLzInlJsgzU4nYL305Lrhm6I+mPkexe2wLvDs0+zPNZ9HiV7XdHlLHr0B5xomwSqGipYwSKjRKJsb1TRZG9r1GiTIm9QDZYdsvs9xBDpKVxvcwYvgJzcwbW7wtXJxVb1X6vydLDzPD92XY9Foa2Odglie2RjheHNN4/suNKLi9NHbjJSW0SFUsEAQBAaK2sjhYZJXtjY0XlzjcArRi5PSIlJRW2eeW/bjq86oDo6Vrr9U3iSqIyJGxnRtXVxsXk6vv+Dj5eZze7HsV7nf2GwBdFLRyG9mtxUkGp7lJBFmerIFfUPVkQV02s4hjBrOe4MY0ZlxNwCrZJRjtmeqDlJJHvGi1kCipYqcZtbe8+1IcXHvXmLrPEm5HqKq1XBRLZYjIEAUMHxY2SVFqScq7cLl5nis+a7Xojex4+6Uc7sVzEdKC6HSWHDqxA7X8rs2L1vC6uShPzfU5GZPmsa9Ce9oIIIvBBBByIK6JqniGl9iGiqHRgfo33vgds1Dm3rBXo8O/wAWHzR5zNx/CntdmVUMi2zQaLGnlVWiCwhkVWiSSx6rok2ByjRJlrJok1U3CQPMlLKYHHFzRyoX/vMy7QsVlMbFqSNinJnU+jOiotN5m4VNKXb5KYh4P+g4rn2YHwv6nUr4jF/qRZR6dUHrSSR9EkUoI7gVrvDtXkbSy6n5h+nVD6rpZOiOKUk9V4CLDtfkHl1LzK6s01nfhT0up/mVLg27p4NuKzwwfif0NaziEV+lHO1b3zO4SpldUOBva0jVgjP4Y8u0rfqojBdFo5l2XKzuzF7ycSthLRqN7MCVYg1uchBokepBCnkVkQV08isWSOu8lmj5mlNfK3kREtgBydJ6z+oZda4/EMj/AIL+52+H4+vfZ6yuQdYIAgChg+KoOfr33ud1leMy5c1038zq0rUUVLheQN5AWGEdtI3l0WztImaoDdwAXuoR5YqPoedk9tszViCl0ssFldAYjc17eVE/2Xj8jkVnx73TPmRgyKVbDlZ4jPC+J7o5Glj2OLXtOwj8l6WE1OKkjzNlbhJxZuhlVjC0WEEyq0CbHIq6JN7XqNEmYcgPuso0SNZAZCU7yo5UOZgzO3lOVE8zNZcrFT4XIDAlSDBzkINT3qQRJpVZIggTyKwRt0esSS0ZxAy8Mbc6eXYxm4fiOxamVkqqPzOhiYzsl8j3Wgo44I2QxNDWRtDWtGwBedlJye2eijFRWkSFUkIAgCgHwqGDm6o4nrK8Pd+uX7v8nYr7IhUwvlYPxt+ayYi3dBfNGxY//rl+x2S9sefCAIDkNPNERWN4eEAVDB1CZo9V3TuK3sPLdT0+xpZeKro7Xc8j5TXFrgWuabnNcLnNI2EL0EZKS2jzs4OL0yVDKp0Y2idDMqtEEqOVV0Sb2vUEmQchJ91kA1kA1kB8LkIMS5AYlykGl8ikgjSyqdEEKaVWJSPlkWXPXzCCAfxJT6ETd5O/oWtkZMao9TdxsWVrPbdHLChoYRBCOl7z6cj9rnFedttlZLmkeiqqjXHlRaLGZAgCAIAgCgHOVbbnOHSV4jKjy3SXzZ1qnuKZAB1XtducD8VFM+ScZejNp+9Fo7EG/HevcJ7Wzz76H1SAgCA5TTHQyOtBljuinAwfdyZB7Lx+a3MXMlS9PqjUycSNy35nktbRzU0hhnY6N42HJ3S05ELvVXRsW4s8/dROt6kjKKVZTXaJUcyjRBJZMq6BubKmiTMSKNA+66Aa6aB8L00DB0inQNT5VOiCPJMp0CHPUAYkqexKi2WWjeilTaJDgDBT38qdwxeN0Y29eS5+Tmxr6Lqzp4uBKfWXRHsNiWPBRxCGBga0Zn1nu2ucdpXDsslY9yO7CuMFqJYKhcIAgCAIAgCgFNa8VztbY75rzXF8dxs8Rdn+ToYs9x5fQqJQuOjfiy8sWuDmiNx5TcB+IL1HDMxWQVcn7y+6Obl0OMuddmWi6xpBAEB8JTYK+2LJp6thinjDxsOTmne12YKtXfKt7iytlUZrUkebW95PKmC99K41DObNwmaOjY5dijiUZdJ9Dj5HDWusDknPcx2pI10bhm14LXdxXSjZGS2mcudUovTRIjmVzFo3NmUaINrZVAMuFQAypoGJmU6BrfMmgRZ6trcyAm0iVBskWXZVZWm6mgcWnOZ/IiHTrHPsWtdl1192btODZZ5Hf6O+TaCEiWrdxmQYhl10DT0N9bt7lyL86c+keiOxRgwr6vqzumNAAAAAGAAwAHQFom8fUAQBAEAQBAEAQGueEPBa7I/BYrqY2wcJ9i0JuD2jna+gfHjdrN9ofmvLZXD7KHtdY+v8nWpvhP5Mgh92IwO9aUW09o2tb7lhT2zI3A3O68+9danil0VqXU1J4db7dCW22XH1B3lbkeKSf/EwPCS8zY2ue7cOoLLHLsmUdEYkqJjjnf2rahGb7mGTiuxIay5bCjoxORmrFSFaVkU9SNWeGOUbNZoJHUcwrwslDrF6KTrjNaktnI2j5MaZ2NPLLTn2ftWdxx+K3a+I2R79TTs4dVLt0KGq8nFez7KWCYbL9aN3bfgtqPE4+aNSfC35MrptEbUZnTB37j2OWZcQqfmYJcNtRodYFpj9hnPVqH81f26n1Kf0630MmaOWm7KikF/tFg78VDzqfULhtvoTINBbUfmyGIb3SB3wCxS4lWuxmjwufmW9F5LpDjUVnW2Bl38zvotefE2/0o2YcMiv1M6aydBLPp7nCESuH6yc8I6/eAcB2BaVmVbPuzdrxaodkdKxoAuAAAyAwAWubB9QBAEAQBAEAQBAEAQBAEBFms6J+JYOsYH4LVswqLOsor8GaGRZHszR/wBFh3O7ysP9Mx/T7mX2231NsdmRN9W/rJKywwaI9omOWTY/Mksja3IAdQWzGEY9kYnJvuzNWKhAEAQBAEAQBAEAQBAEAQBAEAQBAEAQBAEAQBAEAQBAEAQBAEAQBAEAQBAEAQBAEAQBAEAQBAEAQBAEAQBAEAQBAEAQBAEAQBAEAQBAEAQBAEAQBAEAQBAEAQBAEAQBAEAQH//Z"/>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6152" name="AutoShape 8" descr="data:image/jpeg;base64,/9j/4AAQSkZJRgABAQAAAQABAAD/2wCEAAkGBxAQEhIPEBAPEBQQDw8QEA8QFA8QDxAPFBQWFhQVFBQYHCggGBwlGxQVIjEhJSkrLi4vFx8zODMsNygtLisBCgoKDg0OGhAQGywkHiQsLCwsLSwsLCwtLCwsLCwsLCwsLCwsLCwsLCwsLCwsLCwsLCwsLCwsLCwsLCwsLCwsLP/AABEIAOEA4QMBEQACEQEDEQH/xAAcAAEAAgMBAQEAAAAAAAAAAAAABAUCAwYHAQj/xABIEAABAwEEBAkJBAgFBQAAAAABAAIDBAURITEGEkFRExQiU2FxgZGSBxYyQlKTobHRM1RiwSNDRHJzotLhVWOCs/AVJDRFsv/EABsBAQACAwEBAAAAAAAAAAAAAAABAgMEBQYH/8QANREAAgICAAQDBwMEAgIDAAAAAAECAwQRBRIhMRNBURQiUmGRobEycdEVgcHhQvAzcgYjU//aAAwDAQACEQMRAD8A9xQBAEAQBAEAQBAEAQBAEAQBAEAQBAEAQBAEAQBAEAQBAEAQBAEAQBAEAQBAEAQBAEAQBAEAQBAEAQBAEAQGLngZkBUlZGP6nolJvsa3VTB6w+K1pZ+PHvJF1VN+RrNfHvPcsT4pjev2LezzDa+M+td1gq8eJY0v+QdFnob2SNd6JB6jetuFkJrcWmY3FrujNXKhAEAQBAEAQBAEAQBAEAQBAEAQBAEAQBAEBi6QDM9m1YrL66/1MlRbNMlTduHXn3Ln28S1+lfX+DJGvZDmrek/Jcu7iNkv+X+DYhQQpKpc+VrkbEajQ6ZY9tmVQMNdCdAlCdGvhHNN4JB3hXhOUHuL0y3KpLTLezLW1iGSZnJ2/oK9DgcS8R+Hb38maGRicq5odi4XZNAIAgCAIAgCAIAgCAIAgCAID4SBicOkoClr9KqOE6hl4R+XBwgyvv6dXLtWeGNZPsjBPIrh3ZWS6XTO+xo3Ae1O9sf8ovK2I4XxS+hqT4jBdkaTbVoP20sf7rZHn4q/stS9TC+IyfZEinktF/7TH7gXfNaOTlYlHR9X6JmzTPJt6rovVot4Hytb+llDzvDWsHwXn8niEpdvdXy7/U6ldbXfqzTNX3ZXLj2Zfwm3ChvuV8tffvWpKyUjajSkauGLslC2ZOVIkQUb35A9eQW5Rh3XfoiYp3Qh3ZYw2N7TuwfVdarg3/6S+hqyzPhRKZZkQ2E9ZW7DhePHy3+5geTY/M2cRi9gLL7BjfAinj2epHqLIY70b2nvC1reEUyXudGZoZc49+pRVtI+I3HsIyPUuFkYtmPLUv7M6VN0bF0Ohsiq4SME+k3ku/Ir0uBkeNSm+66M5WVV4c+nZk1bprhAEAQBAEAQBAEAQBAfHOABJIAGJJwACA5W1NMmAmOjZxhwwMhOrTsPS71uoLdqw5S6z6L7mjfnQr6Lqznqp09Sb6mZ8g5pl8cA7Bi7tW9CqFf6Ucm3NssJFJSNYLmNawbmgBWcjW6ssqaiLsgtLKzasdbm/wC3mbNGLO16ii4pbOa3F2JXmsvidt3Re7H7ncx8Cuvq+rNs1S1uAXCtyVHpE6sKmysqKonaufO2UmbkKtEJzyVVI2FFIwfc3F3cM11cHhORlv3Fper7f7NDM4nRjL3nt+i7lfV1LnAtu1WnDkkh3iXtMHgGNRqU/el8+30PK5XG8i56j7q+/wBRQaQVdPcGvFQwfqpsJAPwyD811LMKuXZa/b+DFTxKS6S6nXWJpNT1XIaTHKM4ZOS/s2OHUuddjTr79vU61ORC3sy6WuZwgCAj1tOJGFp3Xg7itfJoV1bi/wC37mWmx1yTRU6Pkte9p2j4grlcJbjZKD/7o3s5JwUi+XdOYEAQBAEAQBAEAQBAQLZteGkZwkzrr8GsGL3u2NaNpWSuqVj1Ex2WRrW5HA2rac9af036OK/k0rDnuMrhn1ZLrU48a+vd+v8ABw8nOlZ0XY+08GQAAAyAwA7FmbNDqywgp1ilIvGJc0VnX4nALgZvFlFuFPV+vkv5Ovi8Ocves6L0LQBsYwwXm7rurlN7Z2660lyxXQg1VZuXLuyXLsbtdJWTT3rW7m5GvRqawlZ6Med0lCtbZFt1dMeab0jZq3YDv2r2XD+AV16nf7z9PJfyeVzuNzs3GnovXz/0aJI16WOktI8/Lbe2RJo1lTKNFbURLNFlWitqWA3X7De1wvDmne0jEK+kyYzlF7R0Wj+mj4boqsmWPJtQB+kj/ijaOkLnZGDv3q/odnF4jv3bPqehQyte0PaQ5rgC1wN4IO0Fcppp6Z1k99UZqCQgKihjund/r+a5ONDWTL+5vXS3Sv7FuusaIQBAEAQBAEAQBAVdv23HRx6773OcdWKJvpyP3Do3lZaaZWy0jFddGqO2eeSyyTyGec60hwAHoQt9hg/Pau3XXGuOkecyMmVsiZTwJKRrpFnTU9+xa9tsYRcpPSRnrrcnpF9Q2eG4uz3LyudxKV/uw6R+7/hHfxcGNfvT6v8ABKmnDQuFbeoLSOpCtyKqpqiVzJ2Ob6m9XVogPkJVEjaUdGcUO0rscO4TblvfaPr/AAc3P4nXjLXeXp/JvDF7fEw6sWHLWv7+bPH5OVbkS5rH/byQcFtmsaJAroqyJKFkRVkGdiyxZUraiNZUyjRXTNuV0QWGjWkklC7V5T6cnlxZmK/1o/zC1MrEVq2u50sPOdb5Zdj1ekqmTMbLG4PY8BzXDIgrhSi4vTPQRkpLaNygkg0LOU53/MStLGj78pGzc/dSJy3TWCAIAgCAIAgCAiWraEdNE+eU3NYL+knYBvJKvXBzkoorOahFyZ5jU1UlRKaib03C5jPVhi2NHTvK7tVUa48qPNZWS7ZEylgUykayRb0lKSQAFp33wqg5zekjZpplOXLFdToqKjEYvOJ+S8jm5s8h9ekfJf5Z6PFxY0r5+oqam7ALiX5OuiOjXVvuVNRULnNuRvQrIZJcVKibHSKJEMNy9Twvgbnq3IWl5L1/c87xHjHLuunv6+n7G9etjFRWorSPLyk5Pb7glWIMHFSiDQ9XRBHkCuiCLK1ZEUZAnjWRMqyuqI1lTKMrZm3K6ILrQvSTicnByH/t5XY7oZD6w/Cdq0c3F8Rc0e6OtgZnI+SXY9Ye69t4N94wI2grgT6Jnfj3MKZlw6yqUx0i1j2zcspQIAgCAIAgCAIDzXSu1uNTljTfDTO1WgZSTjNx3huQXYw6OSPM+7/Bw+I5O3yIi0kV625M5KReUVKTcAFo5ORCmDnN9DaoplZLlidLR0gjHTtK8dmZk8iXNLol2Xp/s9NjY0aY6XfzZhVVV2AXEyMnyR0K6t9WVFROtDub8KyKAXFZYVuTSS22ZZSjCO2a6u0oaccp2JyaMXOO4AL3HCOA+Fq25e96eS/2eS4jxWV78On9Pr6/6EDLQqMYoBAw5PqDqkjeGDHvuXelbTDu9/sc6vCsl8iWzRWsd9pXavRFG27+ZYnmR8omyuHLzYfolVD0LQcT/mRR3fBFmx84kvh0fJkKoorSp8XRR1TRm6Alsl37js+9ZY30z+X7mtZgWR7dTXRWrHNe0Etc3B0bwWvaelpxWdw11NGScejJLlCKmh4V0VZFmarogrp2LKijKypYsiKlbM3+6uEeh+Te3+EZxKV174hfCTm+Hd1t+S4PEcbllzrsz0fDsnxI8r7o7sBaCOgfUAQBAEAQBAEBQ6aWqaanOobpJjwUXQXZu7BeVs4tXiWdeyNfKu8Kts89pIQLmjJou695Xc7HlpS5nsv7OpSbgAtPJyIVQc5voZqapWS5YnW0NIIx07SvFZmZLInzS7Lsj1GLjRpjpd/Mwq6nYFw8jI30R0qqvNlRUTrR7m9CBGa0uWaqqVklGK22ZLLI1RcpPSRDkqJZpOK0YBf+slP2cLd7jv6F7/hnCasGHi3dZ/j5L+TyWXmWZ0+SvpD8/v8AwdPYWjMFNyzfNMfSnkxdf+EeqOpbN2TOzp2XoZKcaFS6dy8WubAQBAEBS2/o3DVjWI4OVv2dQzCRp6faHQVnpyJ1Pp29DBdjwtXU5GKWWGQ0tUAJAL2PHoTs9pvTvC6sJRsjzRODfRKqWmS3KUYCPIFdFWQZ2rIirK2pYsqKMqqlquiDTR1r6eVk8fpRPDx0j1mnrF6pdWrIOLNnHtdc1JHu9nVjJ4o5mG9sjGvb1ELzE4uMnF+R6mMlJJokqpYIAgCAIAgCA8y0vr+Hq3NBvZTDgm7uFdcZD8gu1g1cte/U4PE7ty5F5GuzaYuIACzX3Rri5SfQ51dbk9I7eyqIRtvOa8Nn5ssmfX9K7I9Rh4qpjvzNlXU3YBcHIyPJHVqr31ZT1E60O5vwgRmNLis9VUrJKEVtsyWWRqi5SekiNas7xqU0AvlnOoz8I2vPQAvoPCeF14UPEs6y83/hHjMzNnm2ckf0/wDerOvsGx46SIRMxPpSSH0pHnNxKvda7JczN6qpVx5UWKxGQIAgCAIAgKfSexW1cJaOTKzlwSbWSDLsORWei51T35eZhvpVsOVnG2bVGRnLGq9jiyRu1sjcCF2Hruux5qcXGTizc9SihEnCuiCuqAsqKMq6lqyIqVkysXR6T5JrU1opaRxxhdrx/wAN+Y7HX964XEauWakvM9Bw63mr5X5HfLnHRCAIAgCAIDRX1IijkldlGxzz2C9WhHmkkVk+VNnkdCxz7iby6Rxe7frPN5+a9C3GuHXsjyljdljO6sKzQ0XntPTuC8ZxXiDulyrt/wB6newMRQXMy1qp7hcF5rIv10R3K69lPUzrndzfrgRGtListdbnJRittmac41x2+xLawNC99wnhccWPNLrN/b5I8TxPiMsmXLH9C+/zNWhlNws09a7G5xp4ehrfTI6zh2Lp5s9JVr92W4fVpObOxXPOkEAQBAEAQBAEB5/pFTcBXawwbVxa53cNHge8Xdy62HPmq0/I4nEqtTU15mpxW0jmMjTK6IIE4WRFWVlSFkRQq5wrlkW/k/r+Br4ccJtaF27EXtv7R8Vo59fNU36HS4dZy269T21efPQBAEAQBAEBzmn0+rRvYM5nxxdYc7lfAFbWHHdq+RrZkuWplLYNm3XEjlOy/C1anFeIJpxj+lfdnPwsV72+7+x1LnCNtwXjr7+78z0dVfkuxU1U65je2dCuBBxcVaMdmz0iiXCwBe64Pwr2ePi2L339v9njuK8Sd8vDrfur7/6FUbmOI2NPyXfj3OKY6I21RQUkLJKqnY/VLpGukY1we5xJvBOBWtk1WTtbUX9DuY9tca0nJFx50UH3yl97H9Vg9nt+F/Qz+PV8S+o86LP++0vvY/qns9vwv6Dx6viX1HnTZ/32l97H9U9nt+F/QePV8S+o86bP++0vvY/qns9vwv6Dx6viX1HnTZ/32l97H9U9nt+F/QePV8S+o86bP++0vvY/qns9vwv6Dx6viX1HnTZ/32l97H9U9nt+F/Qj2ir4l9R502f99pfex/VPZ7fhf0J8er4l9TmtMrVpZzSGCohleyou1Y3te4Me0gm4HJbmHXOEnzJpaNHOnCdfRpkV630cQjSFXRBCmV0VZW1IWRFCrqArkoiQT8FJHKMODljf4XArHdHmg0bNEuWaZ+i43XgHeAe9eVZ6oyQBAEAQBAc9pbGH8A046shkA/E1pA/+ljle47jH+5gyIpxWzKgj1G6xzPwC81m5ClLS7I2sanlW33Zpqp1xZzcmdWusrJHaxURRtpaRsZcMO9ew4FwrtkWr/wBV/n+Dy/GuJ73RW/3f+P5N7CvVM80ZFyjRJodBHzcZ6SxhPyViyk0Ymnj5qLwM+iknnZ84tHzUXgZ9EHOxxaPm4vAz6IOdmPF4+ai8DPopHOz4aePm4vAz6IRzsxMEfNxeBn0Ukc7MHQR83F4GfRToc7NboY+bi8DPoraI55GHBtGIYxvS1rQfgFKRVybMHlXRQiyFZEQRJldFWV1SsiKFVUKxKK2oyPUVEuxlh3P0NYUuvTU7/agid3sC8rYtTa+Z6ut7imTlQuEAQBAfHG5YrbOSJKRTWvDrPiJybrk/Bce+/wAOD9WWVfPJeiI08y87bPZ0q4FbPLesKRuwjo1OfqDpOXQN69DwThTyrOef6I/d+n8nH4xxL2eHJD9T+3zMonL33KktI8Ttt7ZuDlXRIL1OiT5rJokXpoDWTQPmspB8LkBiSpIMS5SDAlSQa3FWINbipINEjldEEeQq6IIkxV0VZX1BV0UKuoVyUVlScD1FRIyx7nv+if8A4VJf90p/9tq8tf8A+SX7s9VT/wCOP7ItliMgQBAFDeganFc+2fM9l0VNpSrzmXdzzejbpgU08y576nRrgR3SBoL3ZD4nYFvYGHPKuVUPP7L1MWZlQxqnZLyIEcxcS47V9Rx8WGNUqoLoj51ffO+x2T7smxvVmiiNmuo0WPjpLsSmiSsfpLSg3GZmHSr+FInTPnnPSc8zvTwpE6Y856Tnmd6eFIaY856Tnmd6eFIaZ885qTnmd6eHIaZidJqTnmd6nw2NMxOktJzzO9PDZHKzA6S0vPM71PIxyswdpJS863vU8jI5Wa3aR03Ot71bkI5GanaQ03OtVtDkkaX2/T841TojkkR5LbgP6xqsivhyIU1rQn1wrKSI8KXoQJq+M5OCtzolVSIUs7XYNxJwAGZKrKa0ZI1vZ+jrHh1IIWexDE3uaAvLze5NnqYLUUiYqFggCAxeVr3S8iUR6h9w61ysy3w6/mzLXHbKG0pMF5yT2zpUwKkG8qEtm52RT2lXcI/VaeSzAdJ2lfS+AcM9ko55r35d/kvJfyeB4zn+03ckX7sfu/Uyp3ruSRyETWSLC0WRtD1GiTTXcqN43tcPgpj3LI6fQlkb6GmdqMJ4IA3tbfeCRj3Lj5O1bJfM9Lj6dUX8i74rHzbPC1YOZ+pm0hxWPm2eFqcz9RpDisfNs8LU5n6jSHFY+bZ4WpzP1GkOKx82zwtTmfqNIcVj5tnhanM/UaQ4rHzbPC1OZ+o0hxWPm2eFqcz9RpDisfNs8LU5n6jSHFY+bZ4WpzP1GkOKx82zwtTmfqNIcVj5tnhanMxpDisfNs8LU5mNIcVj5tnhanMxpAUsfNs8LU5mNI3KCQgCAKG9LYNZWnLqyxXV0uPVgvPZ9vPZpdkbdMOhRVr78FzPM6VUShtqu4GPVB5cl4G8N2n8l6T/AOO8N9pyPEmvdh1/d+S/ycnjmd4FPJF+9L8ebKCnevpB4QsYZFRoEyORY2iyJDHqrRJmTeFBJbeTmquZNSHOCVzmjfFJyhd0A3hc3Phqal6ne4fZzV8voditA6AQBAEAQBAEAQBAEAQBAEAQBAEAQBAfHLFY/IlGqV1wJWpfPw4OXoWitvRR1ci8nN7Z06olZcXHrKiMW3pG5vlRyOm1I+GpLXm8OjY+Pdq3XOA6jevqXA6Y04qrXfz/AHPB8ZlKeRzvt5FTDIuwcdk+GVVaIJ0UixtFkSWOVdFjc16rok0NrHUk7KxgJDeRO0ZuhOfaM1S6rxYOP0NnFv8ACs35Hp9LUslY2SNwc17Q5rhkQVwJRcXpnpE01tG1QSEAQBAEAQGE8zWNc95DWtBc5xwAAzJUpNvSIb0ts83qdIqyd75oql9PE5xEMbY4XkxjAPJcL7zmuvVhw5UpLbONdnyUnyvoaTa9f/iEvuab6LJ7FX8P3Zh/qNnr+DA2zX/4hL7mm/pU+xV/D92P6jZ6/g1vt6vH/sJfc039Kew1+n5H9Rs9fwR5NJq8ft8vuab+lT7BX6fkj+pWev4I0ml9eP26X3NN/Sp9gr9PyP6jb/3R1vkztOtqzPNUTuliYWxxgsiZfJm43tAyFw7Vzs2uutqMF1OnhWWWJymzvFom8EAQGJWFkkO0X3ADfiuPxWzlgo+psUR29lBVvXnzqVRJNhU+s/WOTMe3Yutwqjnt5n2j+TDm2csNLzInlJsgzU4nYL305Lrhm6I+mPkexe2wLvDs0+zPNZ9HiV7XdHlLHr0B5xomwSqGipYwSKjRKJsb1TRZG9r1GiTIm9QDZYdsvs9xBDpKVxvcwYvgJzcwbW7wtXJxVb1X6vydLDzPD92XY9Foa2Odglie2RjheHNN4/suNKLi9NHbjJSW0SFUsEAQBAaK2sjhYZJXtjY0XlzjcArRi5PSIlJRW2eeW/bjq86oDo6Vrr9U3iSqIyJGxnRtXVxsXk6vv+Dj5eZze7HsV7nf2GwBdFLRyG9mtxUkGp7lJBFmerIFfUPVkQV02s4hjBrOe4MY0ZlxNwCrZJRjtmeqDlJJHvGi1kCipYqcZtbe8+1IcXHvXmLrPEm5HqKq1XBRLZYjIEAUMHxY2SVFqScq7cLl5nis+a7Xojex4+6Uc7sVzEdKC6HSWHDqxA7X8rs2L1vC6uShPzfU5GZPmsa9Ce9oIIIvBBBByIK6JqniGl9iGiqHRgfo33vgds1Dm3rBXo8O/wAWHzR5zNx/CntdmVUMi2zQaLGnlVWiCwhkVWiSSx6rok2ByjRJlrJok1U3CQPMlLKYHHFzRyoX/vMy7QsVlMbFqSNinJnU+jOiotN5m4VNKXb5KYh4P+g4rn2YHwv6nUr4jF/qRZR6dUHrSSR9EkUoI7gVrvDtXkbSy6n5h+nVD6rpZOiOKUk9V4CLDtfkHl1LzK6s01nfhT0up/mVLg27p4NuKzwwfif0NaziEV+lHO1b3zO4SpldUOBva0jVgjP4Y8u0rfqojBdFo5l2XKzuzF7ycSthLRqN7MCVYg1uchBokepBCnkVkQV08isWSOu8lmj5mlNfK3kREtgBydJ6z+oZda4/EMj/AIL+52+H4+vfZ6yuQdYIAgChg+KoOfr33ud1leMy5c1038zq0rUUVLheQN5AWGEdtI3l0WztImaoDdwAXuoR5YqPoedk9tszViCl0ssFldAYjc17eVE/2Xj8jkVnx73TPmRgyKVbDlZ4jPC+J7o5Glj2OLXtOwj8l6WE1OKkjzNlbhJxZuhlVjC0WEEyq0CbHIq6JN7XqNEmYcgPuso0SNZAZCU7yo5UOZgzO3lOVE8zNZcrFT4XIDAlSDBzkINT3qQRJpVZIggTyKwRt0esSS0ZxAy8Mbc6eXYxm4fiOxamVkqqPzOhiYzsl8j3Wgo44I2QxNDWRtDWtGwBedlJye2eijFRWkSFUkIAgCgHwqGDm6o4nrK8Pd+uX7v8nYr7IhUwvlYPxt+ayYi3dBfNGxY//rl+x2S9sefCAIDkNPNERWN4eEAVDB1CZo9V3TuK3sPLdT0+xpZeKro7Xc8j5TXFrgWuabnNcLnNI2EL0EZKS2jzs4OL0yVDKp0Y2idDMqtEEqOVV0Sb2vUEmQchJ91kA1kA1kB8LkIMS5AYlykGl8ikgjSyqdEEKaVWJSPlkWXPXzCCAfxJT6ETd5O/oWtkZMao9TdxsWVrPbdHLChoYRBCOl7z6cj9rnFedttlZLmkeiqqjXHlRaLGZAgCAIAgCgHOVbbnOHSV4jKjy3SXzZ1qnuKZAB1XtducD8VFM+ScZejNp+9Fo7EG/HevcJ7Wzz76H1SAgCA5TTHQyOtBljuinAwfdyZB7Lx+a3MXMlS9PqjUycSNy35nktbRzU0hhnY6N42HJ3S05ELvVXRsW4s8/dROt6kjKKVZTXaJUcyjRBJZMq6BubKmiTMSKNA+66Aa6aB8L00DB0inQNT5VOiCPJMp0CHPUAYkqexKi2WWjeilTaJDgDBT38qdwxeN0Y29eS5+Tmxr6Lqzp4uBKfWXRHsNiWPBRxCGBga0Zn1nu2ucdpXDsslY9yO7CuMFqJYKhcIAgCAIAgCgFNa8VztbY75rzXF8dxs8Rdn+ToYs9x5fQqJQuOjfiy8sWuDmiNx5TcB+IL1HDMxWQVcn7y+6Obl0OMuddmWi6xpBAEB8JTYK+2LJp6thinjDxsOTmne12YKtXfKt7iytlUZrUkebW95PKmC99K41DObNwmaOjY5dijiUZdJ9Dj5HDWusDknPcx2pI10bhm14LXdxXSjZGS2mcudUovTRIjmVzFo3NmUaINrZVAMuFQAypoGJmU6BrfMmgRZ6trcyAm0iVBskWXZVZWm6mgcWnOZ/IiHTrHPsWtdl1192btODZZ5Hf6O+TaCEiWrdxmQYhl10DT0N9bt7lyL86c+keiOxRgwr6vqzumNAAAAAGAAwAHQFom8fUAQBAEAQBAEAQGueEPBa7I/BYrqY2wcJ9i0JuD2jna+gfHjdrN9ofmvLZXD7KHtdY+v8nWpvhP5Mgh92IwO9aUW09o2tb7lhT2zI3A3O68+9danil0VqXU1J4db7dCW22XH1B3lbkeKSf/EwPCS8zY2ue7cOoLLHLsmUdEYkqJjjnf2rahGb7mGTiuxIay5bCjoxORmrFSFaVkU9SNWeGOUbNZoJHUcwrwslDrF6KTrjNaktnI2j5MaZ2NPLLTn2ftWdxx+K3a+I2R79TTs4dVLt0KGq8nFez7KWCYbL9aN3bfgtqPE4+aNSfC35MrptEbUZnTB37j2OWZcQqfmYJcNtRodYFpj9hnPVqH81f26n1Kf0630MmaOWm7KikF/tFg78VDzqfULhtvoTINBbUfmyGIb3SB3wCxS4lWuxmjwufmW9F5LpDjUVnW2Bl38zvotefE2/0o2YcMiv1M6aydBLPp7nCESuH6yc8I6/eAcB2BaVmVbPuzdrxaodkdKxoAuAAAyAwAWubB9QBAEAQBAEAQBAEAQBAEBFms6J+JYOsYH4LVswqLOsor8GaGRZHszR/wBFh3O7ysP9Mx/T7mX2231NsdmRN9W/rJKywwaI9omOWTY/Mksja3IAdQWzGEY9kYnJvuzNWKhAEAQBAEAQBAEAQBAEAQBAEAQBAEAQBAEAQBAEAQBAEAQBAEAQBAEAQBAEAQBAEAQBAEAQBAEAQBAEAQBAEAQBAEAQBAEAQBAEAQBAEAQBAEAQBAEAQBAEAQBAEAQBAEAQH//Z"/>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8" name="Ellipse 17"/>
          <p:cNvSpPr/>
          <p:nvPr/>
        </p:nvSpPr>
        <p:spPr bwMode="gray">
          <a:xfrm>
            <a:off x="960698" y="3669175"/>
            <a:ext cx="752355" cy="752354"/>
          </a:xfrm>
          <a:prstGeom prst="ellipse">
            <a:avLst/>
          </a:prstGeom>
          <a:solidFill>
            <a:schemeClr val="bg1"/>
          </a:solidFill>
          <a:ln w="9525" algn="ctr">
            <a:noFill/>
            <a:miter lim="800000"/>
            <a:headEnd/>
            <a:tailEnd/>
          </a:ln>
          <a:effectLst/>
        </p:spPr>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pic>
        <p:nvPicPr>
          <p:cNvPr id="6154" name="Picture 10" descr="http://digiex.net/attachments/downloads/download-center-2-0/applications/12680d1362176677-internet-explorer-10-download-windows-7-sp1-32-bit-64-bit-internet-explorer-10-windows-7-16-535x535.png"/>
          <p:cNvPicPr>
            <a:picLocks noChangeAspect="1" noChangeArrowheads="1"/>
          </p:cNvPicPr>
          <p:nvPr/>
        </p:nvPicPr>
        <p:blipFill>
          <a:blip r:embed="rId8" cstate="print"/>
          <a:srcRect/>
          <a:stretch>
            <a:fillRect/>
          </a:stretch>
        </p:blipFill>
        <p:spPr bwMode="auto">
          <a:xfrm>
            <a:off x="1012101" y="3576575"/>
            <a:ext cx="743170" cy="743170"/>
          </a:xfrm>
          <a:prstGeom prst="rect">
            <a:avLst/>
          </a:prstGeom>
          <a:noFill/>
        </p:spPr>
      </p:pic>
      <p:sp>
        <p:nvSpPr>
          <p:cNvPr id="19" name="ZoneTexte 9"/>
          <p:cNvSpPr txBox="1">
            <a:spLocks noChangeArrowheads="1"/>
          </p:cNvSpPr>
          <p:nvPr/>
        </p:nvSpPr>
        <p:spPr bwMode="auto">
          <a:xfrm>
            <a:off x="1782380" y="3953280"/>
            <a:ext cx="2184400" cy="285750"/>
          </a:xfrm>
          <a:prstGeom prst="rect">
            <a:avLst/>
          </a:prstGeom>
          <a:noFill/>
          <a:ln w="9525" algn="ctr">
            <a:noFill/>
            <a:miter lim="800000"/>
            <a:headEnd/>
            <a:tailEnd/>
          </a:ln>
        </p:spPr>
        <p:txBody>
          <a:bodyPr lIns="0" tIns="0" rIns="0" bIns="0">
            <a:spAutoFit/>
          </a:bodyPr>
          <a:lstStyle/>
          <a:p>
            <a:r>
              <a:rPr lang="fr-FR" b="1" dirty="0" smtClean="0"/>
              <a:t>www.cgi-recrute.fr</a:t>
            </a:r>
            <a:endParaRPr lang="fr-FR"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secteurs dans lesquels nous intervenons</a:t>
            </a:r>
            <a:endParaRPr lang="fr-FR" dirty="0"/>
          </a:p>
        </p:txBody>
      </p:sp>
      <p:sp>
        <p:nvSpPr>
          <p:cNvPr id="3" name="Espace réservé du contenu 2"/>
          <p:cNvSpPr>
            <a:spLocks noGrp="1"/>
          </p:cNvSpPr>
          <p:nvPr>
            <p:ph sz="quarter" idx="17"/>
          </p:nvPr>
        </p:nvSpPr>
        <p:spPr/>
        <p:txBody>
          <a:bodyPr/>
          <a:lstStyle/>
          <a:p>
            <a:r>
              <a:rPr lang="fr-FR" dirty="0" smtClean="0">
                <a:cs typeface="Arial" pitchFamily="34" charset="0"/>
              </a:rPr>
              <a:t>Nous proposons à nos collaborateurs de </a:t>
            </a:r>
            <a:r>
              <a:rPr lang="fr-FR" b="1" dirty="0" smtClean="0">
                <a:solidFill>
                  <a:schemeClr val="accent1"/>
                </a:solidFill>
                <a:cs typeface="Arial" pitchFamily="34" charset="0"/>
              </a:rPr>
              <a:t>travailler sur des projets d’envergure</a:t>
            </a:r>
            <a:r>
              <a:rPr lang="fr-FR" dirty="0" smtClean="0">
                <a:cs typeface="Arial" pitchFamily="34" charset="0"/>
              </a:rPr>
              <a:t> auprès des plus grands donneurs d’ordres dans les secteurs : </a:t>
            </a:r>
          </a:p>
          <a:p>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3</a:t>
            </a:fld>
            <a:endParaRPr lang="en-GB" dirty="0"/>
          </a:p>
        </p:txBody>
      </p:sp>
      <p:graphicFrame>
        <p:nvGraphicFramePr>
          <p:cNvPr id="5" name="Graphique 4"/>
          <p:cNvGraphicFramePr/>
          <p:nvPr/>
        </p:nvGraphicFramePr>
        <p:xfrm>
          <a:off x="998071" y="2195286"/>
          <a:ext cx="7170057" cy="4064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Nous travaillons avec 39 clients du CAC 40 et beaucoup d’autres…</a:t>
            </a:r>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4</a:t>
            </a:fld>
            <a:endParaRPr lang="en-GB" dirty="0"/>
          </a:p>
        </p:txBody>
      </p:sp>
      <p:sp>
        <p:nvSpPr>
          <p:cNvPr id="5" name="Slide Number Placeholder 5"/>
          <p:cNvSpPr txBox="1">
            <a:spLocks/>
          </p:cNvSpPr>
          <p:nvPr/>
        </p:nvSpPr>
        <p:spPr>
          <a:xfrm>
            <a:off x="8108513" y="6513979"/>
            <a:ext cx="777875" cy="163513"/>
          </a:xfrm>
          <a:prstGeom prst="rect">
            <a:avLst/>
          </a:prstGeom>
        </p:spPr>
        <p:txBody>
          <a:bodyPr wrap="none" lIns="0" tIns="0" rIns="0" bIns="0" anchor="b"/>
          <a:lstStyle/>
          <a:p>
            <a:pPr algn="r">
              <a:defRPr/>
            </a:pPr>
            <a:r>
              <a:rPr lang="en-GB" sz="900" dirty="0">
                <a:solidFill>
                  <a:srgbClr val="595959"/>
                </a:solidFill>
                <a:latin typeface="Verdana" pitchFamily="34" charset="0"/>
              </a:rPr>
              <a:t>N° </a:t>
            </a:r>
            <a:fld id="{F5535B02-924A-41C7-88D3-1BD8E54B2569}" type="slidenum">
              <a:rPr lang="en-GB" sz="900">
                <a:solidFill>
                  <a:srgbClr val="595959"/>
                </a:solidFill>
                <a:latin typeface="Verdana" pitchFamily="34" charset="0"/>
              </a:rPr>
              <a:pPr algn="r">
                <a:defRPr/>
              </a:pPr>
              <a:t>4</a:t>
            </a:fld>
            <a:endParaRPr lang="en-GB" sz="900" dirty="0">
              <a:solidFill>
                <a:srgbClr val="595959"/>
              </a:solidFill>
              <a:latin typeface="Verdana" pitchFamily="34" charset="0"/>
            </a:endParaRPr>
          </a:p>
        </p:txBody>
      </p:sp>
      <p:pic>
        <p:nvPicPr>
          <p:cNvPr id="6" name="Picture 22" descr="http://www.futsal-cotevermeille.com/wp-content/uploads/2011/03/logo-société-général1.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28543" y="1305879"/>
            <a:ext cx="1213659" cy="302643"/>
          </a:xfrm>
          <a:prstGeom prst="rect">
            <a:avLst/>
          </a:prstGeom>
          <a:noFill/>
          <a:ln w="9525">
            <a:noFill/>
            <a:miter lim="800000"/>
            <a:headEnd/>
            <a:tailEnd/>
          </a:ln>
        </p:spPr>
      </p:pic>
      <p:pic>
        <p:nvPicPr>
          <p:cNvPr id="7" name="Picture 26" descr="http://www.decazeville.fr/UserFiles/logo_bnp_paribas.jpg"/>
          <p:cNvPicPr>
            <a:picLocks noChangeAspect="1" noChangeArrowheads="1"/>
          </p:cNvPicPr>
          <p:nvPr/>
        </p:nvPicPr>
        <p:blipFill>
          <a:blip r:embed="rId3" cstate="print">
            <a:clrChange>
              <a:clrFrom>
                <a:srgbClr val="FFFFFF"/>
              </a:clrFrom>
              <a:clrTo>
                <a:srgbClr val="FFFFFF">
                  <a:alpha val="0"/>
                </a:srgbClr>
              </a:clrTo>
            </a:clrChange>
          </a:blip>
          <a:srcRect l="4262" t="13136" r="2646" b="18129"/>
          <a:stretch>
            <a:fillRect/>
          </a:stretch>
        </p:blipFill>
        <p:spPr bwMode="auto">
          <a:xfrm>
            <a:off x="1945169" y="1620925"/>
            <a:ext cx="1213659" cy="288733"/>
          </a:xfrm>
          <a:prstGeom prst="rect">
            <a:avLst/>
          </a:prstGeom>
          <a:noFill/>
          <a:ln w="9525">
            <a:noFill/>
            <a:miter lim="800000"/>
            <a:headEnd/>
            <a:tailEnd/>
          </a:ln>
        </p:spPr>
      </p:pic>
      <p:pic>
        <p:nvPicPr>
          <p:cNvPr id="8" name="Picture 30" descr="http://ts4.mm.bing.net/images/thumbnail.aspx?q=1628351629099&amp;id=b5a9c20ccdeda9d39f98f1c662c30491&amp;url=http%3a%2f%2fblogdelorientation.com%2fwp-content%2fuploads%2f2010%2f03%2flogo_axa.jpg"/>
          <p:cNvPicPr>
            <a:picLocks noChangeAspect="1" noChangeArrowheads="1"/>
          </p:cNvPicPr>
          <p:nvPr/>
        </p:nvPicPr>
        <p:blipFill>
          <a:blip r:embed="rId4" cstate="print"/>
          <a:srcRect/>
          <a:stretch>
            <a:fillRect/>
          </a:stretch>
        </p:blipFill>
        <p:spPr bwMode="auto">
          <a:xfrm>
            <a:off x="6375533" y="1291578"/>
            <a:ext cx="457518" cy="460033"/>
          </a:xfrm>
          <a:prstGeom prst="rect">
            <a:avLst/>
          </a:prstGeom>
          <a:noFill/>
          <a:ln w="9525">
            <a:noFill/>
            <a:miter lim="800000"/>
            <a:headEnd/>
            <a:tailEnd/>
          </a:ln>
        </p:spPr>
      </p:pic>
      <p:pic>
        <p:nvPicPr>
          <p:cNvPr id="9" name="Picture 38" descr="http://ts3.mm.bing.net/images/thumbnail.aspx?q=1622237658150&amp;id=1d3e35d31bdcc2fb01c8410c8c66a908&amp;url=http%3a%2f%2fwww.seeklogo.com%2fimages%2fC%2fCredit_Agricole-logo-84F90286F2-seeklogo.com.gif"/>
          <p:cNvPicPr>
            <a:picLocks noChangeAspect="1" noChangeArrowheads="1"/>
          </p:cNvPicPr>
          <p:nvPr/>
        </p:nvPicPr>
        <p:blipFill>
          <a:blip r:embed="rId5" cstate="print">
            <a:clrChange>
              <a:clrFrom>
                <a:srgbClr val="FFFFFF"/>
              </a:clrFrom>
              <a:clrTo>
                <a:srgbClr val="FFFFFF">
                  <a:alpha val="0"/>
                </a:srgbClr>
              </a:clrTo>
            </a:clrChange>
          </a:blip>
          <a:srcRect t="38020" b="38229"/>
          <a:stretch>
            <a:fillRect/>
          </a:stretch>
        </p:blipFill>
        <p:spPr bwMode="auto">
          <a:xfrm>
            <a:off x="3860937" y="1319503"/>
            <a:ext cx="1126692" cy="267617"/>
          </a:xfrm>
          <a:prstGeom prst="rect">
            <a:avLst/>
          </a:prstGeom>
          <a:noFill/>
          <a:ln w="9525">
            <a:noFill/>
            <a:miter lim="800000"/>
            <a:headEnd/>
            <a:tailEnd/>
          </a:ln>
        </p:spPr>
      </p:pic>
      <p:pic>
        <p:nvPicPr>
          <p:cNvPr id="10" name="Picture 30" descr="http://ts3.mm.bing.net/images/thumbnail.aspx?q=1621930087598&amp;id=575e09b639d8cc800ce9b9a319868b23&amp;url=http%3a%2f%2fpro.news-assurances.com%2fwp-content%2fblogs.dir%2f1%2ffiles%2f2011%2f07%2fLa-Banque-Postale1.jpg"/>
          <p:cNvPicPr>
            <a:picLocks noChangeAspect="1" noChangeArrowheads="1"/>
          </p:cNvPicPr>
          <p:nvPr/>
        </p:nvPicPr>
        <p:blipFill>
          <a:blip r:embed="rId6" cstate="print"/>
          <a:srcRect l="28778" t="11377" r="29222" b="13773"/>
          <a:stretch>
            <a:fillRect/>
          </a:stretch>
        </p:blipFill>
        <p:spPr bwMode="auto">
          <a:xfrm>
            <a:off x="3283796" y="1355252"/>
            <a:ext cx="506798" cy="506799"/>
          </a:xfrm>
          <a:prstGeom prst="rect">
            <a:avLst/>
          </a:prstGeom>
          <a:noFill/>
          <a:ln w="9525">
            <a:noFill/>
            <a:miter lim="800000"/>
            <a:headEnd/>
            <a:tailEnd/>
          </a:ln>
        </p:spPr>
      </p:pic>
      <p:pic>
        <p:nvPicPr>
          <p:cNvPr id="11" name="Picture 28" descr="http://ts1.mm.bing.net/images/thumbnail.aspx?q=1624256883112&amp;id=4ee19e668acfd41837cf484e8ee0dd22&amp;url=http%3a%2f%2fwww.daha.net%2fblog%2fwp-content%2fuploads%2f2010%2f05%2fgroupama.jpg"/>
          <p:cNvPicPr>
            <a:picLocks noChangeAspect="1" noChangeArrowheads="1"/>
          </p:cNvPicPr>
          <p:nvPr/>
        </p:nvPicPr>
        <p:blipFill>
          <a:blip r:embed="rId7" cstate="print">
            <a:clrChange>
              <a:clrFrom>
                <a:srgbClr val="276455"/>
              </a:clrFrom>
              <a:clrTo>
                <a:srgbClr val="276455">
                  <a:alpha val="0"/>
                </a:srgbClr>
              </a:clrTo>
            </a:clrChange>
          </a:blip>
          <a:srcRect/>
          <a:stretch>
            <a:fillRect/>
          </a:stretch>
        </p:blipFill>
        <p:spPr bwMode="auto">
          <a:xfrm>
            <a:off x="5185025" y="1288749"/>
            <a:ext cx="1104371" cy="340534"/>
          </a:xfrm>
          <a:prstGeom prst="rect">
            <a:avLst/>
          </a:prstGeom>
          <a:noFill/>
          <a:ln w="9525">
            <a:noFill/>
            <a:miter lim="800000"/>
            <a:headEnd/>
            <a:tailEnd/>
          </a:ln>
        </p:spPr>
      </p:pic>
      <p:pic>
        <p:nvPicPr>
          <p:cNvPr id="12" name="Picture 2" descr="http://ts3.mm.bing.net/th?id=I4522790194315702&amp;pid=1.1"/>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5034501" y="1601846"/>
            <a:ext cx="1382915" cy="516289"/>
          </a:xfrm>
          <a:prstGeom prst="rect">
            <a:avLst/>
          </a:prstGeom>
          <a:noFill/>
        </p:spPr>
      </p:pic>
      <p:pic>
        <p:nvPicPr>
          <p:cNvPr id="13" name="Picture 4" descr="http://ts2.mm.bing.net/th?id=I4898934841803237&amp;pid=1.1"/>
          <p:cNvPicPr>
            <a:picLocks noChangeAspect="1" noChangeArrowheads="1"/>
          </p:cNvPicPr>
          <p:nvPr/>
        </p:nvPicPr>
        <p:blipFill>
          <a:blip r:embed="rId9" cstate="print"/>
          <a:srcRect/>
          <a:stretch>
            <a:fillRect/>
          </a:stretch>
        </p:blipFill>
        <p:spPr bwMode="auto">
          <a:xfrm>
            <a:off x="3920596" y="1621618"/>
            <a:ext cx="518391" cy="344959"/>
          </a:xfrm>
          <a:prstGeom prst="rect">
            <a:avLst/>
          </a:prstGeom>
          <a:noFill/>
        </p:spPr>
      </p:pic>
      <p:cxnSp>
        <p:nvCxnSpPr>
          <p:cNvPr id="14" name="Connecteur droit 13"/>
          <p:cNvCxnSpPr/>
          <p:nvPr/>
        </p:nvCxnSpPr>
        <p:spPr>
          <a:xfrm>
            <a:off x="1695787" y="2244436"/>
            <a:ext cx="7232073" cy="0"/>
          </a:xfrm>
          <a:prstGeom prst="line">
            <a:avLst/>
          </a:prstGeom>
          <a:ln cmpd="dbl">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5" name="Picture 17" descr="http://www.federationpeche.fr/_img/logo_EDF.gif"/>
          <p:cNvPicPr>
            <a:picLocks noChangeAspect="1" noChangeArrowheads="1"/>
          </p:cNvPicPr>
          <p:nvPr/>
        </p:nvPicPr>
        <p:blipFill>
          <a:blip r:embed="rId10" cstate="print"/>
          <a:srcRect/>
          <a:stretch>
            <a:fillRect/>
          </a:stretch>
        </p:blipFill>
        <p:spPr bwMode="auto">
          <a:xfrm>
            <a:off x="3363556" y="3603221"/>
            <a:ext cx="510165" cy="690848"/>
          </a:xfrm>
          <a:prstGeom prst="rect">
            <a:avLst/>
          </a:prstGeom>
          <a:noFill/>
          <a:ln w="9525">
            <a:noFill/>
            <a:miter lim="800000"/>
            <a:headEnd/>
            <a:tailEnd/>
          </a:ln>
        </p:spPr>
      </p:pic>
      <p:pic>
        <p:nvPicPr>
          <p:cNvPr id="16" name="Picture 19" descr="http://ts3.mm.bing.net/images/thumbnail.aspx?q=1629812630322&amp;id=6e59da92d057aa14b0c761506182cba6&amp;url=http%3a%2f%2fwww.chinasquare.be%2fwp-content%2fuploads%2f2011%2f08%2fGDF-SUEZ_logoRVB.jpg"/>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1888682" y="3584604"/>
            <a:ext cx="1239555" cy="388880"/>
          </a:xfrm>
          <a:prstGeom prst="rect">
            <a:avLst/>
          </a:prstGeom>
          <a:noFill/>
          <a:ln w="9525">
            <a:noFill/>
            <a:miter lim="800000"/>
            <a:headEnd/>
            <a:tailEnd/>
          </a:ln>
        </p:spPr>
      </p:pic>
      <p:pic>
        <p:nvPicPr>
          <p:cNvPr id="17" name="Picture 21" descr="http://ts4.mm.bing.net/images/thumbnail.aspx?q=1628284787083&amp;id=0b8dd82862d5727bbd9831b264799332&amp;url=http%3a%2f%2fwww.iranfocus.com%2ffr%2fimages%2fstories%2flogo%2fLOGO_TOTAL.jpg"/>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4110693" y="3601286"/>
            <a:ext cx="594302" cy="728645"/>
          </a:xfrm>
          <a:prstGeom prst="rect">
            <a:avLst/>
          </a:prstGeom>
          <a:noFill/>
          <a:ln w="9525">
            <a:noFill/>
            <a:miter lim="800000"/>
            <a:headEnd/>
            <a:tailEnd/>
          </a:ln>
        </p:spPr>
      </p:pic>
      <p:pic>
        <p:nvPicPr>
          <p:cNvPr id="18" name="Picture 23" descr="http://ts1.mm.bing.net/images/thumbnail.aspx?q=1622603144128&amp;id=220091f3d157a9db85d31cbafe20725d&amp;url=http%3a%2f%2f1.bp.blogspot.com%2f_i0qZZxjzkl4%2fTAVCuSu4ABI%2fAAAAAAAAAHk%2fUq-12yo3vTE%2fs1600%2fveolia.jpg"/>
          <p:cNvPicPr>
            <a:picLocks noChangeAspect="1" noChangeArrowheads="1"/>
          </p:cNvPicPr>
          <p:nvPr/>
        </p:nvPicPr>
        <p:blipFill>
          <a:blip r:embed="rId13" cstate="print">
            <a:clrChange>
              <a:clrFrom>
                <a:srgbClr val="FBF7F4"/>
              </a:clrFrom>
              <a:clrTo>
                <a:srgbClr val="FBF7F4">
                  <a:alpha val="0"/>
                </a:srgbClr>
              </a:clrTo>
            </a:clrChange>
          </a:blip>
          <a:srcRect/>
          <a:stretch>
            <a:fillRect/>
          </a:stretch>
        </p:blipFill>
        <p:spPr bwMode="auto">
          <a:xfrm>
            <a:off x="1987280" y="4034134"/>
            <a:ext cx="1154921" cy="271485"/>
          </a:xfrm>
          <a:prstGeom prst="rect">
            <a:avLst/>
          </a:prstGeom>
          <a:noFill/>
          <a:ln w="9525">
            <a:noFill/>
            <a:miter lim="800000"/>
            <a:headEnd/>
            <a:tailEnd/>
          </a:ln>
        </p:spPr>
      </p:pic>
      <p:cxnSp>
        <p:nvCxnSpPr>
          <p:cNvPr id="19" name="Connecteur droit 18"/>
          <p:cNvCxnSpPr/>
          <p:nvPr/>
        </p:nvCxnSpPr>
        <p:spPr>
          <a:xfrm>
            <a:off x="1695787" y="3410988"/>
            <a:ext cx="7232073" cy="0"/>
          </a:xfrm>
          <a:prstGeom prst="line">
            <a:avLst/>
          </a:prstGeom>
          <a:ln cmpd="dbl">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1695787" y="4544290"/>
            <a:ext cx="7232073" cy="0"/>
          </a:xfrm>
          <a:prstGeom prst="line">
            <a:avLst/>
          </a:prstGeom>
          <a:ln cmpd="dbl">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a:off x="1695787" y="5744092"/>
            <a:ext cx="7232073" cy="0"/>
          </a:xfrm>
          <a:prstGeom prst="line">
            <a:avLst/>
          </a:prstGeom>
          <a:ln cmpd="dbl">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22" name="Picture 2" descr="http://ts4.mm.bing.net/images/thumbnail.aspx?q=1626359668891&amp;id=0593142c12fe558092b73cbe51a60b04&amp;url=http%3a%2f%2fblogs.which.co.uk%2fmobile%2ffiles%2f2010%2f12%2fLogo-Orange.jpg"/>
          <p:cNvPicPr>
            <a:picLocks noChangeAspect="1" noChangeArrowheads="1"/>
          </p:cNvPicPr>
          <p:nvPr/>
        </p:nvPicPr>
        <p:blipFill>
          <a:blip r:embed="rId14" cstate="print"/>
          <a:srcRect/>
          <a:stretch>
            <a:fillRect/>
          </a:stretch>
        </p:blipFill>
        <p:spPr bwMode="auto">
          <a:xfrm>
            <a:off x="1930189" y="2410690"/>
            <a:ext cx="734829" cy="731520"/>
          </a:xfrm>
          <a:prstGeom prst="rect">
            <a:avLst/>
          </a:prstGeom>
          <a:noFill/>
          <a:ln w="9525">
            <a:noFill/>
            <a:miter lim="800000"/>
            <a:headEnd/>
            <a:tailEnd/>
          </a:ln>
        </p:spPr>
      </p:pic>
      <p:pic>
        <p:nvPicPr>
          <p:cNvPr id="23" name="Picture 4" descr="http://upload.wikimedia.org/wikipedia/de/thumb/a/a9/Logo_vivendi.svg/800px-Logo_vivendi.svg.png"/>
          <p:cNvPicPr>
            <a:picLocks noChangeAspect="1" noChangeArrowheads="1"/>
          </p:cNvPicPr>
          <p:nvPr/>
        </p:nvPicPr>
        <p:blipFill>
          <a:blip r:embed="rId15" cstate="print"/>
          <a:srcRect/>
          <a:stretch>
            <a:fillRect/>
          </a:stretch>
        </p:blipFill>
        <p:spPr bwMode="auto">
          <a:xfrm>
            <a:off x="3744700" y="2634789"/>
            <a:ext cx="1371956" cy="291291"/>
          </a:xfrm>
          <a:prstGeom prst="rect">
            <a:avLst/>
          </a:prstGeom>
          <a:noFill/>
          <a:ln w="9525">
            <a:noFill/>
            <a:miter lim="800000"/>
            <a:headEnd/>
            <a:tailEnd/>
          </a:ln>
        </p:spPr>
      </p:pic>
      <p:pic>
        <p:nvPicPr>
          <p:cNvPr id="24" name="Picture 2" descr="http://ts4.mm.bing.net/th?id=I4937383361381015&amp;pid=1.1"/>
          <p:cNvPicPr>
            <a:picLocks noChangeAspect="1" noChangeArrowheads="1"/>
          </p:cNvPicPr>
          <p:nvPr/>
        </p:nvPicPr>
        <p:blipFill>
          <a:blip r:embed="rId16" cstate="print"/>
          <a:srcRect/>
          <a:stretch>
            <a:fillRect/>
          </a:stretch>
        </p:blipFill>
        <p:spPr bwMode="auto">
          <a:xfrm>
            <a:off x="2756813" y="2377442"/>
            <a:ext cx="875381" cy="831273"/>
          </a:xfrm>
          <a:prstGeom prst="rect">
            <a:avLst/>
          </a:prstGeom>
          <a:noFill/>
        </p:spPr>
      </p:pic>
      <p:pic>
        <p:nvPicPr>
          <p:cNvPr id="25" name="Picture 11" descr="http://www.webandluxe.com/wp-content/uploads/2011/06/logo-lvmh-groupe.jpg"/>
          <p:cNvPicPr>
            <a:picLocks noChangeAspect="1" noChangeArrowheads="1"/>
          </p:cNvPicPr>
          <p:nvPr/>
        </p:nvPicPr>
        <p:blipFill>
          <a:blip r:embed="rId17" cstate="print"/>
          <a:srcRect/>
          <a:stretch>
            <a:fillRect/>
          </a:stretch>
        </p:blipFill>
        <p:spPr bwMode="auto">
          <a:xfrm>
            <a:off x="2838565" y="4665668"/>
            <a:ext cx="740121" cy="289864"/>
          </a:xfrm>
          <a:prstGeom prst="rect">
            <a:avLst/>
          </a:prstGeom>
          <a:noFill/>
          <a:ln w="9525">
            <a:noFill/>
            <a:miter lim="800000"/>
            <a:headEnd/>
            <a:tailEnd/>
          </a:ln>
        </p:spPr>
      </p:pic>
      <p:pic>
        <p:nvPicPr>
          <p:cNvPr id="26" name="Picture 16" descr="http://protectiondesmarques.info/wp-content/uploads/2007/09/logo_l_oreal_corporate.jpg"/>
          <p:cNvPicPr>
            <a:picLocks noChangeAspect="1" noChangeArrowheads="1"/>
          </p:cNvPicPr>
          <p:nvPr/>
        </p:nvPicPr>
        <p:blipFill>
          <a:blip r:embed="rId18" cstate="print"/>
          <a:srcRect/>
          <a:stretch>
            <a:fillRect/>
          </a:stretch>
        </p:blipFill>
        <p:spPr bwMode="auto">
          <a:xfrm>
            <a:off x="2947092" y="5089943"/>
            <a:ext cx="715963" cy="168275"/>
          </a:xfrm>
          <a:prstGeom prst="rect">
            <a:avLst/>
          </a:prstGeom>
          <a:noFill/>
          <a:ln w="9525">
            <a:noFill/>
            <a:miter lim="800000"/>
            <a:headEnd/>
            <a:tailEnd/>
          </a:ln>
        </p:spPr>
      </p:pic>
      <p:pic>
        <p:nvPicPr>
          <p:cNvPr id="27" name="Picture 6" descr="http://i.apreslachat.com/img/0/4/1/4/114140.jpg"/>
          <p:cNvPicPr>
            <a:picLocks noChangeAspect="1" noChangeArrowheads="1"/>
          </p:cNvPicPr>
          <p:nvPr/>
        </p:nvPicPr>
        <p:blipFill>
          <a:blip r:embed="rId19" cstate="print">
            <a:clrChange>
              <a:clrFrom>
                <a:srgbClr val="FEFFFF"/>
              </a:clrFrom>
              <a:clrTo>
                <a:srgbClr val="FEFFFF">
                  <a:alpha val="0"/>
                </a:srgbClr>
              </a:clrTo>
            </a:clrChange>
          </a:blip>
          <a:srcRect/>
          <a:stretch>
            <a:fillRect/>
          </a:stretch>
        </p:blipFill>
        <p:spPr bwMode="auto">
          <a:xfrm>
            <a:off x="3979657" y="4679799"/>
            <a:ext cx="522287" cy="406400"/>
          </a:xfrm>
          <a:prstGeom prst="rect">
            <a:avLst/>
          </a:prstGeom>
          <a:noFill/>
          <a:ln w="9525">
            <a:noFill/>
            <a:miter lim="800000"/>
            <a:headEnd/>
            <a:tailEnd/>
          </a:ln>
        </p:spPr>
      </p:pic>
      <p:pic>
        <p:nvPicPr>
          <p:cNvPr id="28" name="Picture 4" descr="http://blogs.ionis-group.com/epita/femii/media/La%20Poste.gif"/>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a:off x="6968976" y="1255610"/>
            <a:ext cx="723595" cy="620224"/>
          </a:xfrm>
          <a:prstGeom prst="rect">
            <a:avLst/>
          </a:prstGeom>
          <a:noFill/>
          <a:ln w="9525">
            <a:noFill/>
            <a:miter lim="800000"/>
            <a:headEnd/>
            <a:tailEnd/>
          </a:ln>
        </p:spPr>
      </p:pic>
      <p:pic>
        <p:nvPicPr>
          <p:cNvPr id="29" name="Picture 44" descr="Logo Renault">
            <a:hlinkClick r:id="rId21" tooltip="Back to home"/>
          </p:cNvPr>
          <p:cNvPicPr>
            <a:picLocks noChangeAspect="1" noChangeArrowheads="1"/>
          </p:cNvPicPr>
          <p:nvPr/>
        </p:nvPicPr>
        <p:blipFill>
          <a:blip r:embed="rId22" cstate="print"/>
          <a:srcRect/>
          <a:stretch>
            <a:fillRect/>
          </a:stretch>
        </p:blipFill>
        <p:spPr bwMode="auto">
          <a:xfrm>
            <a:off x="4731822" y="5177818"/>
            <a:ext cx="386420" cy="384319"/>
          </a:xfrm>
          <a:prstGeom prst="rect">
            <a:avLst/>
          </a:prstGeom>
          <a:noFill/>
          <a:ln w="9525">
            <a:noFill/>
            <a:miter lim="800000"/>
            <a:headEnd/>
            <a:tailEnd/>
          </a:ln>
        </p:spPr>
      </p:pic>
      <p:pic>
        <p:nvPicPr>
          <p:cNvPr id="30" name="Picture 81"/>
          <p:cNvPicPr>
            <a:picLocks noChangeAspect="1" noChangeArrowheads="1"/>
          </p:cNvPicPr>
          <p:nvPr/>
        </p:nvPicPr>
        <p:blipFill>
          <a:blip r:embed="rId23" cstate="print"/>
          <a:srcRect/>
          <a:stretch>
            <a:fillRect/>
          </a:stretch>
        </p:blipFill>
        <p:spPr bwMode="auto">
          <a:xfrm>
            <a:off x="5307177" y="5451051"/>
            <a:ext cx="1233487" cy="185737"/>
          </a:xfrm>
          <a:prstGeom prst="rect">
            <a:avLst/>
          </a:prstGeom>
          <a:noFill/>
          <a:ln w="9525">
            <a:noFill/>
            <a:miter lim="800000"/>
            <a:headEnd/>
            <a:tailEnd/>
          </a:ln>
        </p:spPr>
      </p:pic>
      <p:pic>
        <p:nvPicPr>
          <p:cNvPr id="31" name="Image 196" descr="logo.gif"/>
          <p:cNvPicPr>
            <a:picLocks noChangeAspect="1"/>
          </p:cNvPicPr>
          <p:nvPr/>
        </p:nvPicPr>
        <p:blipFill>
          <a:blip r:embed="rId24" cstate="print"/>
          <a:srcRect/>
          <a:stretch>
            <a:fillRect/>
          </a:stretch>
        </p:blipFill>
        <p:spPr bwMode="auto">
          <a:xfrm>
            <a:off x="6509329" y="5044018"/>
            <a:ext cx="1025030" cy="147348"/>
          </a:xfrm>
          <a:prstGeom prst="rect">
            <a:avLst/>
          </a:prstGeom>
          <a:noFill/>
          <a:ln w="9525">
            <a:noFill/>
            <a:miter lim="800000"/>
            <a:headEnd/>
            <a:tailEnd/>
          </a:ln>
        </p:spPr>
      </p:pic>
      <p:pic>
        <p:nvPicPr>
          <p:cNvPr id="32" name="il_fi" descr="http://www.graphiline.com/src/applications/news/images-mag/nouveau_logo_sanofi_400.jpg"/>
          <p:cNvPicPr>
            <a:picLocks noChangeAspect="1" noChangeArrowheads="1"/>
          </p:cNvPicPr>
          <p:nvPr/>
        </p:nvPicPr>
        <p:blipFill>
          <a:blip r:embed="rId25" cstate="print">
            <a:clrChange>
              <a:clrFrom>
                <a:srgbClr val="FFFFFF"/>
              </a:clrFrom>
              <a:clrTo>
                <a:srgbClr val="FFFFFF">
                  <a:alpha val="0"/>
                </a:srgbClr>
              </a:clrTo>
            </a:clrChange>
          </a:blip>
          <a:srcRect/>
          <a:stretch>
            <a:fillRect/>
          </a:stretch>
        </p:blipFill>
        <p:spPr bwMode="auto">
          <a:xfrm>
            <a:off x="7670496" y="5268686"/>
            <a:ext cx="696722" cy="433564"/>
          </a:xfrm>
          <a:prstGeom prst="rect">
            <a:avLst/>
          </a:prstGeom>
          <a:noFill/>
          <a:ln w="9525">
            <a:noFill/>
            <a:miter lim="800000"/>
            <a:headEnd/>
            <a:tailEnd/>
          </a:ln>
        </p:spPr>
      </p:pic>
      <p:pic>
        <p:nvPicPr>
          <p:cNvPr id="33" name="Picture 6" descr="http://upload.wikimedia.org/wikipedia/fr/1/1b/EADS_Logo.png"/>
          <p:cNvPicPr>
            <a:picLocks noChangeAspect="1" noChangeArrowheads="1"/>
          </p:cNvPicPr>
          <p:nvPr/>
        </p:nvPicPr>
        <p:blipFill>
          <a:blip r:embed="rId26" cstate="print"/>
          <a:srcRect/>
          <a:stretch>
            <a:fillRect/>
          </a:stretch>
        </p:blipFill>
        <p:spPr bwMode="auto">
          <a:xfrm>
            <a:off x="6051893" y="4690966"/>
            <a:ext cx="489004" cy="356841"/>
          </a:xfrm>
          <a:prstGeom prst="rect">
            <a:avLst/>
          </a:prstGeom>
          <a:solidFill>
            <a:schemeClr val="bg1"/>
          </a:solidFill>
          <a:ln w="9525">
            <a:noFill/>
            <a:miter lim="800000"/>
            <a:headEnd/>
            <a:tailEnd/>
          </a:ln>
        </p:spPr>
      </p:pic>
      <p:pic>
        <p:nvPicPr>
          <p:cNvPr id="34" name="Picture 2" descr="http://ts4.mm.bing.net/images/thumbnail.aspx?q=1631599002831&amp;id=8381f38050b3a9f2b78aa27432208baf&amp;url=http%3a%2f%2fvoteinteractif.com%2fimages%2flogo%2falstom.jpg"/>
          <p:cNvPicPr>
            <a:picLocks noChangeAspect="1" noChangeArrowheads="1"/>
          </p:cNvPicPr>
          <p:nvPr/>
        </p:nvPicPr>
        <p:blipFill>
          <a:blip r:embed="rId27" cstate="print">
            <a:clrChange>
              <a:clrFrom>
                <a:srgbClr val="FFFFFF"/>
              </a:clrFrom>
              <a:clrTo>
                <a:srgbClr val="FFFFFF">
                  <a:alpha val="0"/>
                </a:srgbClr>
              </a:clrTo>
            </a:clrChange>
          </a:blip>
          <a:srcRect/>
          <a:stretch>
            <a:fillRect/>
          </a:stretch>
        </p:blipFill>
        <p:spPr bwMode="auto">
          <a:xfrm>
            <a:off x="6665887" y="5326072"/>
            <a:ext cx="958588" cy="298989"/>
          </a:xfrm>
          <a:prstGeom prst="rect">
            <a:avLst/>
          </a:prstGeom>
          <a:noFill/>
          <a:ln w="9525">
            <a:noFill/>
            <a:miter lim="800000"/>
            <a:headEnd/>
            <a:tailEnd/>
          </a:ln>
        </p:spPr>
      </p:pic>
      <p:pic>
        <p:nvPicPr>
          <p:cNvPr id="35" name="Picture 2"/>
          <p:cNvPicPr>
            <a:picLocks noChangeAspect="1" noChangeArrowheads="1"/>
          </p:cNvPicPr>
          <p:nvPr/>
        </p:nvPicPr>
        <p:blipFill>
          <a:blip r:embed="rId28" cstate="print">
            <a:clrChange>
              <a:clrFrom>
                <a:srgbClr val="FFFFFF"/>
              </a:clrFrom>
              <a:clrTo>
                <a:srgbClr val="FFFFFF">
                  <a:alpha val="0"/>
                </a:srgbClr>
              </a:clrTo>
            </a:clrChange>
          </a:blip>
          <a:srcRect/>
          <a:stretch>
            <a:fillRect/>
          </a:stretch>
        </p:blipFill>
        <p:spPr bwMode="auto">
          <a:xfrm>
            <a:off x="1818406" y="5199031"/>
            <a:ext cx="1073150" cy="133350"/>
          </a:xfrm>
          <a:prstGeom prst="rect">
            <a:avLst/>
          </a:prstGeom>
          <a:noFill/>
          <a:ln w="9525">
            <a:noFill/>
            <a:miter lim="800000"/>
            <a:headEnd/>
            <a:tailEnd/>
          </a:ln>
        </p:spPr>
      </p:pic>
      <p:pic>
        <p:nvPicPr>
          <p:cNvPr id="36" name="Picture 13" descr="http://www.abus-marques-defense-consommateur.fr/images/sncf-logo.gif"/>
          <p:cNvPicPr>
            <a:picLocks noChangeAspect="1" noChangeArrowheads="1"/>
          </p:cNvPicPr>
          <p:nvPr/>
        </p:nvPicPr>
        <p:blipFill>
          <a:blip r:embed="rId29" cstate="print"/>
          <a:srcRect/>
          <a:stretch>
            <a:fillRect/>
          </a:stretch>
        </p:blipFill>
        <p:spPr bwMode="auto">
          <a:xfrm>
            <a:off x="2097569" y="5380307"/>
            <a:ext cx="512618" cy="267111"/>
          </a:xfrm>
          <a:prstGeom prst="rect">
            <a:avLst/>
          </a:prstGeom>
          <a:noFill/>
          <a:ln w="9525">
            <a:noFill/>
            <a:miter lim="800000"/>
            <a:headEnd/>
            <a:tailEnd/>
          </a:ln>
        </p:spPr>
      </p:pic>
      <p:pic>
        <p:nvPicPr>
          <p:cNvPr id="37" name="Image 201" descr="dassault_logo.jpg"/>
          <p:cNvPicPr>
            <a:picLocks noChangeAspect="1"/>
          </p:cNvPicPr>
          <p:nvPr/>
        </p:nvPicPr>
        <p:blipFill>
          <a:blip r:embed="rId30" cstate="print"/>
          <a:srcRect/>
          <a:stretch>
            <a:fillRect/>
          </a:stretch>
        </p:blipFill>
        <p:spPr bwMode="auto">
          <a:xfrm>
            <a:off x="6776398" y="4650087"/>
            <a:ext cx="845704" cy="273924"/>
          </a:xfrm>
          <a:prstGeom prst="rect">
            <a:avLst/>
          </a:prstGeom>
          <a:noFill/>
          <a:ln w="9525">
            <a:noFill/>
            <a:miter lim="800000"/>
            <a:headEnd/>
            <a:tailEnd/>
          </a:ln>
        </p:spPr>
      </p:pic>
      <p:pic>
        <p:nvPicPr>
          <p:cNvPr id="38" name="Picture 4" descr="http://ts4.mm.bing.net/th?id=I4731852040044843&amp;pid=1.1"/>
          <p:cNvPicPr>
            <a:picLocks noChangeAspect="1" noChangeArrowheads="1"/>
          </p:cNvPicPr>
          <p:nvPr/>
        </p:nvPicPr>
        <p:blipFill>
          <a:blip r:embed="rId31" cstate="print"/>
          <a:srcRect/>
          <a:stretch>
            <a:fillRect/>
          </a:stretch>
        </p:blipFill>
        <p:spPr bwMode="auto">
          <a:xfrm>
            <a:off x="4744744" y="4643709"/>
            <a:ext cx="440733" cy="433388"/>
          </a:xfrm>
          <a:prstGeom prst="rect">
            <a:avLst/>
          </a:prstGeom>
          <a:noFill/>
        </p:spPr>
      </p:pic>
      <p:pic>
        <p:nvPicPr>
          <p:cNvPr id="39" name="Picture 6" descr="http://ts4.mm.bing.net/th?id=I4699811570385763&amp;pid=1.1"/>
          <p:cNvPicPr>
            <a:picLocks noChangeAspect="1" noChangeArrowheads="1"/>
          </p:cNvPicPr>
          <p:nvPr/>
        </p:nvPicPr>
        <p:blipFill>
          <a:blip r:embed="rId32" cstate="print"/>
          <a:srcRect/>
          <a:stretch>
            <a:fillRect/>
          </a:stretch>
        </p:blipFill>
        <p:spPr bwMode="auto">
          <a:xfrm>
            <a:off x="5251523" y="5078590"/>
            <a:ext cx="1130531" cy="369307"/>
          </a:xfrm>
          <a:prstGeom prst="rect">
            <a:avLst/>
          </a:prstGeom>
          <a:noFill/>
        </p:spPr>
      </p:pic>
      <p:pic>
        <p:nvPicPr>
          <p:cNvPr id="40" name="Picture 8" descr="http://ts1.mm.bing.net/th?id=I4595478223782612&amp;pid=1.1"/>
          <p:cNvPicPr>
            <a:picLocks noChangeAspect="1" noChangeArrowheads="1"/>
          </p:cNvPicPr>
          <p:nvPr/>
        </p:nvPicPr>
        <p:blipFill>
          <a:blip r:embed="rId33" cstate="print"/>
          <a:srcRect/>
          <a:stretch>
            <a:fillRect/>
          </a:stretch>
        </p:blipFill>
        <p:spPr bwMode="auto">
          <a:xfrm>
            <a:off x="3994776" y="5150725"/>
            <a:ext cx="410209" cy="410209"/>
          </a:xfrm>
          <a:prstGeom prst="rect">
            <a:avLst/>
          </a:prstGeom>
          <a:noFill/>
        </p:spPr>
      </p:pic>
      <p:pic>
        <p:nvPicPr>
          <p:cNvPr id="41" name="Picture 10" descr="http://ts3.mm.bing.net/th?id=I4524946299224466&amp;pid=1.1"/>
          <p:cNvPicPr>
            <a:picLocks noChangeAspect="1" noChangeArrowheads="1"/>
          </p:cNvPicPr>
          <p:nvPr/>
        </p:nvPicPr>
        <p:blipFill>
          <a:blip r:embed="rId34" cstate="print"/>
          <a:srcRect/>
          <a:stretch>
            <a:fillRect/>
          </a:stretch>
        </p:blipFill>
        <p:spPr bwMode="auto">
          <a:xfrm>
            <a:off x="1992043" y="5885413"/>
            <a:ext cx="703727" cy="906087"/>
          </a:xfrm>
          <a:prstGeom prst="rect">
            <a:avLst/>
          </a:prstGeom>
          <a:noFill/>
        </p:spPr>
      </p:pic>
      <p:pic>
        <p:nvPicPr>
          <p:cNvPr id="42" name="Picture 14" descr="http://ts4.mm.bing.net/th?id=I4628283195195399&amp;pid=1.1"/>
          <p:cNvPicPr>
            <a:picLocks noChangeAspect="1" noChangeArrowheads="1"/>
          </p:cNvPicPr>
          <p:nvPr/>
        </p:nvPicPr>
        <p:blipFill>
          <a:blip r:embed="rId35" cstate="print"/>
          <a:srcRect/>
          <a:stretch>
            <a:fillRect/>
          </a:stretch>
        </p:blipFill>
        <p:spPr bwMode="auto">
          <a:xfrm>
            <a:off x="3953848" y="5715953"/>
            <a:ext cx="823506" cy="934230"/>
          </a:xfrm>
          <a:prstGeom prst="rect">
            <a:avLst/>
          </a:prstGeom>
          <a:noFill/>
        </p:spPr>
      </p:pic>
      <p:pic>
        <p:nvPicPr>
          <p:cNvPr id="43" name="Picture 46" descr="http://www.pole-emploi.fr/accueil/image/site/interpe/logo-pole-emploi.gif"/>
          <p:cNvPicPr>
            <a:picLocks noChangeAspect="1" noChangeArrowheads="1"/>
          </p:cNvPicPr>
          <p:nvPr/>
        </p:nvPicPr>
        <p:blipFill>
          <a:blip r:embed="rId36" cstate="print"/>
          <a:srcRect/>
          <a:stretch>
            <a:fillRect/>
          </a:stretch>
        </p:blipFill>
        <p:spPr bwMode="auto">
          <a:xfrm>
            <a:off x="6217557" y="6014584"/>
            <a:ext cx="892175" cy="577850"/>
          </a:xfrm>
          <a:prstGeom prst="rect">
            <a:avLst/>
          </a:prstGeom>
          <a:noFill/>
          <a:ln w="9525">
            <a:noFill/>
            <a:miter lim="800000"/>
            <a:headEnd/>
            <a:tailEnd/>
          </a:ln>
        </p:spPr>
      </p:pic>
      <p:pic>
        <p:nvPicPr>
          <p:cNvPr id="44" name="Picture 4"/>
          <p:cNvPicPr>
            <a:picLocks noChangeAspect="1" noChangeArrowheads="1"/>
          </p:cNvPicPr>
          <p:nvPr/>
        </p:nvPicPr>
        <p:blipFill>
          <a:blip r:embed="rId37" cstate="print"/>
          <a:srcRect/>
          <a:stretch>
            <a:fillRect/>
          </a:stretch>
        </p:blipFill>
        <p:spPr bwMode="auto">
          <a:xfrm>
            <a:off x="2919641" y="5399314"/>
            <a:ext cx="614347" cy="218849"/>
          </a:xfrm>
          <a:prstGeom prst="rect">
            <a:avLst/>
          </a:prstGeom>
          <a:noFill/>
          <a:ln w="9525">
            <a:noFill/>
            <a:miter lim="800000"/>
            <a:headEnd/>
            <a:tailEnd/>
          </a:ln>
        </p:spPr>
      </p:pic>
      <p:pic>
        <p:nvPicPr>
          <p:cNvPr id="45" name="Picture 10" descr="Shell2"/>
          <p:cNvPicPr preferRelativeResize="0">
            <a:picLocks noChangeAspect="1" noChangeArrowheads="1"/>
          </p:cNvPicPr>
          <p:nvPr/>
        </p:nvPicPr>
        <p:blipFill>
          <a:blip r:embed="rId38" cstate="print">
            <a:clrChange>
              <a:clrFrom>
                <a:srgbClr val="FFFFFF"/>
              </a:clrFrom>
              <a:clrTo>
                <a:srgbClr val="FFFFFF">
                  <a:alpha val="0"/>
                </a:srgbClr>
              </a:clrTo>
            </a:clrChange>
          </a:blip>
          <a:srcRect/>
          <a:stretch>
            <a:fillRect/>
          </a:stretch>
        </p:blipFill>
        <p:spPr bwMode="auto">
          <a:xfrm>
            <a:off x="5001536" y="3638550"/>
            <a:ext cx="627063" cy="566738"/>
          </a:xfrm>
          <a:prstGeom prst="rect">
            <a:avLst/>
          </a:prstGeom>
          <a:noFill/>
          <a:ln w="9525">
            <a:noFill/>
            <a:miter lim="800000"/>
            <a:headEnd/>
            <a:tailEnd/>
          </a:ln>
        </p:spPr>
      </p:pic>
      <p:pic>
        <p:nvPicPr>
          <p:cNvPr id="46" name="Picture 151" descr="areva"/>
          <p:cNvPicPr>
            <a:picLocks noChangeAspect="1" noChangeArrowheads="1"/>
          </p:cNvPicPr>
          <p:nvPr/>
        </p:nvPicPr>
        <p:blipFill>
          <a:blip r:embed="rId39" cstate="print"/>
          <a:srcRect t="66667"/>
          <a:stretch>
            <a:fillRect/>
          </a:stretch>
        </p:blipFill>
        <p:spPr bwMode="auto">
          <a:xfrm>
            <a:off x="5966055" y="3643993"/>
            <a:ext cx="915987" cy="216805"/>
          </a:xfrm>
          <a:prstGeom prst="rect">
            <a:avLst/>
          </a:prstGeom>
          <a:noFill/>
          <a:ln w="9525">
            <a:noFill/>
            <a:miter lim="800000"/>
            <a:headEnd/>
            <a:tailEnd/>
          </a:ln>
        </p:spPr>
      </p:pic>
      <p:pic>
        <p:nvPicPr>
          <p:cNvPr id="47" name="Picture 43"/>
          <p:cNvPicPr preferRelativeResize="0">
            <a:picLocks noChangeAspect="1" noChangeArrowheads="1"/>
          </p:cNvPicPr>
          <p:nvPr/>
        </p:nvPicPr>
        <p:blipFill>
          <a:blip r:embed="rId40" cstate="print"/>
          <a:srcRect/>
          <a:stretch>
            <a:fillRect/>
          </a:stretch>
        </p:blipFill>
        <p:spPr bwMode="gray">
          <a:xfrm>
            <a:off x="5464176" y="4702627"/>
            <a:ext cx="403679" cy="403679"/>
          </a:xfrm>
          <a:prstGeom prst="rect">
            <a:avLst/>
          </a:prstGeom>
          <a:noFill/>
          <a:ln w="9525" algn="ctr">
            <a:noFill/>
            <a:miter lim="800000"/>
            <a:headEnd/>
            <a:tailEnd/>
          </a:ln>
        </p:spPr>
      </p:pic>
      <p:pic>
        <p:nvPicPr>
          <p:cNvPr id="48" name="Picture 22"/>
          <p:cNvPicPr preferRelativeResize="0">
            <a:picLocks noChangeAspect="1" noChangeArrowheads="1"/>
          </p:cNvPicPr>
          <p:nvPr/>
        </p:nvPicPr>
        <p:blipFill>
          <a:blip r:embed="rId41" cstate="print"/>
          <a:srcRect/>
          <a:stretch>
            <a:fillRect/>
          </a:stretch>
        </p:blipFill>
        <p:spPr bwMode="auto">
          <a:xfrm>
            <a:off x="5444218" y="2605542"/>
            <a:ext cx="1798659" cy="413430"/>
          </a:xfrm>
          <a:prstGeom prst="rect">
            <a:avLst/>
          </a:prstGeom>
          <a:noFill/>
          <a:ln w="9525">
            <a:noFill/>
            <a:miter lim="800000"/>
            <a:headEnd/>
            <a:tailEnd/>
          </a:ln>
        </p:spPr>
      </p:pic>
      <p:pic>
        <p:nvPicPr>
          <p:cNvPr id="49" name="Picture 47" descr="ratp">
            <a:hlinkClick r:id="rId42"/>
          </p:cNvPr>
          <p:cNvPicPr>
            <a:picLocks noChangeAspect="1" noChangeArrowheads="1"/>
          </p:cNvPicPr>
          <p:nvPr/>
        </p:nvPicPr>
        <p:blipFill>
          <a:blip r:embed="rId43" cstate="print"/>
          <a:srcRect/>
          <a:stretch>
            <a:fillRect/>
          </a:stretch>
        </p:blipFill>
        <p:spPr bwMode="auto">
          <a:xfrm>
            <a:off x="2095273" y="4659085"/>
            <a:ext cx="434774" cy="471715"/>
          </a:xfrm>
          <a:prstGeom prst="rect">
            <a:avLst/>
          </a:prstGeom>
          <a:noFill/>
          <a:ln w="9525">
            <a:noFill/>
            <a:miter lim="800000"/>
            <a:headEnd/>
            <a:tailEnd/>
          </a:ln>
        </p:spPr>
      </p:pic>
      <p:pic>
        <p:nvPicPr>
          <p:cNvPr id="50" name="Picture 27" descr="BICcon13.jpg                                                   00001FAA Marketing                      B3577A0C:"/>
          <p:cNvPicPr>
            <a:picLocks noChangeAspect="1" noChangeArrowheads="1"/>
          </p:cNvPicPr>
          <p:nvPr/>
        </p:nvPicPr>
        <p:blipFill>
          <a:blip r:embed="rId44" cstate="print"/>
          <a:srcRect/>
          <a:stretch>
            <a:fillRect/>
          </a:stretch>
        </p:blipFill>
        <p:spPr bwMode="auto">
          <a:xfrm>
            <a:off x="7714117" y="4729163"/>
            <a:ext cx="579437" cy="434975"/>
          </a:xfrm>
          <a:prstGeom prst="rect">
            <a:avLst/>
          </a:prstGeom>
          <a:noFill/>
          <a:ln w="9525">
            <a:noFill/>
            <a:miter lim="800000"/>
            <a:headEnd/>
            <a:tailEnd/>
          </a:ln>
        </p:spPr>
      </p:pic>
      <p:pic>
        <p:nvPicPr>
          <p:cNvPr id="51" name="Picture 19" descr="ING_Logo">
            <a:hlinkClick r:id="rId45"/>
          </p:cNvPr>
          <p:cNvPicPr>
            <a:picLocks noChangeAspect="1" noChangeArrowheads="1"/>
          </p:cNvPicPr>
          <p:nvPr/>
        </p:nvPicPr>
        <p:blipFill>
          <a:blip r:embed="rId46" cstate="print"/>
          <a:srcRect/>
          <a:stretch>
            <a:fillRect/>
          </a:stretch>
        </p:blipFill>
        <p:spPr bwMode="auto">
          <a:xfrm>
            <a:off x="7168016" y="1872343"/>
            <a:ext cx="960929" cy="244702"/>
          </a:xfrm>
          <a:prstGeom prst="rect">
            <a:avLst/>
          </a:prstGeom>
          <a:noFill/>
          <a:ln w="9525">
            <a:noFill/>
            <a:miter lim="800000"/>
            <a:headEnd/>
            <a:tailEnd/>
          </a:ln>
        </p:spPr>
      </p:pic>
      <p:pic>
        <p:nvPicPr>
          <p:cNvPr id="52" name="Picture 145" descr="jcdecaux"/>
          <p:cNvPicPr>
            <a:picLocks noChangeAspect="1" noChangeArrowheads="1"/>
          </p:cNvPicPr>
          <p:nvPr/>
        </p:nvPicPr>
        <p:blipFill>
          <a:blip r:embed="rId47" cstate="print"/>
          <a:srcRect l="2750" t="6056" b="25824"/>
          <a:stretch>
            <a:fillRect/>
          </a:stretch>
        </p:blipFill>
        <p:spPr bwMode="auto">
          <a:xfrm>
            <a:off x="7412228" y="2662011"/>
            <a:ext cx="1321064" cy="400504"/>
          </a:xfrm>
          <a:prstGeom prst="rect">
            <a:avLst/>
          </a:prstGeom>
          <a:noFill/>
          <a:ln w="9525">
            <a:noFill/>
            <a:miter lim="800000"/>
            <a:headEnd/>
            <a:tailEnd/>
          </a:ln>
        </p:spPr>
      </p:pic>
      <p:pic>
        <p:nvPicPr>
          <p:cNvPr id="53" name="Picture 12" descr="http://ts3.mm.bing.net/th?id=I4505472918488510&amp;pid=1.1"/>
          <p:cNvPicPr>
            <a:picLocks noChangeAspect="1" noChangeArrowheads="1"/>
          </p:cNvPicPr>
          <p:nvPr/>
        </p:nvPicPr>
        <p:blipFill>
          <a:blip r:embed="rId48" cstate="print"/>
          <a:srcRect/>
          <a:stretch>
            <a:fillRect/>
          </a:stretch>
        </p:blipFill>
        <p:spPr bwMode="auto">
          <a:xfrm>
            <a:off x="2823317" y="5760720"/>
            <a:ext cx="852221" cy="1097280"/>
          </a:xfrm>
          <a:prstGeom prst="rect">
            <a:avLst/>
          </a:prstGeom>
          <a:noFill/>
        </p:spPr>
      </p:pic>
      <p:pic>
        <p:nvPicPr>
          <p:cNvPr id="54" name="Picture 16" descr="http://ts3.mm.bing.net/th?id=I4529056580961282&amp;pid=1.1"/>
          <p:cNvPicPr>
            <a:picLocks noChangeAspect="1" noChangeArrowheads="1"/>
          </p:cNvPicPr>
          <p:nvPr/>
        </p:nvPicPr>
        <p:blipFill>
          <a:blip r:embed="rId49" cstate="print"/>
          <a:srcRect/>
          <a:stretch>
            <a:fillRect/>
          </a:stretch>
        </p:blipFill>
        <p:spPr bwMode="auto">
          <a:xfrm>
            <a:off x="4851622" y="5847312"/>
            <a:ext cx="1000529" cy="1010687"/>
          </a:xfrm>
          <a:prstGeom prst="rect">
            <a:avLst/>
          </a:prstGeom>
          <a:noFill/>
        </p:spPr>
      </p:pic>
      <p:sp>
        <p:nvSpPr>
          <p:cNvPr id="55" name="Pentagone 54"/>
          <p:cNvSpPr/>
          <p:nvPr/>
        </p:nvSpPr>
        <p:spPr bwMode="gray">
          <a:xfrm>
            <a:off x="254000" y="1422400"/>
            <a:ext cx="1456266" cy="592666"/>
          </a:xfrm>
          <a:prstGeom prst="homePlate">
            <a:avLst/>
          </a:prstGeom>
          <a:solidFill>
            <a:schemeClr val="accent1"/>
          </a:solidFill>
          <a:ln w="9525" algn="ctr">
            <a:noFill/>
            <a:miter lim="800000"/>
            <a:headEnd/>
            <a:tailEnd/>
          </a:ln>
          <a:effectLst/>
        </p:spPr>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
        <p:nvSpPr>
          <p:cNvPr id="56" name="Pentagone 55"/>
          <p:cNvSpPr/>
          <p:nvPr/>
        </p:nvSpPr>
        <p:spPr bwMode="gray">
          <a:xfrm>
            <a:off x="237067" y="2523067"/>
            <a:ext cx="1456266" cy="592666"/>
          </a:xfrm>
          <a:prstGeom prst="homePlate">
            <a:avLst/>
          </a:prstGeom>
          <a:solidFill>
            <a:schemeClr val="accent1"/>
          </a:solidFill>
          <a:ln w="9525" algn="ctr">
            <a:noFill/>
            <a:miter lim="800000"/>
            <a:headEnd/>
            <a:tailEnd/>
          </a:ln>
          <a:effectLst/>
        </p:spPr>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
        <p:nvSpPr>
          <p:cNvPr id="57" name="Pentagone 56"/>
          <p:cNvSpPr/>
          <p:nvPr/>
        </p:nvSpPr>
        <p:spPr bwMode="gray">
          <a:xfrm>
            <a:off x="254000" y="3708400"/>
            <a:ext cx="1456266" cy="592666"/>
          </a:xfrm>
          <a:prstGeom prst="homePlate">
            <a:avLst/>
          </a:prstGeom>
          <a:solidFill>
            <a:schemeClr val="accent1"/>
          </a:solidFill>
          <a:ln w="9525" algn="ctr">
            <a:noFill/>
            <a:miter lim="800000"/>
            <a:headEnd/>
            <a:tailEnd/>
          </a:ln>
          <a:effectLst/>
        </p:spPr>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
        <p:nvSpPr>
          <p:cNvPr id="58" name="Pentagone 57"/>
          <p:cNvSpPr/>
          <p:nvPr/>
        </p:nvSpPr>
        <p:spPr bwMode="gray">
          <a:xfrm>
            <a:off x="287866" y="4809067"/>
            <a:ext cx="1456266" cy="592666"/>
          </a:xfrm>
          <a:prstGeom prst="homePlate">
            <a:avLst/>
          </a:prstGeom>
          <a:solidFill>
            <a:schemeClr val="accent1"/>
          </a:solidFill>
          <a:ln w="9525" algn="ctr">
            <a:noFill/>
            <a:miter lim="800000"/>
            <a:headEnd/>
            <a:tailEnd/>
          </a:ln>
          <a:effectLst/>
        </p:spPr>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
        <p:nvSpPr>
          <p:cNvPr id="59" name="Pentagone 58"/>
          <p:cNvSpPr/>
          <p:nvPr/>
        </p:nvSpPr>
        <p:spPr bwMode="gray">
          <a:xfrm>
            <a:off x="287866" y="5960534"/>
            <a:ext cx="1456266" cy="592666"/>
          </a:xfrm>
          <a:prstGeom prst="homePlate">
            <a:avLst/>
          </a:prstGeom>
          <a:solidFill>
            <a:schemeClr val="accent1"/>
          </a:solidFill>
          <a:ln w="9525" algn="ctr">
            <a:noFill/>
            <a:miter lim="800000"/>
            <a:headEnd/>
            <a:tailEnd/>
          </a:ln>
          <a:effectLst/>
        </p:spPr>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
        <p:nvSpPr>
          <p:cNvPr id="60" name="ZoneTexte 59"/>
          <p:cNvSpPr txBox="1"/>
          <p:nvPr/>
        </p:nvSpPr>
        <p:spPr bwMode="auto">
          <a:xfrm>
            <a:off x="474134" y="1557867"/>
            <a:ext cx="914400" cy="276999"/>
          </a:xfrm>
          <a:prstGeom prst="rect">
            <a:avLst/>
          </a:prstGeom>
          <a:noFill/>
          <a:ln w="9525" algn="ctr">
            <a:noFill/>
            <a:miter lim="800000"/>
            <a:headEnd/>
            <a:tailEnd/>
          </a:ln>
          <a:effectLst/>
        </p:spPr>
        <p:txBody>
          <a:bodyPr wrap="square" lIns="0" tIns="0" rIns="0" bIns="0" rtlCol="0">
            <a:spAutoFit/>
          </a:bodyPr>
          <a:lstStyle/>
          <a:p>
            <a:r>
              <a:rPr lang="fr-FR" b="1" dirty="0" smtClean="0">
                <a:solidFill>
                  <a:schemeClr val="bg1"/>
                </a:solidFill>
                <a:cs typeface="Arial" pitchFamily="34" charset="0"/>
              </a:rPr>
              <a:t>Finance</a:t>
            </a:r>
          </a:p>
        </p:txBody>
      </p:sp>
      <p:sp>
        <p:nvSpPr>
          <p:cNvPr id="61" name="ZoneTexte 60"/>
          <p:cNvSpPr txBox="1"/>
          <p:nvPr/>
        </p:nvSpPr>
        <p:spPr bwMode="auto">
          <a:xfrm>
            <a:off x="524933" y="2540000"/>
            <a:ext cx="948267" cy="553998"/>
          </a:xfrm>
          <a:prstGeom prst="rect">
            <a:avLst/>
          </a:prstGeom>
          <a:noFill/>
          <a:ln w="9525" algn="ctr">
            <a:noFill/>
            <a:miter lim="800000"/>
            <a:headEnd/>
            <a:tailEnd/>
          </a:ln>
          <a:effectLst/>
        </p:spPr>
        <p:txBody>
          <a:bodyPr wrap="square" lIns="0" tIns="0" rIns="0" bIns="0" rtlCol="0">
            <a:spAutoFit/>
          </a:bodyPr>
          <a:lstStyle/>
          <a:p>
            <a:r>
              <a:rPr lang="fr-FR" b="1" dirty="0" err="1" smtClean="0">
                <a:solidFill>
                  <a:schemeClr val="bg1"/>
                </a:solidFill>
                <a:cs typeface="Arial" pitchFamily="34" charset="0"/>
              </a:rPr>
              <a:t>Telco</a:t>
            </a:r>
            <a:endParaRPr lang="fr-FR" b="1" dirty="0" smtClean="0">
              <a:solidFill>
                <a:schemeClr val="bg1"/>
              </a:solidFill>
              <a:cs typeface="Arial" pitchFamily="34" charset="0"/>
            </a:endParaRPr>
          </a:p>
          <a:p>
            <a:r>
              <a:rPr lang="fr-FR" b="1" dirty="0" smtClean="0">
                <a:solidFill>
                  <a:schemeClr val="bg1"/>
                </a:solidFill>
                <a:cs typeface="Arial" pitchFamily="34" charset="0"/>
              </a:rPr>
              <a:t>Média</a:t>
            </a:r>
          </a:p>
        </p:txBody>
      </p:sp>
      <p:sp>
        <p:nvSpPr>
          <p:cNvPr id="62" name="ZoneTexte 61"/>
          <p:cNvSpPr txBox="1"/>
          <p:nvPr/>
        </p:nvSpPr>
        <p:spPr bwMode="auto">
          <a:xfrm>
            <a:off x="389466" y="3742267"/>
            <a:ext cx="965200" cy="553998"/>
          </a:xfrm>
          <a:prstGeom prst="rect">
            <a:avLst/>
          </a:prstGeom>
          <a:noFill/>
          <a:ln w="9525" algn="ctr">
            <a:noFill/>
            <a:miter lim="800000"/>
            <a:headEnd/>
            <a:tailEnd/>
          </a:ln>
          <a:effectLst/>
        </p:spPr>
        <p:txBody>
          <a:bodyPr wrap="square" lIns="0" tIns="0" rIns="0" bIns="0" rtlCol="0">
            <a:spAutoFit/>
          </a:bodyPr>
          <a:lstStyle/>
          <a:p>
            <a:r>
              <a:rPr lang="fr-FR" b="1" dirty="0" err="1" smtClean="0">
                <a:solidFill>
                  <a:schemeClr val="bg1"/>
                </a:solidFill>
                <a:cs typeface="Arial" pitchFamily="34" charset="0"/>
              </a:rPr>
              <a:t>Energy</a:t>
            </a:r>
            <a:r>
              <a:rPr lang="fr-FR" b="1" dirty="0" smtClean="0">
                <a:solidFill>
                  <a:schemeClr val="bg1"/>
                </a:solidFill>
                <a:cs typeface="Arial" pitchFamily="34" charset="0"/>
              </a:rPr>
              <a:t> </a:t>
            </a:r>
          </a:p>
          <a:p>
            <a:r>
              <a:rPr lang="fr-FR" b="1" dirty="0" smtClean="0">
                <a:solidFill>
                  <a:schemeClr val="bg1"/>
                </a:solidFill>
                <a:cs typeface="Arial" pitchFamily="34" charset="0"/>
              </a:rPr>
              <a:t>Utilities</a:t>
            </a:r>
          </a:p>
        </p:txBody>
      </p:sp>
      <p:sp>
        <p:nvSpPr>
          <p:cNvPr id="63" name="ZoneTexte 62"/>
          <p:cNvSpPr txBox="1"/>
          <p:nvPr/>
        </p:nvSpPr>
        <p:spPr bwMode="auto">
          <a:xfrm>
            <a:off x="626533" y="4961467"/>
            <a:ext cx="575733" cy="287866"/>
          </a:xfrm>
          <a:prstGeom prst="rect">
            <a:avLst/>
          </a:prstGeom>
          <a:noFill/>
          <a:ln w="9525" algn="ctr">
            <a:noFill/>
            <a:miter lim="800000"/>
            <a:headEnd/>
            <a:tailEnd/>
          </a:ln>
          <a:effectLst/>
        </p:spPr>
        <p:txBody>
          <a:bodyPr wrap="square" lIns="0" tIns="0" rIns="0" bIns="0" rtlCol="0">
            <a:spAutoFit/>
          </a:bodyPr>
          <a:lstStyle/>
          <a:p>
            <a:r>
              <a:rPr lang="fr-FR" b="1" dirty="0" smtClean="0">
                <a:solidFill>
                  <a:schemeClr val="bg1"/>
                </a:solidFill>
                <a:cs typeface="Arial" pitchFamily="34" charset="0"/>
              </a:rPr>
              <a:t>TTI</a:t>
            </a:r>
          </a:p>
        </p:txBody>
      </p:sp>
      <p:sp>
        <p:nvSpPr>
          <p:cNvPr id="64" name="ZoneTexte 63"/>
          <p:cNvSpPr txBox="1"/>
          <p:nvPr/>
        </p:nvSpPr>
        <p:spPr bwMode="auto">
          <a:xfrm>
            <a:off x="491067" y="5994401"/>
            <a:ext cx="846666" cy="553998"/>
          </a:xfrm>
          <a:prstGeom prst="rect">
            <a:avLst/>
          </a:prstGeom>
          <a:noFill/>
          <a:ln w="9525" algn="ctr">
            <a:noFill/>
            <a:miter lim="800000"/>
            <a:headEnd/>
            <a:tailEnd/>
          </a:ln>
          <a:effectLst/>
        </p:spPr>
        <p:txBody>
          <a:bodyPr wrap="square" lIns="0" tIns="0" rIns="0" bIns="0" rtlCol="0">
            <a:spAutoFit/>
          </a:bodyPr>
          <a:lstStyle/>
          <a:p>
            <a:r>
              <a:rPr lang="fr-FR" b="1" dirty="0" smtClean="0">
                <a:solidFill>
                  <a:schemeClr val="bg1"/>
                </a:solidFill>
                <a:cs typeface="Arial" pitchFamily="34" charset="0"/>
              </a:rPr>
              <a:t>Secteur Public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par>
                                <p:cTn id="11" presetID="5"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heckerboard(across)">
                                      <p:cBhvr>
                                        <p:cTn id="13" dur="500"/>
                                        <p:tgtEl>
                                          <p:spTgt spid="10"/>
                                        </p:tgtEl>
                                      </p:cBhvr>
                                    </p:animEffect>
                                  </p:childTnLst>
                                </p:cTn>
                              </p:par>
                              <p:par>
                                <p:cTn id="14" presetID="5" presetClass="entr" presetSubtype="1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checkerboard(across)">
                                      <p:cBhvr>
                                        <p:cTn id="16" dur="500"/>
                                        <p:tgtEl>
                                          <p:spTgt spid="13"/>
                                        </p:tgtEl>
                                      </p:cBhvr>
                                    </p:animEffect>
                                  </p:childTnLst>
                                </p:cTn>
                              </p:par>
                              <p:par>
                                <p:cTn id="17" presetID="5" presetClass="entr" presetSubtype="1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heckerboard(across)">
                                      <p:cBhvr>
                                        <p:cTn id="19" dur="500"/>
                                        <p:tgtEl>
                                          <p:spTgt spid="9"/>
                                        </p:tgtEl>
                                      </p:cBhvr>
                                    </p:animEffect>
                                  </p:childTnLst>
                                </p:cTn>
                              </p:par>
                              <p:par>
                                <p:cTn id="20" presetID="5" presetClass="entr" presetSubtype="1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heckerboard(across)">
                                      <p:cBhvr>
                                        <p:cTn id="22" dur="500"/>
                                        <p:tgtEl>
                                          <p:spTgt spid="12"/>
                                        </p:tgtEl>
                                      </p:cBhvr>
                                    </p:animEffect>
                                  </p:childTnLst>
                                </p:cTn>
                              </p:par>
                              <p:par>
                                <p:cTn id="23" presetID="5" presetClass="entr" presetSubtype="1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checkerboard(across)">
                                      <p:cBhvr>
                                        <p:cTn id="25" dur="500"/>
                                        <p:tgtEl>
                                          <p:spTgt spid="11"/>
                                        </p:tgtEl>
                                      </p:cBhvr>
                                    </p:animEffect>
                                  </p:childTnLst>
                                </p:cTn>
                              </p:par>
                              <p:par>
                                <p:cTn id="26" presetID="5" presetClass="entr" presetSubtype="1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checkerboard(across)">
                                      <p:cBhvr>
                                        <p:cTn id="28" dur="500"/>
                                        <p:tgtEl>
                                          <p:spTgt spid="8"/>
                                        </p:tgtEl>
                                      </p:cBhvr>
                                    </p:animEffect>
                                  </p:childTnLst>
                                </p:cTn>
                              </p:par>
                              <p:par>
                                <p:cTn id="29" presetID="5" presetClass="entr" presetSubtype="1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checkerboard(across)">
                                      <p:cBhvr>
                                        <p:cTn id="31" dur="500"/>
                                        <p:tgtEl>
                                          <p:spTgt spid="28"/>
                                        </p:tgtEl>
                                      </p:cBhvr>
                                    </p:animEffect>
                                  </p:childTnLst>
                                </p:cTn>
                              </p:par>
                              <p:par>
                                <p:cTn id="32" presetID="5" presetClass="entr" presetSubtype="10" fill="hold"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checkerboard(across)">
                                      <p:cBhvr>
                                        <p:cTn id="34" dur="500"/>
                                        <p:tgtEl>
                                          <p:spTgt spid="51"/>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checkerboard(across)">
                                      <p:cBhvr>
                                        <p:cTn id="39" dur="500"/>
                                        <p:tgtEl>
                                          <p:spTgt spid="22"/>
                                        </p:tgtEl>
                                      </p:cBhvr>
                                    </p:animEffect>
                                  </p:childTnLst>
                                </p:cTn>
                              </p:par>
                              <p:par>
                                <p:cTn id="40" presetID="5" presetClass="entr" presetSubtype="10"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checkerboard(across)">
                                      <p:cBhvr>
                                        <p:cTn id="42" dur="500"/>
                                        <p:tgtEl>
                                          <p:spTgt spid="24"/>
                                        </p:tgtEl>
                                      </p:cBhvr>
                                    </p:animEffect>
                                  </p:childTnLst>
                                </p:cTn>
                              </p:par>
                              <p:par>
                                <p:cTn id="43" presetID="5" presetClass="entr" presetSubtype="1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checkerboard(across)">
                                      <p:cBhvr>
                                        <p:cTn id="45" dur="500"/>
                                        <p:tgtEl>
                                          <p:spTgt spid="23"/>
                                        </p:tgtEl>
                                      </p:cBhvr>
                                    </p:animEffect>
                                  </p:childTnLst>
                                </p:cTn>
                              </p:par>
                              <p:par>
                                <p:cTn id="46" presetID="5" presetClass="entr" presetSubtype="10" fill="hold" nodeType="with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checkerboard(across)">
                                      <p:cBhvr>
                                        <p:cTn id="48" dur="500"/>
                                        <p:tgtEl>
                                          <p:spTgt spid="48"/>
                                        </p:tgtEl>
                                      </p:cBhvr>
                                    </p:animEffect>
                                  </p:childTnLst>
                                </p:cTn>
                              </p:par>
                              <p:par>
                                <p:cTn id="49" presetID="5" presetClass="entr" presetSubtype="10" fill="hold"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checkerboard(across)">
                                      <p:cBhvr>
                                        <p:cTn id="51" dur="500"/>
                                        <p:tgtEl>
                                          <p:spTgt spid="52"/>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checkerboard(across)">
                                      <p:cBhvr>
                                        <p:cTn id="56" dur="500"/>
                                        <p:tgtEl>
                                          <p:spTgt spid="16"/>
                                        </p:tgtEl>
                                      </p:cBhvr>
                                    </p:animEffect>
                                  </p:childTnLst>
                                </p:cTn>
                              </p:par>
                              <p:par>
                                <p:cTn id="57" presetID="5" presetClass="entr" presetSubtype="10"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checkerboard(across)">
                                      <p:cBhvr>
                                        <p:cTn id="59" dur="500"/>
                                        <p:tgtEl>
                                          <p:spTgt spid="18"/>
                                        </p:tgtEl>
                                      </p:cBhvr>
                                    </p:animEffect>
                                  </p:childTnLst>
                                </p:cTn>
                              </p:par>
                              <p:par>
                                <p:cTn id="60" presetID="5" presetClass="entr" presetSubtype="10" fill="hold"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checkerboard(across)">
                                      <p:cBhvr>
                                        <p:cTn id="62" dur="500"/>
                                        <p:tgtEl>
                                          <p:spTgt spid="15"/>
                                        </p:tgtEl>
                                      </p:cBhvr>
                                    </p:animEffect>
                                  </p:childTnLst>
                                </p:cTn>
                              </p:par>
                              <p:par>
                                <p:cTn id="63" presetID="5" presetClass="entr" presetSubtype="1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checkerboard(across)">
                                      <p:cBhvr>
                                        <p:cTn id="65" dur="500"/>
                                        <p:tgtEl>
                                          <p:spTgt spid="17"/>
                                        </p:tgtEl>
                                      </p:cBhvr>
                                    </p:animEffect>
                                  </p:childTnLst>
                                </p:cTn>
                              </p:par>
                              <p:par>
                                <p:cTn id="66" presetID="5" presetClass="entr" presetSubtype="10" fill="hold" nodeType="with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checkerboard(across)">
                                      <p:cBhvr>
                                        <p:cTn id="68" dur="500"/>
                                        <p:tgtEl>
                                          <p:spTgt spid="45"/>
                                        </p:tgtEl>
                                      </p:cBhvr>
                                    </p:animEffect>
                                  </p:childTnLst>
                                </p:cTn>
                              </p:par>
                              <p:par>
                                <p:cTn id="69" presetID="5" presetClass="entr" presetSubtype="10" fill="hold" nodeType="with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checkerboard(across)">
                                      <p:cBhvr>
                                        <p:cTn id="71" dur="500"/>
                                        <p:tgtEl>
                                          <p:spTgt spid="46"/>
                                        </p:tgtEl>
                                      </p:cBhvr>
                                    </p:animEffect>
                                  </p:childTnLst>
                                </p:cTn>
                              </p:par>
                            </p:childTnLst>
                          </p:cTn>
                        </p:par>
                      </p:childTnLst>
                    </p:cTn>
                  </p:par>
                  <p:par>
                    <p:cTn id="72" fill="hold">
                      <p:stCondLst>
                        <p:cond delay="indefinite"/>
                      </p:stCondLst>
                      <p:childTnLst>
                        <p:par>
                          <p:cTn id="73" fill="hold">
                            <p:stCondLst>
                              <p:cond delay="0"/>
                            </p:stCondLst>
                            <p:childTnLst>
                              <p:par>
                                <p:cTn id="74" presetID="5" presetClass="entr" presetSubtype="10" fill="hold" nodeType="click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checkerboard(across)">
                                      <p:cBhvr>
                                        <p:cTn id="76" dur="500"/>
                                        <p:tgtEl>
                                          <p:spTgt spid="49"/>
                                        </p:tgtEl>
                                      </p:cBhvr>
                                    </p:animEffect>
                                  </p:childTnLst>
                                </p:cTn>
                              </p:par>
                              <p:par>
                                <p:cTn id="77" presetID="5" presetClass="entr" presetSubtype="10"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checkerboard(across)">
                                      <p:cBhvr>
                                        <p:cTn id="79" dur="500"/>
                                        <p:tgtEl>
                                          <p:spTgt spid="35"/>
                                        </p:tgtEl>
                                      </p:cBhvr>
                                    </p:animEffect>
                                  </p:childTnLst>
                                </p:cTn>
                              </p:par>
                              <p:par>
                                <p:cTn id="80" presetID="5" presetClass="entr" presetSubtype="10" fill="hold"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checkerboard(across)">
                                      <p:cBhvr>
                                        <p:cTn id="82" dur="500"/>
                                        <p:tgtEl>
                                          <p:spTgt spid="36"/>
                                        </p:tgtEl>
                                      </p:cBhvr>
                                    </p:animEffect>
                                  </p:childTnLst>
                                </p:cTn>
                              </p:par>
                              <p:par>
                                <p:cTn id="83" presetID="5" presetClass="entr" presetSubtype="10" fill="hold" nodeType="with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checkerboard(across)">
                                      <p:cBhvr>
                                        <p:cTn id="85" dur="500"/>
                                        <p:tgtEl>
                                          <p:spTgt spid="44"/>
                                        </p:tgtEl>
                                      </p:cBhvr>
                                    </p:animEffect>
                                  </p:childTnLst>
                                </p:cTn>
                              </p:par>
                              <p:par>
                                <p:cTn id="86" presetID="5" presetClass="entr" presetSubtype="10" fill="hold"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checkerboard(across)">
                                      <p:cBhvr>
                                        <p:cTn id="88" dur="500"/>
                                        <p:tgtEl>
                                          <p:spTgt spid="26"/>
                                        </p:tgtEl>
                                      </p:cBhvr>
                                    </p:animEffect>
                                  </p:childTnLst>
                                </p:cTn>
                              </p:par>
                              <p:par>
                                <p:cTn id="89" presetID="5" presetClass="entr" presetSubtype="10" fill="hold"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checkerboard(across)">
                                      <p:cBhvr>
                                        <p:cTn id="91" dur="500"/>
                                        <p:tgtEl>
                                          <p:spTgt spid="25"/>
                                        </p:tgtEl>
                                      </p:cBhvr>
                                    </p:animEffect>
                                  </p:childTnLst>
                                </p:cTn>
                              </p:par>
                              <p:par>
                                <p:cTn id="92" presetID="5" presetClass="entr" presetSubtype="10" fill="hold"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checkerboard(across)">
                                      <p:cBhvr>
                                        <p:cTn id="94" dur="500"/>
                                        <p:tgtEl>
                                          <p:spTgt spid="27"/>
                                        </p:tgtEl>
                                      </p:cBhvr>
                                    </p:animEffect>
                                  </p:childTnLst>
                                </p:cTn>
                              </p:par>
                              <p:par>
                                <p:cTn id="95" presetID="5" presetClass="entr" presetSubtype="10"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checkerboard(across)">
                                      <p:cBhvr>
                                        <p:cTn id="97" dur="500"/>
                                        <p:tgtEl>
                                          <p:spTgt spid="40"/>
                                        </p:tgtEl>
                                      </p:cBhvr>
                                    </p:animEffect>
                                  </p:childTnLst>
                                </p:cTn>
                              </p:par>
                              <p:par>
                                <p:cTn id="98" presetID="5" presetClass="entr" presetSubtype="10" fill="hold" nodeType="with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checkerboard(across)">
                                      <p:cBhvr>
                                        <p:cTn id="100" dur="500"/>
                                        <p:tgtEl>
                                          <p:spTgt spid="29"/>
                                        </p:tgtEl>
                                      </p:cBhvr>
                                    </p:animEffect>
                                  </p:childTnLst>
                                </p:cTn>
                              </p:par>
                              <p:par>
                                <p:cTn id="101" presetID="5" presetClass="entr" presetSubtype="10" fill="hold"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checkerboard(across)">
                                      <p:cBhvr>
                                        <p:cTn id="103" dur="500"/>
                                        <p:tgtEl>
                                          <p:spTgt spid="38"/>
                                        </p:tgtEl>
                                      </p:cBhvr>
                                    </p:animEffect>
                                  </p:childTnLst>
                                </p:cTn>
                              </p:par>
                              <p:par>
                                <p:cTn id="104" presetID="5" presetClass="entr" presetSubtype="10" fill="hold" nodeType="withEffect">
                                  <p:stCondLst>
                                    <p:cond delay="0"/>
                                  </p:stCondLst>
                                  <p:childTnLst>
                                    <p:set>
                                      <p:cBhvr>
                                        <p:cTn id="105" dur="1" fill="hold">
                                          <p:stCondLst>
                                            <p:cond delay="0"/>
                                          </p:stCondLst>
                                        </p:cTn>
                                        <p:tgtEl>
                                          <p:spTgt spid="47"/>
                                        </p:tgtEl>
                                        <p:attrNameLst>
                                          <p:attrName>style.visibility</p:attrName>
                                        </p:attrNameLst>
                                      </p:cBhvr>
                                      <p:to>
                                        <p:strVal val="visible"/>
                                      </p:to>
                                    </p:set>
                                    <p:animEffect transition="in" filter="checkerboard(across)">
                                      <p:cBhvr>
                                        <p:cTn id="106" dur="500"/>
                                        <p:tgtEl>
                                          <p:spTgt spid="47"/>
                                        </p:tgtEl>
                                      </p:cBhvr>
                                    </p:animEffect>
                                  </p:childTnLst>
                                </p:cTn>
                              </p:par>
                              <p:par>
                                <p:cTn id="107" presetID="5" presetClass="entr" presetSubtype="10" fill="hold" nodeType="with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checkerboard(across)">
                                      <p:cBhvr>
                                        <p:cTn id="109" dur="500"/>
                                        <p:tgtEl>
                                          <p:spTgt spid="30"/>
                                        </p:tgtEl>
                                      </p:cBhvr>
                                    </p:animEffect>
                                  </p:childTnLst>
                                </p:cTn>
                              </p:par>
                              <p:par>
                                <p:cTn id="110" presetID="5" presetClass="entr" presetSubtype="10" fill="hold"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checkerboard(across)">
                                      <p:cBhvr>
                                        <p:cTn id="112" dur="500"/>
                                        <p:tgtEl>
                                          <p:spTgt spid="39"/>
                                        </p:tgtEl>
                                      </p:cBhvr>
                                    </p:animEffect>
                                  </p:childTnLst>
                                </p:cTn>
                              </p:par>
                              <p:par>
                                <p:cTn id="113" presetID="5" presetClass="entr" presetSubtype="10" fill="hold" nodeType="with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checkerboard(across)">
                                      <p:cBhvr>
                                        <p:cTn id="115" dur="500"/>
                                        <p:tgtEl>
                                          <p:spTgt spid="34"/>
                                        </p:tgtEl>
                                      </p:cBhvr>
                                    </p:animEffect>
                                  </p:childTnLst>
                                </p:cTn>
                              </p:par>
                              <p:par>
                                <p:cTn id="116" presetID="5" presetClass="entr" presetSubtype="10" fill="hold" nodeType="withEffect">
                                  <p:stCondLst>
                                    <p:cond delay="0"/>
                                  </p:stCondLst>
                                  <p:childTnLst>
                                    <p:set>
                                      <p:cBhvr>
                                        <p:cTn id="117" dur="1" fill="hold">
                                          <p:stCondLst>
                                            <p:cond delay="0"/>
                                          </p:stCondLst>
                                        </p:cTn>
                                        <p:tgtEl>
                                          <p:spTgt spid="31"/>
                                        </p:tgtEl>
                                        <p:attrNameLst>
                                          <p:attrName>style.visibility</p:attrName>
                                        </p:attrNameLst>
                                      </p:cBhvr>
                                      <p:to>
                                        <p:strVal val="visible"/>
                                      </p:to>
                                    </p:set>
                                    <p:animEffect transition="in" filter="checkerboard(across)">
                                      <p:cBhvr>
                                        <p:cTn id="118" dur="500"/>
                                        <p:tgtEl>
                                          <p:spTgt spid="31"/>
                                        </p:tgtEl>
                                      </p:cBhvr>
                                    </p:animEffect>
                                  </p:childTnLst>
                                </p:cTn>
                              </p:par>
                              <p:par>
                                <p:cTn id="119" presetID="5" presetClass="entr" presetSubtype="10" fill="hold" nodeType="withEffect">
                                  <p:stCondLst>
                                    <p:cond delay="0"/>
                                  </p:stCondLst>
                                  <p:childTnLst>
                                    <p:set>
                                      <p:cBhvr>
                                        <p:cTn id="120" dur="1" fill="hold">
                                          <p:stCondLst>
                                            <p:cond delay="0"/>
                                          </p:stCondLst>
                                        </p:cTn>
                                        <p:tgtEl>
                                          <p:spTgt spid="33"/>
                                        </p:tgtEl>
                                        <p:attrNameLst>
                                          <p:attrName>style.visibility</p:attrName>
                                        </p:attrNameLst>
                                      </p:cBhvr>
                                      <p:to>
                                        <p:strVal val="visible"/>
                                      </p:to>
                                    </p:set>
                                    <p:animEffect transition="in" filter="checkerboard(across)">
                                      <p:cBhvr>
                                        <p:cTn id="121" dur="500"/>
                                        <p:tgtEl>
                                          <p:spTgt spid="33"/>
                                        </p:tgtEl>
                                      </p:cBhvr>
                                    </p:animEffect>
                                  </p:childTnLst>
                                </p:cTn>
                              </p:par>
                              <p:par>
                                <p:cTn id="122" presetID="5" presetClass="entr" presetSubtype="10" fill="hold"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checkerboard(across)">
                                      <p:cBhvr>
                                        <p:cTn id="124" dur="500"/>
                                        <p:tgtEl>
                                          <p:spTgt spid="37"/>
                                        </p:tgtEl>
                                      </p:cBhvr>
                                    </p:animEffect>
                                  </p:childTnLst>
                                </p:cTn>
                              </p:par>
                              <p:par>
                                <p:cTn id="125" presetID="5" presetClass="entr" presetSubtype="10" fill="hold" nodeType="withEffect">
                                  <p:stCondLst>
                                    <p:cond delay="0"/>
                                  </p:stCondLst>
                                  <p:childTnLst>
                                    <p:set>
                                      <p:cBhvr>
                                        <p:cTn id="126" dur="1" fill="hold">
                                          <p:stCondLst>
                                            <p:cond delay="0"/>
                                          </p:stCondLst>
                                        </p:cTn>
                                        <p:tgtEl>
                                          <p:spTgt spid="50"/>
                                        </p:tgtEl>
                                        <p:attrNameLst>
                                          <p:attrName>style.visibility</p:attrName>
                                        </p:attrNameLst>
                                      </p:cBhvr>
                                      <p:to>
                                        <p:strVal val="visible"/>
                                      </p:to>
                                    </p:set>
                                    <p:animEffect transition="in" filter="checkerboard(across)">
                                      <p:cBhvr>
                                        <p:cTn id="127" dur="500"/>
                                        <p:tgtEl>
                                          <p:spTgt spid="50"/>
                                        </p:tgtEl>
                                      </p:cBhvr>
                                    </p:animEffect>
                                  </p:childTnLst>
                                </p:cTn>
                              </p:par>
                              <p:par>
                                <p:cTn id="128" presetID="5" presetClass="entr" presetSubtype="10" fill="hold" nodeType="withEffect">
                                  <p:stCondLst>
                                    <p:cond delay="0"/>
                                  </p:stCondLst>
                                  <p:childTnLst>
                                    <p:set>
                                      <p:cBhvr>
                                        <p:cTn id="129" dur="1" fill="hold">
                                          <p:stCondLst>
                                            <p:cond delay="0"/>
                                          </p:stCondLst>
                                        </p:cTn>
                                        <p:tgtEl>
                                          <p:spTgt spid="32"/>
                                        </p:tgtEl>
                                        <p:attrNameLst>
                                          <p:attrName>style.visibility</p:attrName>
                                        </p:attrNameLst>
                                      </p:cBhvr>
                                      <p:to>
                                        <p:strVal val="visible"/>
                                      </p:to>
                                    </p:set>
                                    <p:animEffect transition="in" filter="checkerboard(across)">
                                      <p:cBhvr>
                                        <p:cTn id="130" dur="500"/>
                                        <p:tgtEl>
                                          <p:spTgt spid="32"/>
                                        </p:tgtEl>
                                      </p:cBhvr>
                                    </p:animEffect>
                                  </p:childTnLst>
                                </p:cTn>
                              </p:par>
                            </p:childTnLst>
                          </p:cTn>
                        </p:par>
                      </p:childTnLst>
                    </p:cTn>
                  </p:par>
                  <p:par>
                    <p:cTn id="131" fill="hold">
                      <p:stCondLst>
                        <p:cond delay="indefinite"/>
                      </p:stCondLst>
                      <p:childTnLst>
                        <p:par>
                          <p:cTn id="132" fill="hold">
                            <p:stCondLst>
                              <p:cond delay="0"/>
                            </p:stCondLst>
                            <p:childTnLst>
                              <p:par>
                                <p:cTn id="133" presetID="5" presetClass="entr" presetSubtype="10" fill="hold" nodeType="clickEffect">
                                  <p:stCondLst>
                                    <p:cond delay="0"/>
                                  </p:stCondLst>
                                  <p:childTnLst>
                                    <p:set>
                                      <p:cBhvr>
                                        <p:cTn id="134" dur="1" fill="hold">
                                          <p:stCondLst>
                                            <p:cond delay="0"/>
                                          </p:stCondLst>
                                        </p:cTn>
                                        <p:tgtEl>
                                          <p:spTgt spid="41"/>
                                        </p:tgtEl>
                                        <p:attrNameLst>
                                          <p:attrName>style.visibility</p:attrName>
                                        </p:attrNameLst>
                                      </p:cBhvr>
                                      <p:to>
                                        <p:strVal val="visible"/>
                                      </p:to>
                                    </p:set>
                                    <p:animEffect transition="in" filter="checkerboard(across)">
                                      <p:cBhvr>
                                        <p:cTn id="135" dur="500"/>
                                        <p:tgtEl>
                                          <p:spTgt spid="41"/>
                                        </p:tgtEl>
                                      </p:cBhvr>
                                    </p:animEffect>
                                  </p:childTnLst>
                                </p:cTn>
                              </p:par>
                              <p:par>
                                <p:cTn id="136" presetID="5" presetClass="entr" presetSubtype="10" fill="hold" nodeType="withEffect">
                                  <p:stCondLst>
                                    <p:cond delay="0"/>
                                  </p:stCondLst>
                                  <p:childTnLst>
                                    <p:set>
                                      <p:cBhvr>
                                        <p:cTn id="137" dur="1" fill="hold">
                                          <p:stCondLst>
                                            <p:cond delay="0"/>
                                          </p:stCondLst>
                                        </p:cTn>
                                        <p:tgtEl>
                                          <p:spTgt spid="42"/>
                                        </p:tgtEl>
                                        <p:attrNameLst>
                                          <p:attrName>style.visibility</p:attrName>
                                        </p:attrNameLst>
                                      </p:cBhvr>
                                      <p:to>
                                        <p:strVal val="visible"/>
                                      </p:to>
                                    </p:set>
                                    <p:animEffect transition="in" filter="checkerboard(across)">
                                      <p:cBhvr>
                                        <p:cTn id="138" dur="500"/>
                                        <p:tgtEl>
                                          <p:spTgt spid="42"/>
                                        </p:tgtEl>
                                      </p:cBhvr>
                                    </p:animEffect>
                                  </p:childTnLst>
                                </p:cTn>
                              </p:par>
                              <p:par>
                                <p:cTn id="139" presetID="5" presetClass="entr" presetSubtype="10" fill="hold" nodeType="withEffect">
                                  <p:stCondLst>
                                    <p:cond delay="0"/>
                                  </p:stCondLst>
                                  <p:childTnLst>
                                    <p:set>
                                      <p:cBhvr>
                                        <p:cTn id="140" dur="1" fill="hold">
                                          <p:stCondLst>
                                            <p:cond delay="0"/>
                                          </p:stCondLst>
                                        </p:cTn>
                                        <p:tgtEl>
                                          <p:spTgt spid="43"/>
                                        </p:tgtEl>
                                        <p:attrNameLst>
                                          <p:attrName>style.visibility</p:attrName>
                                        </p:attrNameLst>
                                      </p:cBhvr>
                                      <p:to>
                                        <p:strVal val="visible"/>
                                      </p:to>
                                    </p:set>
                                    <p:animEffect transition="in" filter="checkerboard(across)">
                                      <p:cBhvr>
                                        <p:cTn id="141" dur="500"/>
                                        <p:tgtEl>
                                          <p:spTgt spid="43"/>
                                        </p:tgtEl>
                                      </p:cBhvr>
                                    </p:animEffect>
                                  </p:childTnLst>
                                </p:cTn>
                              </p:par>
                              <p:par>
                                <p:cTn id="142" presetID="5" presetClass="entr" presetSubtype="10" fill="hold" nodeType="withEffect">
                                  <p:stCondLst>
                                    <p:cond delay="0"/>
                                  </p:stCondLst>
                                  <p:childTnLst>
                                    <p:set>
                                      <p:cBhvr>
                                        <p:cTn id="143" dur="1" fill="hold">
                                          <p:stCondLst>
                                            <p:cond delay="0"/>
                                          </p:stCondLst>
                                        </p:cTn>
                                        <p:tgtEl>
                                          <p:spTgt spid="53"/>
                                        </p:tgtEl>
                                        <p:attrNameLst>
                                          <p:attrName>style.visibility</p:attrName>
                                        </p:attrNameLst>
                                      </p:cBhvr>
                                      <p:to>
                                        <p:strVal val="visible"/>
                                      </p:to>
                                    </p:set>
                                    <p:animEffect transition="in" filter="checkerboard(across)">
                                      <p:cBhvr>
                                        <p:cTn id="144" dur="500"/>
                                        <p:tgtEl>
                                          <p:spTgt spid="53"/>
                                        </p:tgtEl>
                                      </p:cBhvr>
                                    </p:animEffect>
                                  </p:childTnLst>
                                </p:cTn>
                              </p:par>
                              <p:par>
                                <p:cTn id="145" presetID="5" presetClass="entr" presetSubtype="10" fill="hold" nodeType="withEffect">
                                  <p:stCondLst>
                                    <p:cond delay="0"/>
                                  </p:stCondLst>
                                  <p:childTnLst>
                                    <p:set>
                                      <p:cBhvr>
                                        <p:cTn id="146" dur="1" fill="hold">
                                          <p:stCondLst>
                                            <p:cond delay="0"/>
                                          </p:stCondLst>
                                        </p:cTn>
                                        <p:tgtEl>
                                          <p:spTgt spid="54"/>
                                        </p:tgtEl>
                                        <p:attrNameLst>
                                          <p:attrName>style.visibility</p:attrName>
                                        </p:attrNameLst>
                                      </p:cBhvr>
                                      <p:to>
                                        <p:strVal val="visible"/>
                                      </p:to>
                                    </p:set>
                                    <p:animEffect transition="in" filter="checkerboard(across)">
                                      <p:cBhvr>
                                        <p:cTn id="14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7674" y="737131"/>
            <a:ext cx="8251825" cy="605254"/>
          </a:xfrm>
        </p:spPr>
        <p:txBody>
          <a:bodyPr/>
          <a:lstStyle/>
          <a:p>
            <a:r>
              <a:rPr lang="en-GB" dirty="0" err="1" smtClean="0"/>
              <a:t>Que</a:t>
            </a:r>
            <a:r>
              <a:rPr lang="en-GB" dirty="0" smtClean="0"/>
              <a:t> </a:t>
            </a:r>
            <a:r>
              <a:rPr lang="en-GB" dirty="0" err="1" smtClean="0"/>
              <a:t>faisons</a:t>
            </a:r>
            <a:r>
              <a:rPr lang="en-GB" dirty="0" smtClean="0"/>
              <a:t>-nous ?</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Nos services</a:t>
            </a:r>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6</a:t>
            </a:fld>
            <a:endParaRPr lang="en-GB" dirty="0"/>
          </a:p>
        </p:txBody>
      </p:sp>
      <p:pic>
        <p:nvPicPr>
          <p:cNvPr id="6" name="Picture 2"/>
          <p:cNvPicPr>
            <a:picLocks noChangeAspect="1" noChangeArrowheads="1"/>
          </p:cNvPicPr>
          <p:nvPr/>
        </p:nvPicPr>
        <p:blipFill>
          <a:blip r:embed="rId3" cstate="print"/>
          <a:srcRect/>
          <a:stretch>
            <a:fillRect/>
          </a:stretch>
        </p:blipFill>
        <p:spPr bwMode="auto">
          <a:xfrm>
            <a:off x="3008770" y="3345566"/>
            <a:ext cx="2913058" cy="542499"/>
          </a:xfrm>
          <a:prstGeom prst="rect">
            <a:avLst/>
          </a:prstGeom>
          <a:noFill/>
          <a:ln w="9525">
            <a:noFill/>
            <a:miter lim="800000"/>
            <a:headEnd/>
            <a:tailEnd/>
          </a:ln>
          <a:effectLst/>
        </p:spPr>
      </p:pic>
      <p:sp>
        <p:nvSpPr>
          <p:cNvPr id="7" name="Rectangle 6"/>
          <p:cNvSpPr/>
          <p:nvPr/>
        </p:nvSpPr>
        <p:spPr>
          <a:xfrm rot="21084911">
            <a:off x="5656420" y="1630180"/>
            <a:ext cx="2312390" cy="369322"/>
          </a:xfrm>
          <a:prstGeom prst="rect">
            <a:avLst/>
          </a:prstGeom>
        </p:spPr>
        <p:txBody>
          <a:bodyPr wrap="square" lIns="91430" tIns="45715" rIns="91430" bIns="45715">
            <a:spAutoFit/>
          </a:bodyPr>
          <a:lstStyle/>
          <a:p>
            <a:pPr algn="ctr"/>
            <a:r>
              <a:rPr lang="fr-FR" dirty="0" smtClean="0">
                <a:solidFill>
                  <a:schemeClr val="tx1">
                    <a:lumMod val="75000"/>
                  </a:schemeClr>
                </a:solidFill>
                <a:latin typeface="Verdana" pitchFamily="34" charset="0"/>
                <a:ea typeface="Verdana" pitchFamily="34" charset="0"/>
                <a:cs typeface="Verdana" pitchFamily="34" charset="0"/>
              </a:rPr>
              <a:t>Formation</a:t>
            </a:r>
            <a:endParaRPr lang="fr-FR" dirty="0">
              <a:solidFill>
                <a:schemeClr val="tx1">
                  <a:lumMod val="75000"/>
                </a:schemeClr>
              </a:solidFill>
              <a:latin typeface="Verdana" pitchFamily="34" charset="0"/>
              <a:ea typeface="Verdana" pitchFamily="34" charset="0"/>
              <a:cs typeface="Verdana" pitchFamily="34" charset="0"/>
            </a:endParaRPr>
          </a:p>
        </p:txBody>
      </p:sp>
      <p:sp>
        <p:nvSpPr>
          <p:cNvPr id="9" name="Rectangle 8"/>
          <p:cNvSpPr/>
          <p:nvPr/>
        </p:nvSpPr>
        <p:spPr>
          <a:xfrm rot="21084911">
            <a:off x="4937193" y="5842707"/>
            <a:ext cx="2683935" cy="646321"/>
          </a:xfrm>
          <a:prstGeom prst="rect">
            <a:avLst/>
          </a:prstGeom>
        </p:spPr>
        <p:txBody>
          <a:bodyPr wrap="square" lIns="91430" tIns="45715" rIns="91430" bIns="45715">
            <a:spAutoFit/>
          </a:bodyPr>
          <a:lstStyle/>
          <a:p>
            <a:r>
              <a:rPr lang="fr-FR" dirty="0" smtClean="0">
                <a:solidFill>
                  <a:schemeClr val="tx1">
                    <a:lumMod val="75000"/>
                  </a:schemeClr>
                </a:solidFill>
                <a:latin typeface="Verdana" pitchFamily="34" charset="0"/>
                <a:ea typeface="Verdana" pitchFamily="34" charset="0"/>
                <a:cs typeface="Verdana" pitchFamily="34" charset="0"/>
              </a:rPr>
              <a:t>Accompagnement</a:t>
            </a:r>
          </a:p>
          <a:p>
            <a:r>
              <a:rPr lang="fr-FR" dirty="0" smtClean="0">
                <a:solidFill>
                  <a:schemeClr val="tx1">
                    <a:lumMod val="75000"/>
                  </a:schemeClr>
                </a:solidFill>
                <a:latin typeface="Verdana" pitchFamily="34" charset="0"/>
                <a:ea typeface="Verdana" pitchFamily="34" charset="0"/>
                <a:cs typeface="Verdana" pitchFamily="34" charset="0"/>
              </a:rPr>
              <a:t> du changement</a:t>
            </a:r>
            <a:endParaRPr lang="fr-FR" dirty="0">
              <a:solidFill>
                <a:schemeClr val="tx1">
                  <a:lumMod val="75000"/>
                </a:schemeClr>
              </a:solidFill>
              <a:latin typeface="Verdana" pitchFamily="34" charset="0"/>
              <a:ea typeface="Verdana" pitchFamily="34" charset="0"/>
              <a:cs typeface="Verdana" pitchFamily="34" charset="0"/>
            </a:endParaRPr>
          </a:p>
        </p:txBody>
      </p:sp>
      <p:sp>
        <p:nvSpPr>
          <p:cNvPr id="11" name="Larme 10"/>
          <p:cNvSpPr/>
          <p:nvPr/>
        </p:nvSpPr>
        <p:spPr>
          <a:xfrm>
            <a:off x="5438245" y="1553864"/>
            <a:ext cx="222421" cy="222420"/>
          </a:xfrm>
          <a:prstGeom prst="teardrop">
            <a:avLst/>
          </a:prstGeom>
          <a:solidFill>
            <a:srgbClr val="991F3D"/>
          </a:solidFill>
          <a:ln>
            <a:solidFill>
              <a:srgbClr val="991F3D"/>
            </a:solidFill>
          </a:ln>
          <a:effectLst/>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fr-FR"/>
          </a:p>
        </p:txBody>
      </p:sp>
      <p:sp>
        <p:nvSpPr>
          <p:cNvPr id="12" name="Rectangle 11"/>
          <p:cNvSpPr/>
          <p:nvPr/>
        </p:nvSpPr>
        <p:spPr>
          <a:xfrm rot="21084911">
            <a:off x="1224965" y="5209378"/>
            <a:ext cx="3078573" cy="369322"/>
          </a:xfrm>
          <a:prstGeom prst="rect">
            <a:avLst/>
          </a:prstGeom>
        </p:spPr>
        <p:txBody>
          <a:bodyPr wrap="square" lIns="91430" tIns="45715" rIns="91430" bIns="45715">
            <a:spAutoFit/>
          </a:bodyPr>
          <a:lstStyle/>
          <a:p>
            <a:pPr algn="ctr"/>
            <a:r>
              <a:rPr lang="fr-FR" dirty="0" smtClean="0">
                <a:solidFill>
                  <a:schemeClr val="tx1">
                    <a:lumMod val="75000"/>
                  </a:schemeClr>
                </a:solidFill>
                <a:latin typeface="Verdana" pitchFamily="34" charset="0"/>
                <a:ea typeface="Verdana" pitchFamily="34" charset="0"/>
                <a:cs typeface="Verdana" pitchFamily="34" charset="0"/>
              </a:rPr>
              <a:t>Conseil Solutions</a:t>
            </a:r>
            <a:endParaRPr lang="fr-FR" dirty="0">
              <a:solidFill>
                <a:schemeClr val="tx1">
                  <a:lumMod val="75000"/>
                </a:schemeClr>
              </a:solidFill>
              <a:latin typeface="Verdana" pitchFamily="34" charset="0"/>
              <a:ea typeface="Verdana" pitchFamily="34" charset="0"/>
              <a:cs typeface="Verdana" pitchFamily="34" charset="0"/>
            </a:endParaRPr>
          </a:p>
        </p:txBody>
      </p:sp>
      <p:sp>
        <p:nvSpPr>
          <p:cNvPr id="13" name="Rectangle 12"/>
          <p:cNvSpPr/>
          <p:nvPr/>
        </p:nvSpPr>
        <p:spPr>
          <a:xfrm rot="21084911">
            <a:off x="3505034" y="5751217"/>
            <a:ext cx="2312390" cy="369322"/>
          </a:xfrm>
          <a:prstGeom prst="rect">
            <a:avLst/>
          </a:prstGeom>
        </p:spPr>
        <p:txBody>
          <a:bodyPr wrap="square" lIns="91430" tIns="45715" rIns="91430" bIns="45715">
            <a:spAutoFit/>
          </a:bodyPr>
          <a:lstStyle/>
          <a:p>
            <a:pPr algn="ctr"/>
            <a:r>
              <a:rPr lang="fr-FR" dirty="0" smtClean="0">
                <a:solidFill>
                  <a:schemeClr val="tx1">
                    <a:lumMod val="75000"/>
                  </a:schemeClr>
                </a:solidFill>
                <a:latin typeface="Verdana" pitchFamily="34" charset="0"/>
                <a:ea typeface="Verdana" pitchFamily="34" charset="0"/>
                <a:cs typeface="Verdana" pitchFamily="34" charset="0"/>
              </a:rPr>
              <a:t>Mise en œuvre</a:t>
            </a:r>
            <a:endParaRPr lang="fr-FR" dirty="0">
              <a:solidFill>
                <a:schemeClr val="tx1">
                  <a:lumMod val="75000"/>
                </a:schemeClr>
              </a:solidFill>
              <a:latin typeface="Verdana" pitchFamily="34" charset="0"/>
              <a:ea typeface="Verdana" pitchFamily="34" charset="0"/>
              <a:cs typeface="Verdana" pitchFamily="34" charset="0"/>
            </a:endParaRPr>
          </a:p>
        </p:txBody>
      </p:sp>
      <p:sp>
        <p:nvSpPr>
          <p:cNvPr id="15" name="Rectangle 14"/>
          <p:cNvSpPr/>
          <p:nvPr/>
        </p:nvSpPr>
        <p:spPr>
          <a:xfrm rot="21084911">
            <a:off x="2224936" y="5367189"/>
            <a:ext cx="4282202" cy="369322"/>
          </a:xfrm>
          <a:prstGeom prst="rect">
            <a:avLst/>
          </a:prstGeom>
        </p:spPr>
        <p:txBody>
          <a:bodyPr wrap="square" lIns="91430" tIns="45715" rIns="91430" bIns="45715">
            <a:spAutoFit/>
          </a:bodyPr>
          <a:lstStyle/>
          <a:p>
            <a:pPr algn="ctr"/>
            <a:r>
              <a:rPr lang="fr-FR" dirty="0" smtClean="0">
                <a:solidFill>
                  <a:schemeClr val="tx1">
                    <a:lumMod val="75000"/>
                  </a:schemeClr>
                </a:solidFill>
                <a:latin typeface="Verdana" pitchFamily="34" charset="0"/>
                <a:ea typeface="Verdana" pitchFamily="34" charset="0"/>
                <a:cs typeface="Verdana" pitchFamily="34" charset="0"/>
              </a:rPr>
              <a:t>Intégration de technologies</a:t>
            </a:r>
            <a:endParaRPr lang="fr-FR" dirty="0">
              <a:solidFill>
                <a:schemeClr val="tx1">
                  <a:lumMod val="75000"/>
                </a:schemeClr>
              </a:solidFill>
              <a:latin typeface="Verdana" pitchFamily="34" charset="0"/>
              <a:ea typeface="Verdana" pitchFamily="34" charset="0"/>
              <a:cs typeface="Verdana" pitchFamily="34" charset="0"/>
            </a:endParaRPr>
          </a:p>
        </p:txBody>
      </p:sp>
      <p:sp>
        <p:nvSpPr>
          <p:cNvPr id="21" name="Ellipse 20"/>
          <p:cNvSpPr/>
          <p:nvPr/>
        </p:nvSpPr>
        <p:spPr>
          <a:xfrm>
            <a:off x="2960914" y="2058879"/>
            <a:ext cx="2917372" cy="2875978"/>
          </a:xfrm>
          <a:prstGeom prst="ellipse">
            <a:avLst/>
          </a:prstGeom>
          <a:noFill/>
          <a:ln w="155575">
            <a:solidFill>
              <a:srgbClr val="E31937"/>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t"/>
          <a:lstStyle/>
          <a:p>
            <a:pPr algn="ctr"/>
            <a:endParaRPr lang="fr-FR" sz="2000" b="1" dirty="0" smtClean="0">
              <a:solidFill>
                <a:srgbClr val="7F497F"/>
              </a:solidFill>
            </a:endParaRPr>
          </a:p>
          <a:p>
            <a:pPr algn="ctr"/>
            <a:r>
              <a:rPr lang="fr-FR" sz="2000" b="1" dirty="0" smtClean="0">
                <a:solidFill>
                  <a:srgbClr val="C00000"/>
                </a:solidFill>
              </a:rPr>
              <a:t>Intégration</a:t>
            </a:r>
            <a:endParaRPr lang="fr-FR" sz="2000" b="1" dirty="0">
              <a:solidFill>
                <a:srgbClr val="C00000"/>
              </a:solidFill>
            </a:endParaRPr>
          </a:p>
        </p:txBody>
      </p:sp>
      <p:sp>
        <p:nvSpPr>
          <p:cNvPr id="23" name="Rectangle 22"/>
          <p:cNvSpPr/>
          <p:nvPr/>
        </p:nvSpPr>
        <p:spPr>
          <a:xfrm rot="21084911">
            <a:off x="6221913" y="4974701"/>
            <a:ext cx="2312390" cy="369322"/>
          </a:xfrm>
          <a:prstGeom prst="rect">
            <a:avLst/>
          </a:prstGeom>
        </p:spPr>
        <p:txBody>
          <a:bodyPr wrap="square" lIns="91430" tIns="45715" rIns="91430" bIns="45715">
            <a:spAutoFit/>
          </a:bodyPr>
          <a:lstStyle/>
          <a:p>
            <a:pPr lvl="1" algn="ctr"/>
            <a:r>
              <a:rPr lang="fr-FR" dirty="0" smtClean="0">
                <a:solidFill>
                  <a:schemeClr val="tx1">
                    <a:lumMod val="75000"/>
                  </a:schemeClr>
                </a:solidFill>
                <a:latin typeface="Verdana" pitchFamily="34" charset="0"/>
                <a:ea typeface="Verdana" pitchFamily="34" charset="0"/>
                <a:cs typeface="Verdana" pitchFamily="34" charset="0"/>
              </a:rPr>
              <a:t>BPO</a:t>
            </a:r>
            <a:endParaRPr lang="fr-FR" dirty="0">
              <a:solidFill>
                <a:schemeClr val="tx1">
                  <a:lumMod val="75000"/>
                </a:schemeClr>
              </a:solidFill>
              <a:latin typeface="Verdana" pitchFamily="34" charset="0"/>
              <a:ea typeface="Verdana" pitchFamily="34" charset="0"/>
              <a:cs typeface="Verdana" pitchFamily="34" charset="0"/>
            </a:endParaRPr>
          </a:p>
        </p:txBody>
      </p:sp>
      <p:sp>
        <p:nvSpPr>
          <p:cNvPr id="27" name="Ellipse 26"/>
          <p:cNvSpPr/>
          <p:nvPr/>
        </p:nvSpPr>
        <p:spPr>
          <a:xfrm>
            <a:off x="6008914" y="2032001"/>
            <a:ext cx="3009405" cy="2873828"/>
          </a:xfrm>
          <a:prstGeom prst="ellipse">
            <a:avLst/>
          </a:prstGeom>
          <a:noFill/>
          <a:ln w="155575">
            <a:solidFill>
              <a:srgbClr val="F2A20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t"/>
          <a:lstStyle/>
          <a:p>
            <a:pPr algn="ctr"/>
            <a:endParaRPr lang="fr-FR" sz="2000" b="1" dirty="0" smtClean="0">
              <a:solidFill>
                <a:srgbClr val="7F497F"/>
              </a:solidFill>
            </a:endParaRPr>
          </a:p>
          <a:p>
            <a:pPr algn="ctr"/>
            <a:r>
              <a:rPr lang="fr-FR" sz="2000" b="1" dirty="0" smtClean="0">
                <a:solidFill>
                  <a:srgbClr val="FFC000"/>
                </a:solidFill>
              </a:rPr>
              <a:t>Outsourcing</a:t>
            </a:r>
            <a:endParaRPr lang="fr-FR" sz="2000" b="1" dirty="0">
              <a:solidFill>
                <a:srgbClr val="FFC000"/>
              </a:solidFill>
            </a:endParaRPr>
          </a:p>
        </p:txBody>
      </p:sp>
      <p:sp>
        <p:nvSpPr>
          <p:cNvPr id="28" name="Ellipse 27"/>
          <p:cNvSpPr/>
          <p:nvPr/>
        </p:nvSpPr>
        <p:spPr>
          <a:xfrm>
            <a:off x="0" y="2104571"/>
            <a:ext cx="2810251" cy="2830285"/>
          </a:xfrm>
          <a:prstGeom prst="ellipse">
            <a:avLst/>
          </a:prstGeom>
          <a:noFill/>
          <a:ln w="155575">
            <a:solidFill>
              <a:srgbClr val="A5ACB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t"/>
          <a:lstStyle/>
          <a:p>
            <a:pPr algn="ctr"/>
            <a:r>
              <a:rPr lang="fr-FR" sz="2000" b="1" dirty="0" smtClean="0">
                <a:solidFill>
                  <a:schemeClr val="bg1">
                    <a:lumMod val="50000"/>
                  </a:schemeClr>
                </a:solidFill>
              </a:rPr>
              <a:t>Conseil</a:t>
            </a:r>
            <a:endParaRPr lang="fr-FR" sz="2000" b="1" dirty="0">
              <a:solidFill>
                <a:schemeClr val="bg1">
                  <a:lumMod val="50000"/>
                </a:schemeClr>
              </a:solidFill>
            </a:endParaRPr>
          </a:p>
        </p:txBody>
      </p:sp>
      <p:sp>
        <p:nvSpPr>
          <p:cNvPr id="29" name="Rectangle 28"/>
          <p:cNvSpPr/>
          <p:nvPr/>
        </p:nvSpPr>
        <p:spPr>
          <a:xfrm rot="21084911">
            <a:off x="469259" y="1251332"/>
            <a:ext cx="3481318" cy="646321"/>
          </a:xfrm>
          <a:prstGeom prst="rect">
            <a:avLst/>
          </a:prstGeom>
        </p:spPr>
        <p:txBody>
          <a:bodyPr wrap="square" lIns="91430" tIns="45715" rIns="91430" bIns="45715">
            <a:spAutoFit/>
          </a:bodyPr>
          <a:lstStyle/>
          <a:p>
            <a:pPr algn="ctr"/>
            <a:r>
              <a:rPr lang="fr-FR" dirty="0" smtClean="0">
                <a:solidFill>
                  <a:schemeClr val="tx1">
                    <a:lumMod val="75000"/>
                  </a:schemeClr>
                </a:solidFill>
                <a:latin typeface="Verdana" pitchFamily="34" charset="0"/>
                <a:ea typeface="Verdana" pitchFamily="34" charset="0"/>
                <a:cs typeface="Verdana" pitchFamily="34" charset="0"/>
              </a:rPr>
              <a:t>Conseil en Management</a:t>
            </a:r>
          </a:p>
          <a:p>
            <a:pPr algn="ctr"/>
            <a:r>
              <a:rPr lang="fr-FR" dirty="0" smtClean="0">
                <a:solidFill>
                  <a:schemeClr val="tx1">
                    <a:lumMod val="75000"/>
                  </a:schemeClr>
                </a:solidFill>
                <a:latin typeface="Verdana" pitchFamily="34" charset="0"/>
                <a:ea typeface="Verdana" pitchFamily="34" charset="0"/>
                <a:cs typeface="Verdana" pitchFamily="34" charset="0"/>
              </a:rPr>
              <a:t>(métiers et technologies)</a:t>
            </a:r>
            <a:endParaRPr lang="fr-FR" dirty="0">
              <a:solidFill>
                <a:schemeClr val="tx1">
                  <a:lumMod val="75000"/>
                </a:schemeClr>
              </a:solidFill>
              <a:latin typeface="Verdana" pitchFamily="34" charset="0"/>
              <a:ea typeface="Verdana" pitchFamily="34" charset="0"/>
              <a:cs typeface="Verdana" pitchFamily="34" charset="0"/>
            </a:endParaRPr>
          </a:p>
        </p:txBody>
      </p:sp>
      <p:sp>
        <p:nvSpPr>
          <p:cNvPr id="31" name="Rectangle 30"/>
          <p:cNvSpPr/>
          <p:nvPr/>
        </p:nvSpPr>
        <p:spPr>
          <a:xfrm rot="21084911">
            <a:off x="5307321" y="1248270"/>
            <a:ext cx="2620756" cy="369322"/>
          </a:xfrm>
          <a:prstGeom prst="rect">
            <a:avLst/>
          </a:prstGeom>
        </p:spPr>
        <p:txBody>
          <a:bodyPr wrap="square" lIns="91430" tIns="45715" rIns="91430" bIns="45715">
            <a:spAutoFit/>
          </a:bodyPr>
          <a:lstStyle/>
          <a:p>
            <a:pPr algn="ctr"/>
            <a:r>
              <a:rPr lang="fr-FR" dirty="0" smtClean="0">
                <a:solidFill>
                  <a:schemeClr val="tx1">
                    <a:lumMod val="75000"/>
                  </a:schemeClr>
                </a:solidFill>
                <a:latin typeface="Verdana" pitchFamily="34" charset="0"/>
                <a:ea typeface="Verdana" pitchFamily="34" charset="0"/>
                <a:cs typeface="Verdana" pitchFamily="34" charset="0"/>
              </a:rPr>
              <a:t>AMOE - AMOA</a:t>
            </a:r>
            <a:endParaRPr lang="fr-FR" dirty="0">
              <a:solidFill>
                <a:schemeClr val="tx1">
                  <a:lumMod val="75000"/>
                </a:schemeClr>
              </a:solidFill>
              <a:latin typeface="Verdana" pitchFamily="34" charset="0"/>
              <a:ea typeface="Verdana" pitchFamily="34" charset="0"/>
              <a:cs typeface="Verdana" pitchFamily="34" charset="0"/>
            </a:endParaRPr>
          </a:p>
        </p:txBody>
      </p:sp>
      <p:sp>
        <p:nvSpPr>
          <p:cNvPr id="32" name="Rectangle 31"/>
          <p:cNvSpPr/>
          <p:nvPr/>
        </p:nvSpPr>
        <p:spPr>
          <a:xfrm rot="21084911">
            <a:off x="6816999" y="5286760"/>
            <a:ext cx="2312390" cy="369322"/>
          </a:xfrm>
          <a:prstGeom prst="rect">
            <a:avLst/>
          </a:prstGeom>
        </p:spPr>
        <p:txBody>
          <a:bodyPr wrap="square" lIns="91430" tIns="45715" rIns="91430" bIns="45715">
            <a:spAutoFit/>
          </a:bodyPr>
          <a:lstStyle/>
          <a:p>
            <a:pPr algn="ctr"/>
            <a:r>
              <a:rPr lang="fr-FR" dirty="0" smtClean="0">
                <a:solidFill>
                  <a:schemeClr val="tx1">
                    <a:lumMod val="75000"/>
                  </a:schemeClr>
                </a:solidFill>
                <a:latin typeface="Verdana" pitchFamily="34" charset="0"/>
                <a:ea typeface="Verdana" pitchFamily="34" charset="0"/>
                <a:cs typeface="Verdana" pitchFamily="34" charset="0"/>
              </a:rPr>
              <a:t>TMA</a:t>
            </a:r>
            <a:endParaRPr lang="fr-FR" dirty="0">
              <a:solidFill>
                <a:schemeClr val="tx1">
                  <a:lumMod val="75000"/>
                </a:schemeClr>
              </a:solidFill>
              <a:latin typeface="Verdana" pitchFamily="34" charset="0"/>
              <a:ea typeface="Verdana" pitchFamily="34" charset="0"/>
              <a:cs typeface="Verdana" pitchFamily="34" charset="0"/>
            </a:endParaRPr>
          </a:p>
        </p:txBody>
      </p:sp>
      <p:sp>
        <p:nvSpPr>
          <p:cNvPr id="33" name="Rectangle 32"/>
          <p:cNvSpPr/>
          <p:nvPr/>
        </p:nvSpPr>
        <p:spPr>
          <a:xfrm rot="21084911">
            <a:off x="7165344" y="5598815"/>
            <a:ext cx="2312390" cy="369322"/>
          </a:xfrm>
          <a:prstGeom prst="rect">
            <a:avLst/>
          </a:prstGeom>
        </p:spPr>
        <p:txBody>
          <a:bodyPr wrap="square" lIns="91430" tIns="45715" rIns="91430" bIns="45715">
            <a:spAutoFit/>
          </a:bodyPr>
          <a:lstStyle/>
          <a:p>
            <a:pPr algn="ctr"/>
            <a:r>
              <a:rPr lang="fr-FR" dirty="0" smtClean="0">
                <a:solidFill>
                  <a:schemeClr val="tx1">
                    <a:lumMod val="75000"/>
                  </a:schemeClr>
                </a:solidFill>
                <a:latin typeface="Verdana" pitchFamily="34" charset="0"/>
                <a:ea typeface="Verdana" pitchFamily="34" charset="0"/>
                <a:cs typeface="Verdana" pitchFamily="34" charset="0"/>
              </a:rPr>
              <a:t>Infra</a:t>
            </a:r>
            <a:endParaRPr lang="fr-FR" dirty="0">
              <a:solidFill>
                <a:schemeClr val="tx1">
                  <a:lumMod val="75000"/>
                </a:schemeClr>
              </a:solidFill>
              <a:latin typeface="Verdana" pitchFamily="34" charset="0"/>
              <a:ea typeface="Verdana" pitchFamily="34" charset="0"/>
              <a:cs typeface="Verdana" pitchFamily="34" charset="0"/>
            </a:endParaRPr>
          </a:p>
        </p:txBody>
      </p:sp>
      <p:sp>
        <p:nvSpPr>
          <p:cNvPr id="43" name="Larme 42"/>
          <p:cNvSpPr/>
          <p:nvPr/>
        </p:nvSpPr>
        <p:spPr>
          <a:xfrm>
            <a:off x="5830790" y="1937173"/>
            <a:ext cx="222421" cy="222420"/>
          </a:xfrm>
          <a:prstGeom prst="teardrop">
            <a:avLst/>
          </a:prstGeom>
          <a:solidFill>
            <a:srgbClr val="991F3D"/>
          </a:solidFill>
          <a:ln>
            <a:solidFill>
              <a:srgbClr val="991F3D"/>
            </a:solidFill>
          </a:ln>
          <a:effectLst/>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fr-FR"/>
          </a:p>
        </p:txBody>
      </p:sp>
      <p:sp>
        <p:nvSpPr>
          <p:cNvPr id="44" name="Larme 43"/>
          <p:cNvSpPr/>
          <p:nvPr/>
        </p:nvSpPr>
        <p:spPr>
          <a:xfrm>
            <a:off x="450608" y="1646228"/>
            <a:ext cx="222421" cy="222420"/>
          </a:xfrm>
          <a:prstGeom prst="teardrop">
            <a:avLst/>
          </a:prstGeom>
          <a:solidFill>
            <a:srgbClr val="991F3D"/>
          </a:solidFill>
          <a:ln>
            <a:solidFill>
              <a:srgbClr val="991F3D"/>
            </a:solidFill>
          </a:ln>
          <a:effectLst/>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fr-FR"/>
          </a:p>
        </p:txBody>
      </p:sp>
      <p:sp>
        <p:nvSpPr>
          <p:cNvPr id="45" name="Larme 44"/>
          <p:cNvSpPr/>
          <p:nvPr/>
        </p:nvSpPr>
        <p:spPr>
          <a:xfrm>
            <a:off x="1466608" y="5580919"/>
            <a:ext cx="222421" cy="222420"/>
          </a:xfrm>
          <a:prstGeom prst="teardrop">
            <a:avLst/>
          </a:prstGeom>
          <a:solidFill>
            <a:srgbClr val="991F3D"/>
          </a:solidFill>
          <a:ln>
            <a:solidFill>
              <a:srgbClr val="991F3D"/>
            </a:solidFill>
          </a:ln>
          <a:effectLst/>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fr-FR"/>
          </a:p>
        </p:txBody>
      </p:sp>
      <p:sp>
        <p:nvSpPr>
          <p:cNvPr id="46" name="Larme 45"/>
          <p:cNvSpPr/>
          <p:nvPr/>
        </p:nvSpPr>
        <p:spPr>
          <a:xfrm>
            <a:off x="2454900" y="5802591"/>
            <a:ext cx="222421" cy="222420"/>
          </a:xfrm>
          <a:prstGeom prst="teardrop">
            <a:avLst/>
          </a:prstGeom>
          <a:solidFill>
            <a:srgbClr val="991F3D"/>
          </a:solidFill>
          <a:ln>
            <a:solidFill>
              <a:srgbClr val="991F3D"/>
            </a:solidFill>
          </a:ln>
          <a:effectLst/>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fr-FR"/>
          </a:p>
        </p:txBody>
      </p:sp>
      <p:sp>
        <p:nvSpPr>
          <p:cNvPr id="47" name="Larme 46"/>
          <p:cNvSpPr/>
          <p:nvPr/>
        </p:nvSpPr>
        <p:spPr>
          <a:xfrm>
            <a:off x="3433954" y="6088918"/>
            <a:ext cx="222421" cy="222420"/>
          </a:xfrm>
          <a:prstGeom prst="teardrop">
            <a:avLst/>
          </a:prstGeom>
          <a:solidFill>
            <a:srgbClr val="991F3D"/>
          </a:solidFill>
          <a:ln>
            <a:solidFill>
              <a:srgbClr val="991F3D"/>
            </a:solidFill>
          </a:ln>
          <a:effectLst/>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fr-FR"/>
          </a:p>
        </p:txBody>
      </p:sp>
      <p:sp>
        <p:nvSpPr>
          <p:cNvPr id="48" name="Larme 47"/>
          <p:cNvSpPr/>
          <p:nvPr/>
        </p:nvSpPr>
        <p:spPr>
          <a:xfrm>
            <a:off x="4671627" y="6245937"/>
            <a:ext cx="222421" cy="222420"/>
          </a:xfrm>
          <a:prstGeom prst="teardrop">
            <a:avLst/>
          </a:prstGeom>
          <a:solidFill>
            <a:srgbClr val="991F3D"/>
          </a:solidFill>
          <a:ln>
            <a:solidFill>
              <a:srgbClr val="991F3D"/>
            </a:solidFill>
          </a:ln>
          <a:effectLst/>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fr-FR"/>
          </a:p>
        </p:txBody>
      </p:sp>
      <p:sp>
        <p:nvSpPr>
          <p:cNvPr id="49" name="Larme 48"/>
          <p:cNvSpPr/>
          <p:nvPr/>
        </p:nvSpPr>
        <p:spPr>
          <a:xfrm>
            <a:off x="6989954" y="5146810"/>
            <a:ext cx="222421" cy="222420"/>
          </a:xfrm>
          <a:prstGeom prst="teardrop">
            <a:avLst/>
          </a:prstGeom>
          <a:solidFill>
            <a:srgbClr val="991F3D"/>
          </a:solidFill>
          <a:ln>
            <a:solidFill>
              <a:srgbClr val="991F3D"/>
            </a:solidFill>
          </a:ln>
          <a:effectLst/>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fr-FR"/>
          </a:p>
        </p:txBody>
      </p:sp>
      <p:sp>
        <p:nvSpPr>
          <p:cNvPr id="50" name="Larme 49"/>
          <p:cNvSpPr/>
          <p:nvPr/>
        </p:nvSpPr>
        <p:spPr>
          <a:xfrm>
            <a:off x="7377881" y="5497792"/>
            <a:ext cx="222421" cy="222420"/>
          </a:xfrm>
          <a:prstGeom prst="teardrop">
            <a:avLst/>
          </a:prstGeom>
          <a:solidFill>
            <a:srgbClr val="991F3D"/>
          </a:solidFill>
          <a:ln>
            <a:solidFill>
              <a:srgbClr val="991F3D"/>
            </a:solidFill>
          </a:ln>
          <a:effectLst/>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fr-FR"/>
          </a:p>
        </p:txBody>
      </p:sp>
      <p:sp>
        <p:nvSpPr>
          <p:cNvPr id="51" name="Larme 50"/>
          <p:cNvSpPr/>
          <p:nvPr/>
        </p:nvSpPr>
        <p:spPr>
          <a:xfrm>
            <a:off x="7673445" y="5821064"/>
            <a:ext cx="222421" cy="222420"/>
          </a:xfrm>
          <a:prstGeom prst="teardrop">
            <a:avLst/>
          </a:prstGeom>
          <a:solidFill>
            <a:srgbClr val="991F3D"/>
          </a:solidFill>
          <a:ln>
            <a:solidFill>
              <a:srgbClr val="991F3D"/>
            </a:solidFill>
          </a:ln>
          <a:effectLst/>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Focus sur le conseil</a:t>
            </a:r>
            <a:endParaRPr lang="fr-FR" dirty="0"/>
          </a:p>
        </p:txBody>
      </p:sp>
      <p:sp>
        <p:nvSpPr>
          <p:cNvPr id="3" name="Espace réservé du contenu 2"/>
          <p:cNvSpPr>
            <a:spLocks noGrp="1"/>
          </p:cNvSpPr>
          <p:nvPr>
            <p:ph sz="quarter" idx="17"/>
          </p:nvPr>
        </p:nvSpPr>
        <p:spPr/>
        <p:txBody>
          <a:bodyPr/>
          <a:lstStyle/>
          <a:p>
            <a:pPr>
              <a:buClr>
                <a:schemeClr val="tx2"/>
              </a:buClr>
              <a:buSzPct val="120000"/>
            </a:pPr>
            <a:r>
              <a:rPr lang="fr-FR" b="1" dirty="0" smtClean="0">
                <a:solidFill>
                  <a:schemeClr val="accent1"/>
                </a:solidFill>
              </a:rPr>
              <a:t>Le conseil en management </a:t>
            </a:r>
          </a:p>
          <a:p>
            <a:pPr>
              <a:buClr>
                <a:schemeClr val="tx2"/>
              </a:buClr>
              <a:buSzPct val="120000"/>
            </a:pPr>
            <a:r>
              <a:rPr lang="fr-FR" dirty="0" smtClean="0"/>
              <a:t>S’assurer de la mise en place de la stratégie à un niveau opérationnel avec des objectifs déterminés.</a:t>
            </a:r>
          </a:p>
          <a:p>
            <a:pPr>
              <a:buClr>
                <a:schemeClr val="tx2"/>
              </a:buClr>
              <a:buSzPct val="120000"/>
            </a:pPr>
            <a:endParaRPr lang="fr-FR" dirty="0" smtClean="0"/>
          </a:p>
          <a:p>
            <a:pPr>
              <a:buClr>
                <a:schemeClr val="tx2"/>
              </a:buClr>
              <a:buSzPct val="120000"/>
            </a:pPr>
            <a:r>
              <a:rPr lang="fr-FR" b="1" dirty="0" smtClean="0">
                <a:solidFill>
                  <a:schemeClr val="accent1"/>
                </a:solidFill>
              </a:rPr>
              <a:t>Le conseil en solutions</a:t>
            </a:r>
          </a:p>
          <a:p>
            <a:pPr>
              <a:buClr>
                <a:schemeClr val="tx2"/>
              </a:buClr>
              <a:buSzPct val="120000"/>
            </a:pPr>
            <a:r>
              <a:rPr lang="fr-FR" dirty="0" smtClean="0"/>
              <a:t>Conseiller le client sur le choix de solution la plus en adéquation avec sa stratégie de développement.</a:t>
            </a:r>
          </a:p>
          <a:p>
            <a:pPr>
              <a:buClr>
                <a:schemeClr val="tx2"/>
              </a:buClr>
              <a:buSzPct val="120000"/>
            </a:pPr>
            <a:endParaRPr lang="fr-FR" dirty="0" smtClean="0"/>
          </a:p>
          <a:p>
            <a:pPr>
              <a:buClr>
                <a:schemeClr val="tx2"/>
              </a:buClr>
              <a:buSzPct val="120000"/>
            </a:pPr>
            <a:r>
              <a:rPr lang="fr-FR" b="1" dirty="0" smtClean="0">
                <a:solidFill>
                  <a:schemeClr val="accent1"/>
                </a:solidFill>
              </a:rPr>
              <a:t>Le conseil en technologies de l’information</a:t>
            </a:r>
          </a:p>
          <a:p>
            <a:pPr>
              <a:buClr>
                <a:schemeClr val="tx2"/>
              </a:buClr>
              <a:buSzPct val="120000"/>
            </a:pPr>
            <a:r>
              <a:rPr lang="fr-FR" dirty="0" smtClean="0"/>
              <a:t>Adapter le système d’information du client pour l’aider à être toujours plus performant.</a:t>
            </a:r>
          </a:p>
          <a:p>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7</a:t>
            </a:fld>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Focus sur l’intégration </a:t>
            </a:r>
            <a:endParaRPr lang="fr-FR" dirty="0"/>
          </a:p>
        </p:txBody>
      </p:sp>
      <p:sp>
        <p:nvSpPr>
          <p:cNvPr id="3" name="Espace réservé du contenu 2"/>
          <p:cNvSpPr>
            <a:spLocks noGrp="1"/>
          </p:cNvSpPr>
          <p:nvPr>
            <p:ph sz="quarter" idx="17"/>
          </p:nvPr>
        </p:nvSpPr>
        <p:spPr/>
        <p:txBody>
          <a:bodyPr>
            <a:normAutofit lnSpcReduction="10000"/>
          </a:bodyPr>
          <a:lstStyle/>
          <a:p>
            <a:r>
              <a:rPr lang="fr-FR" sz="1400" b="1" dirty="0" smtClean="0">
                <a:solidFill>
                  <a:schemeClr val="accent1"/>
                </a:solidFill>
                <a:ea typeface="Verdana" pitchFamily="34" charset="0"/>
                <a:cs typeface="Arial" pitchFamily="34" charset="0"/>
              </a:rPr>
              <a:t>Intégration Solutions Sectorielles</a:t>
            </a:r>
            <a:r>
              <a:rPr lang="fr-FR" sz="1400" b="1" kern="0" dirty="0" smtClean="0">
                <a:solidFill>
                  <a:schemeClr val="accent1"/>
                </a:solidFill>
                <a:ea typeface="Verdana" pitchFamily="34" charset="0"/>
                <a:cs typeface="Arial" pitchFamily="34" charset="0"/>
              </a:rPr>
              <a:t> </a:t>
            </a:r>
          </a:p>
          <a:p>
            <a:r>
              <a:rPr lang="fr-FR" sz="1400" b="1" kern="0" dirty="0" smtClean="0">
                <a:solidFill>
                  <a:srgbClr val="363534"/>
                </a:solidFill>
                <a:ea typeface="Verdana" pitchFamily="34" charset="0"/>
                <a:cs typeface="Arial" pitchFamily="34" charset="0"/>
              </a:rPr>
              <a:t>Des équipes sectorielles réalisant des missions : </a:t>
            </a:r>
          </a:p>
          <a:p>
            <a:pPr lvl="0" eaLnBrk="0" hangingPunct="0">
              <a:buFont typeface="Arial" pitchFamily="34" charset="0"/>
              <a:buChar char="•"/>
            </a:pPr>
            <a:r>
              <a:rPr lang="fr-FR" sz="1400" dirty="0" smtClean="0">
                <a:ea typeface="Verdana" pitchFamily="34" charset="0"/>
                <a:cs typeface="Arial" pitchFamily="34" charset="0"/>
              </a:rPr>
              <a:t>Assistance à maîtrise d’ouvrage et assistance à maîtrise d’œuvre</a:t>
            </a:r>
          </a:p>
          <a:p>
            <a:pPr lvl="0" eaLnBrk="0" hangingPunct="0">
              <a:buFontTx/>
              <a:buChar char="•"/>
            </a:pPr>
            <a:r>
              <a:rPr lang="fr-FR" sz="1400" dirty="0" smtClean="0">
                <a:ea typeface="Verdana" pitchFamily="34" charset="0"/>
                <a:cs typeface="Arial" pitchFamily="34" charset="0"/>
              </a:rPr>
              <a:t> Apports méthodologiques industrialisés comme le </a:t>
            </a:r>
            <a:r>
              <a:rPr lang="fr-FR" sz="1400" dirty="0" err="1" smtClean="0">
                <a:ea typeface="Verdana" pitchFamily="34" charset="0"/>
                <a:cs typeface="Arial" pitchFamily="34" charset="0"/>
              </a:rPr>
              <a:t>Managed</a:t>
            </a:r>
            <a:r>
              <a:rPr lang="fr-FR" sz="1400" dirty="0" smtClean="0">
                <a:ea typeface="Verdana" pitchFamily="34" charset="0"/>
                <a:cs typeface="Arial" pitchFamily="34" charset="0"/>
              </a:rPr>
              <a:t> </a:t>
            </a:r>
            <a:r>
              <a:rPr lang="fr-FR" sz="1400" dirty="0" err="1" smtClean="0">
                <a:ea typeface="Verdana" pitchFamily="34" charset="0"/>
                <a:cs typeface="Arial" pitchFamily="34" charset="0"/>
              </a:rPr>
              <a:t>Testing</a:t>
            </a:r>
            <a:r>
              <a:rPr lang="fr-FR" sz="1400" dirty="0" smtClean="0">
                <a:ea typeface="Verdana" pitchFamily="34" charset="0"/>
                <a:cs typeface="Arial" pitchFamily="34" charset="0"/>
              </a:rPr>
              <a:t>, </a:t>
            </a:r>
          </a:p>
          <a:p>
            <a:pPr lvl="0" eaLnBrk="0" hangingPunct="0"/>
            <a:r>
              <a:rPr lang="fr-FR" sz="1400" dirty="0" smtClean="0">
                <a:ea typeface="Verdana" pitchFamily="34" charset="0"/>
                <a:cs typeface="Arial" pitchFamily="34" charset="0"/>
              </a:rPr>
              <a:t>la migration, les déploiements </a:t>
            </a:r>
          </a:p>
          <a:p>
            <a:pPr lvl="0" eaLnBrk="0" hangingPunct="0">
              <a:buFontTx/>
              <a:buChar char="•"/>
            </a:pPr>
            <a:r>
              <a:rPr lang="fr-FR" sz="1400" dirty="0" smtClean="0">
                <a:ea typeface="Verdana" pitchFamily="34" charset="0"/>
                <a:cs typeface="Arial" pitchFamily="34" charset="0"/>
              </a:rPr>
              <a:t> Intégration de solutions applicatives verticales</a:t>
            </a:r>
          </a:p>
          <a:p>
            <a:pPr lvl="0" eaLnBrk="0" hangingPunct="0">
              <a:buFontTx/>
              <a:buChar char="•"/>
            </a:pPr>
            <a:endParaRPr lang="fr-FR" sz="1400" b="1" dirty="0" smtClean="0">
              <a:solidFill>
                <a:srgbClr val="0C15C6"/>
              </a:solidFill>
              <a:ea typeface="Verdana" pitchFamily="34" charset="0"/>
              <a:cs typeface="Arial" pitchFamily="34" charset="0"/>
            </a:endParaRPr>
          </a:p>
          <a:p>
            <a:pPr eaLnBrk="0" hangingPunct="0"/>
            <a:r>
              <a:rPr lang="fr-FR" sz="1400" b="1" dirty="0" smtClean="0">
                <a:solidFill>
                  <a:schemeClr val="accent1"/>
                </a:solidFill>
                <a:ea typeface="Verdana" pitchFamily="34" charset="0"/>
                <a:cs typeface="Arial" pitchFamily="34" charset="0"/>
              </a:rPr>
              <a:t>Conseil  et intégration ERP Progiciels</a:t>
            </a:r>
          </a:p>
          <a:p>
            <a:r>
              <a:rPr lang="fr-FR" sz="1400" b="1" kern="0" dirty="0" smtClean="0">
                <a:solidFill>
                  <a:srgbClr val="363534"/>
                </a:solidFill>
                <a:ea typeface="Verdana" pitchFamily="34" charset="0"/>
                <a:cs typeface="Arial" pitchFamily="34" charset="0"/>
              </a:rPr>
              <a:t>Des équipes spécialistes de l’intégration de progiciels pour </a:t>
            </a:r>
          </a:p>
          <a:p>
            <a:r>
              <a:rPr lang="fr-FR" sz="1400" b="1" kern="0" dirty="0" smtClean="0">
                <a:solidFill>
                  <a:srgbClr val="363534"/>
                </a:solidFill>
                <a:ea typeface="Verdana" pitchFamily="34" charset="0"/>
                <a:cs typeface="Arial" pitchFamily="34" charset="0"/>
              </a:rPr>
              <a:t>gérer des projets de :</a:t>
            </a:r>
          </a:p>
          <a:p>
            <a:pPr>
              <a:buFont typeface="Arial" pitchFamily="34" charset="0"/>
              <a:buChar char="•"/>
            </a:pPr>
            <a:r>
              <a:rPr lang="fr-FR" sz="1400" dirty="0" smtClean="0">
                <a:ea typeface="Verdana" pitchFamily="34" charset="0"/>
                <a:cs typeface="Arial" pitchFamily="34" charset="0"/>
              </a:rPr>
              <a:t> Conseil et d’intégration de solutions métier /technologique</a:t>
            </a:r>
          </a:p>
          <a:p>
            <a:pPr>
              <a:buFont typeface="Arial" pitchFamily="34" charset="0"/>
              <a:buChar char="•"/>
            </a:pPr>
            <a:r>
              <a:rPr lang="fr-FR" sz="1400" dirty="0" smtClean="0">
                <a:ea typeface="Verdana" pitchFamily="34" charset="0"/>
                <a:cs typeface="Arial" pitchFamily="34" charset="0"/>
              </a:rPr>
              <a:t> Refonte d’organisation de la fonction RH, de processus et de SIRH</a:t>
            </a:r>
          </a:p>
          <a:p>
            <a:endParaRPr lang="fr-FR" sz="1400" b="1" dirty="0" smtClean="0">
              <a:ea typeface="Verdana" pitchFamily="34" charset="0"/>
              <a:cs typeface="Arial" pitchFamily="34" charset="0"/>
            </a:endParaRPr>
          </a:p>
          <a:p>
            <a:r>
              <a:rPr lang="fr-FR" sz="1400" b="1" dirty="0" smtClean="0">
                <a:solidFill>
                  <a:schemeClr val="accent1"/>
                </a:solidFill>
                <a:ea typeface="Verdana" pitchFamily="34" charset="0"/>
                <a:cs typeface="Arial" pitchFamily="34" charset="0"/>
              </a:rPr>
              <a:t>Intégration de technologies </a:t>
            </a:r>
          </a:p>
          <a:p>
            <a:r>
              <a:rPr lang="fr-FR" sz="1400" b="1" kern="0" dirty="0" smtClean="0">
                <a:solidFill>
                  <a:srgbClr val="363534"/>
                </a:solidFill>
                <a:ea typeface="Verdana" pitchFamily="34" charset="0"/>
                <a:cs typeface="Arial" pitchFamily="34" charset="0"/>
              </a:rPr>
              <a:t>Des leaders de la Technologie qui réalisent  :</a:t>
            </a:r>
          </a:p>
          <a:p>
            <a:pPr lvl="0" eaLnBrk="0" hangingPunct="0">
              <a:buFontTx/>
              <a:buChar char="•"/>
            </a:pPr>
            <a:r>
              <a:rPr lang="fr-FR" sz="1400" dirty="0" smtClean="0">
                <a:ea typeface="Verdana" pitchFamily="34" charset="0"/>
                <a:cs typeface="Arial" pitchFamily="34" charset="0"/>
              </a:rPr>
              <a:t> Le design de solutions technologiques</a:t>
            </a:r>
          </a:p>
          <a:p>
            <a:pPr lvl="0" eaLnBrk="0" hangingPunct="0">
              <a:buFontTx/>
              <a:buChar char="•"/>
            </a:pPr>
            <a:r>
              <a:rPr lang="fr-FR" sz="1400" dirty="0" smtClean="0">
                <a:ea typeface="Verdana" pitchFamily="34" charset="0"/>
                <a:cs typeface="Arial" pitchFamily="34" charset="0"/>
              </a:rPr>
              <a:t> La construction et l’accompagnement des solutions à </a:t>
            </a:r>
          </a:p>
          <a:p>
            <a:pPr lvl="0" eaLnBrk="0" hangingPunct="0"/>
            <a:r>
              <a:rPr lang="fr-FR" sz="1400" dirty="0" smtClean="0">
                <a:ea typeface="Verdana" pitchFamily="34" charset="0"/>
                <a:cs typeface="Arial" pitchFamily="34" charset="0"/>
              </a:rPr>
              <a:t>forte composante technologique</a:t>
            </a:r>
          </a:p>
          <a:p>
            <a:endParaRPr lang="fr-FR" sz="1400" b="1" dirty="0" smtClean="0">
              <a:latin typeface="Verdana" pitchFamily="34" charset="0"/>
              <a:ea typeface="Verdana" pitchFamily="34" charset="0"/>
              <a:cs typeface="Verdana" pitchFamily="34" charset="0"/>
            </a:endParaRPr>
          </a:p>
          <a:p>
            <a:pPr lvl="0" eaLnBrk="0" hangingPunct="0"/>
            <a:endParaRPr lang="fr-FR" sz="1400" b="1" dirty="0" smtClean="0">
              <a:solidFill>
                <a:srgbClr val="0C15C6"/>
              </a:solidFill>
              <a:ea typeface="Verdana" pitchFamily="34" charset="0"/>
              <a:cs typeface="Arial" pitchFamily="34" charset="0"/>
            </a:endParaRPr>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8</a:t>
            </a:fld>
            <a:endParaRPr lang="en-GB" dirty="0"/>
          </a:p>
        </p:txBody>
      </p:sp>
      <p:pic>
        <p:nvPicPr>
          <p:cNvPr id="5" name="Picture 2"/>
          <p:cNvPicPr>
            <a:picLocks noChangeAspect="1" noChangeArrowheads="1"/>
          </p:cNvPicPr>
          <p:nvPr/>
        </p:nvPicPr>
        <p:blipFill>
          <a:blip r:embed="rId2" cstate="print"/>
          <a:srcRect l="68571" t="22857" r="13714" b="58180"/>
          <a:stretch>
            <a:fillRect/>
          </a:stretch>
        </p:blipFill>
        <p:spPr bwMode="auto">
          <a:xfrm>
            <a:off x="6167017" y="1294189"/>
            <a:ext cx="2265784" cy="1364343"/>
          </a:xfrm>
          <a:prstGeom prst="rect">
            <a:avLst/>
          </a:prstGeom>
          <a:noFill/>
          <a:ln w="9525">
            <a:noFill/>
            <a:miter lim="800000"/>
            <a:headEnd/>
            <a:tailEnd/>
          </a:ln>
        </p:spPr>
      </p:pic>
      <p:grpSp>
        <p:nvGrpSpPr>
          <p:cNvPr id="6" name="Groupe 43"/>
          <p:cNvGrpSpPr/>
          <p:nvPr/>
        </p:nvGrpSpPr>
        <p:grpSpPr>
          <a:xfrm>
            <a:off x="6362096" y="3194542"/>
            <a:ext cx="2060118" cy="1012873"/>
            <a:chOff x="6892588" y="3784791"/>
            <a:chExt cx="2018273" cy="1012873"/>
          </a:xfrm>
        </p:grpSpPr>
        <p:sp>
          <p:nvSpPr>
            <p:cNvPr id="7" name="Rectangle à coins arrondis 6"/>
            <p:cNvSpPr/>
            <p:nvPr/>
          </p:nvSpPr>
          <p:spPr>
            <a:xfrm>
              <a:off x="6913249" y="3801174"/>
              <a:ext cx="1997612" cy="972000"/>
            </a:xfrm>
            <a:prstGeom prst="roundRect">
              <a:avLst>
                <a:gd name="adj" fmla="val 11789"/>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2" descr="http://ts3.mm.bing.net/th?id=I4620324602053030&amp;pid=1.1"/>
            <p:cNvPicPr>
              <a:picLocks noChangeAspect="1" noChangeArrowheads="1"/>
            </p:cNvPicPr>
            <p:nvPr/>
          </p:nvPicPr>
          <p:blipFill>
            <a:blip r:embed="rId3" cstate="print"/>
            <a:srcRect t="37169" b="40185"/>
            <a:stretch>
              <a:fillRect/>
            </a:stretch>
          </p:blipFill>
          <p:spPr bwMode="auto">
            <a:xfrm>
              <a:off x="8052882" y="3899649"/>
              <a:ext cx="745445" cy="168814"/>
            </a:xfrm>
            <a:prstGeom prst="rect">
              <a:avLst/>
            </a:prstGeom>
            <a:noFill/>
          </p:spPr>
        </p:pic>
        <p:pic>
          <p:nvPicPr>
            <p:cNvPr id="9" name="Picture 4" descr="http://ts3.mm.bing.net/th?id=I5061336085824534&amp;pid=1.1"/>
            <p:cNvPicPr>
              <a:picLocks noChangeAspect="1" noChangeArrowheads="1"/>
            </p:cNvPicPr>
            <p:nvPr/>
          </p:nvPicPr>
          <p:blipFill>
            <a:blip r:embed="rId4" cstate="print"/>
            <a:srcRect/>
            <a:stretch>
              <a:fillRect/>
            </a:stretch>
          </p:blipFill>
          <p:spPr bwMode="auto">
            <a:xfrm>
              <a:off x="7455055" y="3895010"/>
              <a:ext cx="513272" cy="265191"/>
            </a:xfrm>
            <a:prstGeom prst="rect">
              <a:avLst/>
            </a:prstGeom>
            <a:noFill/>
          </p:spPr>
        </p:pic>
        <p:pic>
          <p:nvPicPr>
            <p:cNvPr id="10" name="Picture 8" descr="http://ts2.mm.bing.net/th?id=I5004389151932605&amp;pid=1.1"/>
            <p:cNvPicPr>
              <a:picLocks noChangeAspect="1" noChangeArrowheads="1"/>
            </p:cNvPicPr>
            <p:nvPr/>
          </p:nvPicPr>
          <p:blipFill>
            <a:blip r:embed="rId5" cstate="print">
              <a:clrChange>
                <a:clrFrom>
                  <a:srgbClr val="FFFFFF"/>
                </a:clrFrom>
                <a:clrTo>
                  <a:srgbClr val="FFFFFF">
                    <a:alpha val="0"/>
                  </a:srgbClr>
                </a:clrTo>
              </a:clrChange>
            </a:blip>
            <a:srcRect t="22038" b="23105"/>
            <a:stretch>
              <a:fillRect/>
            </a:stretch>
          </p:blipFill>
          <p:spPr bwMode="auto">
            <a:xfrm>
              <a:off x="7585931" y="4293546"/>
              <a:ext cx="931037" cy="417105"/>
            </a:xfrm>
            <a:prstGeom prst="rect">
              <a:avLst/>
            </a:prstGeom>
            <a:noFill/>
          </p:spPr>
        </p:pic>
        <p:pic>
          <p:nvPicPr>
            <p:cNvPr id="11" name="Picture 11"/>
            <p:cNvPicPr>
              <a:picLocks noChangeAspect="1" noChangeArrowheads="1"/>
            </p:cNvPicPr>
            <p:nvPr/>
          </p:nvPicPr>
          <p:blipFill>
            <a:blip r:embed="rId6" cstate="print"/>
            <a:srcRect r="79336"/>
            <a:stretch>
              <a:fillRect/>
            </a:stretch>
          </p:blipFill>
          <p:spPr bwMode="auto">
            <a:xfrm>
              <a:off x="6892588" y="3797173"/>
              <a:ext cx="415632" cy="987425"/>
            </a:xfrm>
            <a:prstGeom prst="rect">
              <a:avLst/>
            </a:prstGeom>
            <a:noFill/>
            <a:ln w="9525">
              <a:noFill/>
              <a:miter lim="800000"/>
              <a:headEnd/>
              <a:tailEnd/>
            </a:ln>
            <a:effectLst/>
          </p:spPr>
        </p:pic>
        <p:sp>
          <p:nvSpPr>
            <p:cNvPr id="12" name="Rectangle 11"/>
            <p:cNvSpPr/>
            <p:nvPr/>
          </p:nvSpPr>
          <p:spPr>
            <a:xfrm rot="16200000">
              <a:off x="6581104" y="4160423"/>
              <a:ext cx="1012873" cy="261610"/>
            </a:xfrm>
            <a:prstGeom prst="rect">
              <a:avLst/>
            </a:prstGeom>
            <a:noFill/>
            <a:ln>
              <a:noFill/>
            </a:ln>
          </p:spPr>
          <p:txBody>
            <a:bodyPr wrap="square">
              <a:spAutoFit/>
            </a:bodyPr>
            <a:lstStyle/>
            <a:p>
              <a:pPr algn="ctr"/>
              <a:r>
                <a:rPr lang="fr-FR" sz="1100" b="1" kern="0" dirty="0" smtClean="0">
                  <a:solidFill>
                    <a:srgbClr val="363534"/>
                  </a:solidFill>
                  <a:latin typeface="+mn-lt"/>
                  <a:ea typeface="+mj-ea"/>
                  <a:cs typeface="+mj-cs"/>
                </a:rPr>
                <a:t>Progiciels</a:t>
              </a:r>
              <a:endParaRPr lang="fr-FR" sz="1050" dirty="0">
                <a:latin typeface="+mn-lt"/>
              </a:endParaRPr>
            </a:p>
          </p:txBody>
        </p:sp>
        <p:pic>
          <p:nvPicPr>
            <p:cNvPr id="13" name="Picture 13" descr="http://ts1.mm.bing.net/th?id=I5038972224603172&amp;pid=1.1"/>
            <p:cNvPicPr>
              <a:picLocks noChangeAspect="1" noChangeArrowheads="1"/>
            </p:cNvPicPr>
            <p:nvPr/>
          </p:nvPicPr>
          <p:blipFill>
            <a:blip r:embed="rId7" cstate="print"/>
            <a:srcRect/>
            <a:stretch>
              <a:fillRect/>
            </a:stretch>
          </p:blipFill>
          <p:spPr bwMode="auto">
            <a:xfrm>
              <a:off x="7877084" y="4121265"/>
              <a:ext cx="921238" cy="221097"/>
            </a:xfrm>
            <a:prstGeom prst="rect">
              <a:avLst/>
            </a:prstGeom>
            <a:noFill/>
          </p:spPr>
        </p:pic>
      </p:grpSp>
      <p:pic>
        <p:nvPicPr>
          <p:cNvPr id="14" name="Picture 2"/>
          <p:cNvPicPr>
            <a:picLocks noChangeAspect="1" noChangeArrowheads="1"/>
          </p:cNvPicPr>
          <p:nvPr/>
        </p:nvPicPr>
        <p:blipFill>
          <a:blip r:embed="rId2" cstate="print"/>
          <a:srcRect l="68571" t="74399" r="13714" b="7647"/>
          <a:stretch>
            <a:fillRect/>
          </a:stretch>
        </p:blipFill>
        <p:spPr bwMode="auto">
          <a:xfrm>
            <a:off x="6352419" y="4666337"/>
            <a:ext cx="2162628" cy="12627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Focus sur l’outsourcing</a:t>
            </a:r>
            <a:endParaRPr lang="fr-FR" dirty="0"/>
          </a:p>
        </p:txBody>
      </p:sp>
      <p:sp>
        <p:nvSpPr>
          <p:cNvPr id="3" name="Espace réservé du contenu 2"/>
          <p:cNvSpPr>
            <a:spLocks noGrp="1"/>
          </p:cNvSpPr>
          <p:nvPr>
            <p:ph sz="quarter" idx="17"/>
          </p:nvPr>
        </p:nvSpPr>
        <p:spPr/>
        <p:txBody>
          <a:bodyPr>
            <a:normAutofit/>
          </a:bodyPr>
          <a:lstStyle/>
          <a:p>
            <a:pPr marL="268288" indent="-173038"/>
            <a:r>
              <a:rPr lang="fr-FR" sz="1600" b="1" dirty="0" smtClean="0">
                <a:solidFill>
                  <a:schemeClr val="accent1"/>
                </a:solidFill>
                <a:ea typeface="Verdana" pitchFamily="34" charset="0"/>
                <a:cs typeface="Arial" pitchFamily="34" charset="0"/>
              </a:rPr>
              <a:t>AMS (Application Management Services)</a:t>
            </a:r>
          </a:p>
          <a:p>
            <a:pPr marL="268288" indent="-173038"/>
            <a:r>
              <a:rPr lang="fr-FR" sz="1600" b="1" dirty="0" smtClean="0">
                <a:solidFill>
                  <a:srgbClr val="FF6E00"/>
                </a:solidFill>
                <a:ea typeface="Verdana" pitchFamily="34" charset="0"/>
                <a:cs typeface="Arial" pitchFamily="34" charset="0"/>
              </a:rPr>
              <a:t> </a:t>
            </a:r>
          </a:p>
          <a:p>
            <a:pPr marL="268288" indent="-173038"/>
            <a:r>
              <a:rPr lang="fr-FR" sz="1600" dirty="0" smtClean="0">
                <a:ea typeface="Verdana" pitchFamily="34" charset="0"/>
                <a:cs typeface="Arial" pitchFamily="34" charset="0"/>
              </a:rPr>
              <a:t>La prise en charge de tout ou partie du patrimoine applicatif d’un client.</a:t>
            </a:r>
          </a:p>
          <a:p>
            <a:pPr marL="268288" indent="-173038">
              <a:buClr>
                <a:srgbClr val="C00000"/>
              </a:buClr>
            </a:pPr>
            <a:r>
              <a:rPr lang="fr-FR" sz="1600" dirty="0" smtClean="0">
                <a:solidFill>
                  <a:schemeClr val="accent1"/>
                </a:solidFill>
                <a:ea typeface="Verdana" pitchFamily="34" charset="0"/>
                <a:cs typeface="Arial" pitchFamily="34" charset="0"/>
              </a:rPr>
              <a:t>		Maintenance, support et évolution des applications</a:t>
            </a:r>
          </a:p>
          <a:p>
            <a:pPr marL="268288" indent="-173038">
              <a:buClr>
                <a:srgbClr val="FF6E00"/>
              </a:buClr>
              <a:buFont typeface="Wingdings" pitchFamily="2" charset="2"/>
              <a:buChar char="Ø"/>
            </a:pPr>
            <a:endParaRPr lang="fr-FR" sz="1600" dirty="0" smtClean="0">
              <a:solidFill>
                <a:srgbClr val="FF6E00"/>
              </a:solidFill>
              <a:ea typeface="Verdana" pitchFamily="34" charset="0"/>
              <a:cs typeface="Arial" pitchFamily="34" charset="0"/>
            </a:endParaRPr>
          </a:p>
          <a:p>
            <a:pPr marL="268288" lvl="1" indent="-173038">
              <a:buClr>
                <a:srgbClr val="FFC000"/>
              </a:buClr>
              <a:buSzPct val="120000"/>
              <a:buNone/>
              <a:defRPr/>
            </a:pPr>
            <a:r>
              <a:rPr lang="fr-FR" sz="1600" b="1" dirty="0" smtClean="0">
                <a:solidFill>
                  <a:schemeClr val="accent1"/>
                </a:solidFill>
                <a:ea typeface="Verdana" pitchFamily="34" charset="0"/>
                <a:cs typeface="Arial" pitchFamily="34" charset="0"/>
              </a:rPr>
              <a:t>IMS (Infrastructure Management Services)</a:t>
            </a:r>
            <a:endParaRPr lang="fr-FR" sz="1600" dirty="0" smtClean="0">
              <a:solidFill>
                <a:schemeClr val="accent1"/>
              </a:solidFill>
              <a:ea typeface="Verdana" pitchFamily="34" charset="0"/>
              <a:cs typeface="Arial" pitchFamily="34" charset="0"/>
            </a:endParaRPr>
          </a:p>
          <a:p>
            <a:pPr marL="268288" lvl="1" indent="-173038">
              <a:buClr>
                <a:srgbClr val="FFC000"/>
              </a:buClr>
              <a:buSzPct val="120000"/>
              <a:buNone/>
              <a:defRPr/>
            </a:pPr>
            <a:r>
              <a:rPr lang="fr-FR" sz="1600" dirty="0" smtClean="0">
                <a:ea typeface="Verdana" pitchFamily="34" charset="0"/>
                <a:cs typeface="Arial" pitchFamily="34" charset="0"/>
              </a:rPr>
              <a:t>La prise en charge de tout ou partie des infrastructures informatiques d’un client.</a:t>
            </a:r>
          </a:p>
          <a:p>
            <a:pPr marL="182563" lvl="3" indent="-177800">
              <a:buNone/>
            </a:pPr>
            <a:r>
              <a:rPr lang="fr-FR" dirty="0" smtClean="0">
                <a:solidFill>
                  <a:schemeClr val="accent1"/>
                </a:solidFill>
                <a:ea typeface="Verdana" pitchFamily="34" charset="0"/>
                <a:cs typeface="Arial" pitchFamily="34" charset="0"/>
              </a:rPr>
              <a:t>		Supervision, administration et exploitation des machines, sur site ou à distance</a:t>
            </a:r>
          </a:p>
          <a:p>
            <a:pPr marL="182563" lvl="3" indent="-177800">
              <a:buNone/>
            </a:pPr>
            <a:r>
              <a:rPr lang="fr-FR" dirty="0" smtClean="0">
                <a:solidFill>
                  <a:schemeClr val="accent1"/>
                </a:solidFill>
                <a:ea typeface="Verdana" pitchFamily="34" charset="0"/>
                <a:cs typeface="Arial" pitchFamily="34" charset="0"/>
              </a:rPr>
              <a:t>		Hébergement des machines dans des « </a:t>
            </a:r>
            <a:r>
              <a:rPr lang="fr-FR" dirty="0" err="1" smtClean="0">
                <a:solidFill>
                  <a:schemeClr val="accent1"/>
                </a:solidFill>
                <a:ea typeface="Verdana" pitchFamily="34" charset="0"/>
                <a:cs typeface="Arial" pitchFamily="34" charset="0"/>
              </a:rPr>
              <a:t>datacenters</a:t>
            </a:r>
            <a:r>
              <a:rPr lang="fr-FR" dirty="0" smtClean="0">
                <a:solidFill>
                  <a:schemeClr val="accent1"/>
                </a:solidFill>
                <a:ea typeface="Verdana" pitchFamily="34" charset="0"/>
                <a:cs typeface="Arial" pitchFamily="34" charset="0"/>
              </a:rPr>
              <a:t> »</a:t>
            </a:r>
          </a:p>
          <a:p>
            <a:pPr marL="182563" lvl="3" indent="-177800">
              <a:buNone/>
            </a:pPr>
            <a:r>
              <a:rPr lang="fr-FR" dirty="0" smtClean="0">
                <a:solidFill>
                  <a:schemeClr val="accent1"/>
                </a:solidFill>
                <a:ea typeface="Verdana" pitchFamily="34" charset="0"/>
                <a:cs typeface="Arial" pitchFamily="34" charset="0"/>
              </a:rPr>
              <a:t>		Gestion du parc bureautique</a:t>
            </a:r>
          </a:p>
          <a:p>
            <a:pPr marL="182563" lvl="3" indent="-177800">
              <a:buNone/>
            </a:pPr>
            <a:r>
              <a:rPr lang="fr-FR" dirty="0" smtClean="0">
                <a:solidFill>
                  <a:schemeClr val="accent1"/>
                </a:solidFill>
                <a:ea typeface="Verdana" pitchFamily="34" charset="0"/>
                <a:cs typeface="Arial" pitchFamily="34" charset="0"/>
              </a:rPr>
              <a:t>		Gestion du réseau</a:t>
            </a:r>
          </a:p>
          <a:p>
            <a:pPr marL="182563" lvl="3" indent="-177800">
              <a:buNone/>
            </a:pPr>
            <a:r>
              <a:rPr lang="fr-FR" dirty="0" smtClean="0">
                <a:solidFill>
                  <a:schemeClr val="accent1"/>
                </a:solidFill>
                <a:ea typeface="Verdana" pitchFamily="34" charset="0"/>
                <a:cs typeface="Arial" pitchFamily="34" charset="0"/>
              </a:rPr>
              <a:t>		Mise en production des applicatifs</a:t>
            </a:r>
          </a:p>
          <a:p>
            <a:pPr marL="182563" lvl="3" indent="-177800">
              <a:buFont typeface="Wingdings" pitchFamily="2" charset="2"/>
              <a:buChar char="Ø"/>
            </a:pPr>
            <a:endParaRPr lang="fr-FR" dirty="0" smtClean="0">
              <a:solidFill>
                <a:srgbClr val="FF6E00"/>
              </a:solidFill>
              <a:ea typeface="Verdana" pitchFamily="34" charset="0"/>
              <a:cs typeface="Arial" pitchFamily="34" charset="0"/>
            </a:endParaRPr>
          </a:p>
          <a:p>
            <a:pPr marL="268288" lvl="1" indent="-173038">
              <a:buClr>
                <a:srgbClr val="FFC000"/>
              </a:buClr>
              <a:buSzPct val="120000"/>
              <a:buNone/>
              <a:defRPr/>
            </a:pPr>
            <a:r>
              <a:rPr lang="fr-FR" sz="1600" b="1" dirty="0" smtClean="0">
                <a:solidFill>
                  <a:schemeClr val="accent1"/>
                </a:solidFill>
                <a:ea typeface="Verdana" pitchFamily="34" charset="0"/>
                <a:cs typeface="Arial" pitchFamily="34" charset="0"/>
              </a:rPr>
              <a:t>BPO (Business </a:t>
            </a:r>
            <a:r>
              <a:rPr lang="fr-FR" sz="1600" b="1" dirty="0" err="1" smtClean="0">
                <a:solidFill>
                  <a:schemeClr val="accent1"/>
                </a:solidFill>
                <a:ea typeface="Verdana" pitchFamily="34" charset="0"/>
                <a:cs typeface="Arial" pitchFamily="34" charset="0"/>
              </a:rPr>
              <a:t>Process</a:t>
            </a:r>
            <a:r>
              <a:rPr lang="fr-FR" sz="1600" b="1" dirty="0" smtClean="0">
                <a:solidFill>
                  <a:schemeClr val="accent1"/>
                </a:solidFill>
                <a:ea typeface="Verdana" pitchFamily="34" charset="0"/>
                <a:cs typeface="Arial" pitchFamily="34" charset="0"/>
              </a:rPr>
              <a:t> Outsourcing) </a:t>
            </a:r>
          </a:p>
          <a:p>
            <a:pPr marL="268288" lvl="1" indent="-173038">
              <a:buClr>
                <a:srgbClr val="FFC000"/>
              </a:buClr>
              <a:buSzPct val="120000"/>
              <a:buNone/>
              <a:defRPr/>
            </a:pPr>
            <a:r>
              <a:rPr lang="fr-FR" sz="1600" dirty="0" smtClean="0">
                <a:ea typeface="Verdana" pitchFamily="34" charset="0"/>
                <a:cs typeface="Arial" pitchFamily="34" charset="0"/>
              </a:rPr>
              <a:t>Externalisation d’une ou plusieurs fonctions (processus métiers) de l’entreprise.</a:t>
            </a:r>
          </a:p>
          <a:p>
            <a:pPr marL="268288" lvl="1" indent="-173038">
              <a:buClr>
                <a:srgbClr val="C00000"/>
              </a:buClr>
              <a:buSzPct val="120000"/>
              <a:buNone/>
              <a:defRPr/>
            </a:pPr>
            <a:r>
              <a:rPr lang="fr-FR" sz="1600" dirty="0" smtClean="0">
                <a:solidFill>
                  <a:schemeClr val="accent1"/>
                </a:solidFill>
                <a:ea typeface="Verdana" pitchFamily="34" charset="0"/>
                <a:cs typeface="Arial" pitchFamily="34" charset="0"/>
              </a:rPr>
              <a:t>		Activités / services (Paye, RH, Achats, Logistique, …)</a:t>
            </a:r>
          </a:p>
          <a:p>
            <a:pPr marL="182563" lvl="3" indent="-177800">
              <a:buNone/>
            </a:pPr>
            <a:endParaRPr lang="fr-FR" sz="1400" dirty="0" smtClean="0">
              <a:solidFill>
                <a:srgbClr val="FF6E00"/>
              </a:solidFill>
              <a:latin typeface="Verdana" pitchFamily="34" charset="0"/>
              <a:ea typeface="Verdana" pitchFamily="34" charset="0"/>
              <a:cs typeface="Verdana" pitchFamily="34" charset="0"/>
            </a:endParaRPr>
          </a:p>
          <a:p>
            <a:pPr marL="268288" indent="-173038">
              <a:buClr>
                <a:srgbClr val="FF6E00"/>
              </a:buClr>
            </a:pPr>
            <a:endParaRPr lang="fr-FR" dirty="0" smtClean="0">
              <a:solidFill>
                <a:srgbClr val="FF6E00"/>
              </a:solidFill>
              <a:latin typeface="Verdana" pitchFamily="34" charset="0"/>
              <a:ea typeface="Verdana" pitchFamily="34" charset="0"/>
              <a:cs typeface="Verdana" pitchFamily="34" charset="0"/>
            </a:endParaRPr>
          </a:p>
          <a:p>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9</a:t>
            </a:fld>
            <a:endParaRPr lang="en-GB"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Onscreen;2057;Pos3;Date1;Logica Onscreen Template">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lgn="ctr">
          <a:noFill/>
          <a:miter lim="800000"/>
          <a:headEnd/>
          <a:tailEnd/>
        </a:ln>
        <a:effectLst/>
      </a:spPr>
      <a:bodyPr lIns="63500" tIns="0" rIns="64800" bIns="0" rtlCol="0" anchor="ctr"/>
      <a:lstStyle>
        <a:defPPr algn="ctr">
          <a:spcBef>
            <a:spcPct val="0"/>
          </a:spcBef>
          <a:buClrTx/>
          <a:buSzPct val="90000"/>
          <a:defRPr sz="1600" b="1" dirty="0">
            <a:solidFill>
              <a:schemeClr val="bg1"/>
            </a:solidFill>
            <a:cs typeface="Arial" pitchFamily="34" charset="0"/>
          </a:defRPr>
        </a:defPPr>
      </a:lstStyle>
    </a:spDef>
    <a:lnDef>
      <a:spPr bwMode="gray">
        <a:noFill/>
        <a:ln w="12700">
          <a:solidFill>
            <a:schemeClr val="accent1"/>
          </a:solidFill>
          <a:round/>
          <a:headEnd/>
          <a:tailEnd/>
        </a:ln>
        <a:effectLst/>
      </a:spPr>
      <a:bodyPr/>
      <a:lstStyle/>
    </a:lnDef>
    <a:txDef>
      <a:spPr bwMode="auto">
        <a:noFill/>
        <a:ln w="9525" algn="ctr">
          <a:noFill/>
          <a:miter lim="800000"/>
          <a:headEnd/>
          <a:tailEnd/>
        </a:ln>
        <a:effectLst/>
      </a:spPr>
      <a:bodyPr wrap="square" lIns="0" tIns="0" rIns="0" bIns="0" rtlCol="0">
        <a:spAutoFit/>
      </a:bodyPr>
      <a:lstStyle>
        <a:defPPr>
          <a:defRPr dirty="0" smtClean="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ItemUpdatedEventHandlerForConceptSearch</Name>
    <Synchronization>Default</Synchronization>
    <Type>10002</Type>
    <SequenceNumber>10001</SequenceNumber>
    <Assembly>conceptSearching.Sharepoint.ContentTypes, Version=1.0.0.0, Culture=neutral, PublicKeyToken=858f8f13980e4745</Assembly>
    <Class>conceptSearching.Sharepoint.ContentTypes.CSHandleEvent</Class>
    <Data/>
    <Filter/>
  </Receiver>
  <Receiver>
    <Name>ItemCheckedInEventHandlerForConceptSearch</Name>
    <Synchronization>Default</Synchronization>
    <Type>10004</Type>
    <SequenceNumber>10002</SequenceNumber>
    <Assembly>conceptSearching.Sharepoint.ContentTypes, Version=1.0.0.0, Culture=neutral, PublicKeyToken=858f8f13980e4745</Assembly>
    <Class>conceptSearching.Sharepoint.ContentTypes.CSHandleEvent</Class>
    <Data/>
    <Filter/>
  </Receiver>
  <Receiver>
    <Name>ItemUncheckedOutEventHandlerForConceptSearch</Name>
    <Synchronization>Default</Synchronization>
    <Type>10006</Type>
    <SequenceNumber>10003</SequenceNumber>
    <Assembly>conceptSearching.Sharepoint.ContentTypes, Version=1.0.0.0, Culture=neutral, PublicKeyToken=858f8f13980e4745</Assembly>
    <Class>conceptSearching.Sharepoint.ContentTypes.CSHandleEvent</Class>
    <Data/>
    <Filter/>
  </Receiver>
  <Receiver>
    <Name>ItemAddedEventHandlerForConceptSearch</Name>
    <Synchronization>Default</Synchronization>
    <Type>10001</Type>
    <SequenceNumber>10004</SequenceNumber>
    <Assembly>conceptSearching.Sharepoint.ContentTypes, Version=1.0.0.0, Culture=neutral, PublicKeyToken=858f8f13980e4745</Assembly>
    <Class>conceptSearching.Sharepoint.ContentTypes.CSHandleEvent</Class>
    <Data/>
    <Filter/>
  </Receiver>
  <Receiver>
    <Name>ItemFileMovedEventHandlerForConceptSearch</Name>
    <Synchronization>Default</Synchronization>
    <Type>10009</Type>
    <SequenceNumber>10005</SequenceNumber>
    <Assembly>conceptSearching.Sharepoint.ContentTypes, Version=1.0.0.0, Culture=neutral, PublicKeyToken=858f8f13980e4745</Assembly>
    <Class>conceptSearching.Sharepoint.ContentTypes.CSHandleEvent</Class>
    <Data/>
    <Filter/>
  </Receiver>
  <Receiver>
    <Name>ItemDeletedEventHandlerForConceptSearch</Name>
    <Synchronization>Default</Synchronization>
    <Type>10003</Type>
    <SequenceNumber>10006</SequenceNumber>
    <Assembly>conceptSearching.Sharepoint.ContentTypes, Version=1.0.0.0, Culture=neutral, PublicKeyToken=858f8f13980e4745</Assembly>
    <Class>conceptSearching.Sharepoint.ContentTypes.CSHandleEvent</Class>
    <Data/>
    <Filter/>
  </Receiver>
  <Receiver>
    <Name>ItemUpdatedEventHandlerForConceptSearch</Name>
    <Synchronization>Asynchronous</Synchronization>
    <Type>10002</Type>
    <SequenceNumber>10001</SequenceNumber>
    <Assembly>conceptSearching.Sharepoint.ContentTypes2010, Version=1.0.0.0, Culture=neutral, PublicKeyToken=858f8f13980e4745</Assembly>
    <Class>conceptSearching.Sharepoint.ContentTypes2010.CSHandleEvent</Class>
    <Data/>
    <Filter/>
  </Receiver>
  <Receiver>
    <Name>ItemCheckedInEventHandlerForConceptSearch</Name>
    <Synchronization>Asynchronous</Synchronization>
    <Type>10004</Type>
    <SequenceNumber>10002</SequenceNumber>
    <Assembly>conceptSearching.Sharepoint.ContentTypes2010, Version=1.0.0.0, Culture=neutral, PublicKeyToken=858f8f13980e4745</Assembly>
    <Class>conceptSearching.Sharepoint.ContentTypes2010.CSHandleEvent</Class>
    <Data/>
    <Filter/>
  </Receiver>
  <Receiver>
    <Name>ItemUncheckedOutEventHandlerForConceptSearch</Name>
    <Synchronization>Asynchronous</Synchronization>
    <Type>10006</Type>
    <SequenceNumber>10003</SequenceNumber>
    <Assembly>conceptSearching.Sharepoint.ContentTypes2010, Version=1.0.0.0, Culture=neutral, PublicKeyToken=858f8f13980e4745</Assembly>
    <Class>conceptSearching.Sharepoint.ContentTypes2010.CSHandleEvent</Class>
    <Data/>
    <Filter/>
  </Receiver>
  <Receiver>
    <Name>ItemAddedEventHandlerForConceptSearch</Name>
    <Synchronization>Asynchronous</Synchronization>
    <Type>10001</Type>
    <SequenceNumber>10004</SequenceNumber>
    <Assembly>conceptSearching.Sharepoint.ContentTypes2010, Version=1.0.0.0, Culture=neutral, PublicKeyToken=858f8f13980e4745</Assembly>
    <Class>conceptSearching.Sharepoint.ContentTypes2010.CSHandleEvent</Class>
    <Data/>
    <Filter/>
  </Receiver>
  <Receiver>
    <Name>ItemFileMovedEventHandlerForConceptSearch</Name>
    <Synchronization>Asynchronous</Synchronization>
    <Type>10009</Type>
    <SequenceNumber>10005</SequenceNumber>
    <Assembly>conceptSearching.Sharepoint.ContentTypes2010, Version=1.0.0.0, Culture=neutral, PublicKeyToken=858f8f13980e4745</Assembly>
    <Class>conceptSearching.Sharepoint.ContentTypes2010.CSHandleEvent</Class>
    <Data/>
    <Filter/>
  </Receiver>
  <Receiver>
    <Name>ItemDeletedEventHandlerForConceptSearch</Name>
    <Synchronization>Asynchronous</Synchronization>
    <Type>10003</Type>
    <SequenceNumber>10006</SequenceNumber>
    <Assembly>conceptSearching.Sharepoint.ContentTypes2010, Version=1.0.0.0, Culture=neutral, PublicKeyToken=858f8f13980e4745</Assembly>
    <Class>conceptSearching.Sharepoint.ContentTypes2010.CSHandleEvent</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CSMeta2010Field xmlns="http://schemas.microsoft.com/sharepoint/v3">e3756241-2df6-41de-be5e-75b6e6bb08f6;2012-09-21 22:00:55;PENDINGCLASSIFICATION;False</CSMeta2010Field>
    <c5aebc35b3e840e5912c276ffe755dcf xmlns="d95a5b16-1b8d-4c7c-9ebf-89c0983b6970">
      <Terms xmlns="http://schemas.microsoft.com/office/infopath/2007/PartnerControls"/>
    </c5aebc35b3e840e5912c276ffe755dcf>
    <c79d12643ffc4d60ab657aaa1718cc32 xmlns="d95a5b16-1b8d-4c7c-9ebf-89c0983b6970">
      <Terms xmlns="http://schemas.microsoft.com/office/infopath/2007/PartnerControls"/>
    </c79d12643ffc4d60ab657aaa1718cc32>
    <p43f7bb208e443c9b50eb304fe6606a3 xmlns="d95a5b16-1b8d-4c7c-9ebf-89c0983b6970">
      <Terms xmlns="http://schemas.microsoft.com/office/infopath/2007/PartnerControls"/>
    </p43f7bb208e443c9b50eb304fe6606a3>
    <TaxCatchAll xmlns="d95a5b16-1b8d-4c7c-9ebf-89c0983b6970"/>
    <h4c66fbf292e4125b0e390af25f11c04 xmlns="d95a5b16-1b8d-4c7c-9ebf-89c0983b6970">
      <Terms xmlns="http://schemas.microsoft.com/office/infopath/2007/PartnerControls"/>
    </h4c66fbf292e4125b0e390af25f11c04>
    <eafb632c3f5c40ba98242be6bbd6bb17 xmlns="d95a5b16-1b8d-4c7c-9ebf-89c0983b6970">
      <Terms xmlns="http://schemas.microsoft.com/office/infopath/2007/PartnerControls"/>
    </eafb632c3f5c40ba98242be6bbd6bb17>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5E88B5A4C166F4D845B9CCD5CB96BA1" ma:contentTypeVersion="12" ma:contentTypeDescription="Create a new document." ma:contentTypeScope="" ma:versionID="932543ea927b72e086287f4d6b3ada9b">
  <xsd:schema xmlns:xsd="http://www.w3.org/2001/XMLSchema" xmlns:xs="http://www.w3.org/2001/XMLSchema" xmlns:p="http://schemas.microsoft.com/office/2006/metadata/properties" xmlns:ns1="http://schemas.microsoft.com/sharepoint/v3" xmlns:ns2="d95a5b16-1b8d-4c7c-9ebf-89c0983b6970" targetNamespace="http://schemas.microsoft.com/office/2006/metadata/properties" ma:root="true" ma:fieldsID="c4e0bb6a8f3c457cd45f9ca23030de3a" ns1:_="" ns2:_="">
    <xsd:import namespace="http://schemas.microsoft.com/sharepoint/v3"/>
    <xsd:import namespace="d95a5b16-1b8d-4c7c-9ebf-89c0983b6970"/>
    <xsd:element name="properties">
      <xsd:complexType>
        <xsd:sequence>
          <xsd:element name="documentManagement">
            <xsd:complexType>
              <xsd:all>
                <xsd:element ref="ns2:p43f7bb208e443c9b50eb304fe6606a3" minOccurs="0"/>
                <xsd:element ref="ns2:TaxCatchAll" minOccurs="0"/>
                <xsd:element ref="ns2:TaxCatchAllLabel" minOccurs="0"/>
                <xsd:element ref="ns2:c79d12643ffc4d60ab657aaa1718cc32" minOccurs="0"/>
                <xsd:element ref="ns2:c5aebc35b3e840e5912c276ffe755dcf" minOccurs="0"/>
                <xsd:element ref="ns2:h4c66fbf292e4125b0e390af25f11c04" minOccurs="0"/>
                <xsd:element ref="ns2:eafb632c3f5c40ba98242be6bbd6bb17" minOccurs="0"/>
                <xsd:element ref="ns1:CSMeta2010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SMeta2010Field" ma:index="20" nillable="true" ma:displayName="Classification Status" ma:internalName="CSMeta2010Field"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95a5b16-1b8d-4c7c-9ebf-89c0983b6970" elementFormDefault="qualified">
    <xsd:import namespace="http://schemas.microsoft.com/office/2006/documentManagement/types"/>
    <xsd:import namespace="http://schemas.microsoft.com/office/infopath/2007/PartnerControls"/>
    <xsd:element name="p43f7bb208e443c9b50eb304fe6606a3" ma:index="8" nillable="true" ma:taxonomy="true" ma:internalName="p43f7bb208e443c9b50eb304fe6606a3" ma:taxonomyFieldName="Business_x0020_theme" ma:displayName="Business theme" ma:default="" ma:fieldId="{943f7bb2-08e4-43c9-b50e-b304fe6606a3}" ma:sspId="c730d5d4-e911-429a-be83-99efcd06639f" ma:termSetId="40e3bc58-7cf7-4ad5-80c9-03b2ad9897ac" ma:anchorId="00000000-0000-0000-0000-000000000000" ma:open="false" ma:isKeyword="false">
      <xsd:complexType>
        <xsd:sequence>
          <xsd:element ref="pc:Terms" minOccurs="0" maxOccurs="1"/>
        </xsd:sequence>
      </xsd:complexType>
    </xsd:element>
    <xsd:element name="TaxCatchAll" ma:index="9" nillable="true" ma:displayName="Taxonomy Catch All Column" ma:hidden="true" ma:list="{662b4ac2-02b9-4ccd-8625-3c003090dbbe}" ma:internalName="TaxCatchAll" ma:showField="CatchAllData"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662b4ac2-02b9-4ccd-8625-3c003090dbbe}" ma:internalName="TaxCatchAllLabel" ma:readOnly="true" ma:showField="CatchAllDataLabel"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c79d12643ffc4d60ab657aaa1718cc32" ma:index="12" nillable="true" ma:taxonomy="true" ma:internalName="c79d12643ffc4d60ab657aaa1718cc32" ma:taxonomyFieldName="Organisation" ma:displayName="Organisation" ma:default="" ma:fieldId="{c79d1264-3ffc-4d60-ab65-7aaa1718cc32}" ma:sspId="c730d5d4-e911-429a-be83-99efcd06639f" ma:termSetId="a5b47c7d-3218-4211-987c-a37cca4b0510" ma:anchorId="00000000-0000-0000-0000-000000000000" ma:open="false" ma:isKeyword="false">
      <xsd:complexType>
        <xsd:sequence>
          <xsd:element ref="pc:Terms" minOccurs="0" maxOccurs="1"/>
        </xsd:sequence>
      </xsd:complexType>
    </xsd:element>
    <xsd:element name="c5aebc35b3e840e5912c276ffe755dcf" ma:index="14" nillable="true" ma:taxonomy="true" ma:internalName="c5aebc35b3e840e5912c276ffe755dcf" ma:taxonomyFieldName="Sector" ma:displayName="Sector" ma:default="" ma:fieldId="{c5aebc35-b3e8-40e5-912c-276ffe755dcf}" ma:sspId="c730d5d4-e911-429a-be83-99efcd06639f" ma:termSetId="e51ebaad-fa61-40f4-9e0b-7fe488c7df1c" ma:anchorId="00000000-0000-0000-0000-000000000000" ma:open="false" ma:isKeyword="false">
      <xsd:complexType>
        <xsd:sequence>
          <xsd:element ref="pc:Terms" minOccurs="0" maxOccurs="1"/>
        </xsd:sequence>
      </xsd:complexType>
    </xsd:element>
    <xsd:element name="h4c66fbf292e4125b0e390af25f11c04" ma:index="16" nillable="true" ma:taxonomy="true" ma:internalName="h4c66fbf292e4125b0e390af25f11c04" ma:taxonomyFieldName="Proposition1" ma:displayName="Proposition" ma:default="" ma:fieldId="{14c66fbf-292e-4125-b0e3-90af25f11c04}" ma:taxonomyMulti="true" ma:sspId="c730d5d4-e911-429a-be83-99efcd06639f" ma:termSetId="79a8103d-dcc6-4d07-baef-d718c46c67b7" ma:anchorId="00000000-0000-0000-0000-000000000000" ma:open="false" ma:isKeyword="false">
      <xsd:complexType>
        <xsd:sequence>
          <xsd:element ref="pc:Terms" minOccurs="0" maxOccurs="1"/>
        </xsd:sequence>
      </xsd:complexType>
    </xsd:element>
    <xsd:element name="eafb632c3f5c40ba98242be6bbd6bb17" ma:index="18" nillable="true" ma:taxonomy="true" ma:internalName="eafb632c3f5c40ba98242be6bbd6bb17" ma:taxonomyFieldName="Service_x0020_line" ma:displayName="Service line" ma:default="" ma:fieldId="{eafb632c-3f5c-40ba-9824-2be6bbd6bb17}" ma:taxonomyMulti="true" ma:sspId="c730d5d4-e911-429a-be83-99efcd06639f" ma:termSetId="83301147-ea17-4e88-a9d3-5d2a13ad740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2B128B-852E-4970-B7DA-406C2DC81E71}">
  <ds:schemaRefs>
    <ds:schemaRef ds:uri="http://schemas.microsoft.com/sharepoint/events"/>
  </ds:schemaRefs>
</ds:datastoreItem>
</file>

<file path=customXml/itemProps2.xml><?xml version="1.0" encoding="utf-8"?>
<ds:datastoreItem xmlns:ds="http://schemas.openxmlformats.org/officeDocument/2006/customXml" ds:itemID="{ADA5D674-9920-4D2F-B065-BC24FD29F86D}">
  <ds:schemaRefs>
    <ds:schemaRef ds:uri="http://schemas.microsoft.com/sharepoint/v3/contenttype/forms"/>
  </ds:schemaRefs>
</ds:datastoreItem>
</file>

<file path=customXml/itemProps3.xml><?xml version="1.0" encoding="utf-8"?>
<ds:datastoreItem xmlns:ds="http://schemas.openxmlformats.org/officeDocument/2006/customXml" ds:itemID="{2F4C4F6A-F6A5-45C8-BAAA-52FB70E387C7}">
  <ds:schemaRefs>
    <ds:schemaRef ds:uri="http://schemas.microsoft.com/office/2006/metadata/properties"/>
    <ds:schemaRef ds:uri="http://schemas.microsoft.com/sharepoint/v3"/>
    <ds:schemaRef ds:uri="d95a5b16-1b8d-4c7c-9ebf-89c0983b6970"/>
    <ds:schemaRef ds:uri="http://schemas.microsoft.com/office/infopath/2007/PartnerControls"/>
  </ds:schemaRefs>
</ds:datastoreItem>
</file>

<file path=customXml/itemProps4.xml><?xml version="1.0" encoding="utf-8"?>
<ds:datastoreItem xmlns:ds="http://schemas.openxmlformats.org/officeDocument/2006/customXml" ds:itemID="{6F2C6FE6-5625-438C-ACCA-347FE9C06C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95a5b16-1b8d-4c7c-9ebf-89c0983b69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3244</TotalTime>
  <Words>1125</Words>
  <Application>Microsoft Office PowerPoint</Application>
  <PresentationFormat>Affichage à l'écran (4:3)</PresentationFormat>
  <Paragraphs>315</Paragraphs>
  <Slides>23</Slides>
  <Notes>7</Notes>
  <HiddenSlides>0</HiddenSlides>
  <MMClips>0</MMClips>
  <ScaleCrop>false</ScaleCrop>
  <HeadingPairs>
    <vt:vector size="4" baseType="variant">
      <vt:variant>
        <vt:lpstr>Thème</vt:lpstr>
      </vt:variant>
      <vt:variant>
        <vt:i4>1</vt:i4>
      </vt:variant>
      <vt:variant>
        <vt:lpstr>Titres des diapositives</vt:lpstr>
      </vt:variant>
      <vt:variant>
        <vt:i4>23</vt:i4>
      </vt:variant>
    </vt:vector>
  </HeadingPairs>
  <TitlesOfParts>
    <vt:vector size="24" baseType="lpstr">
      <vt:lpstr>Onscreen;2057;Pos3;Date1;Logica Onscreen Template</vt:lpstr>
      <vt:lpstr>Bienvenue chez CGI</vt:lpstr>
      <vt:lpstr>Nos implantations en France et au Luxembourg</vt:lpstr>
      <vt:lpstr>Les secteurs dans lesquels nous intervenons</vt:lpstr>
      <vt:lpstr>Nous travaillons avec 39 clients du CAC 40 et beaucoup d’autres…</vt:lpstr>
      <vt:lpstr>Que faisons-nous ?</vt:lpstr>
      <vt:lpstr>Nos services</vt:lpstr>
      <vt:lpstr>Focus sur le conseil</vt:lpstr>
      <vt:lpstr>Focus sur l’intégration </vt:lpstr>
      <vt:lpstr>Focus sur l’outsourcing</vt:lpstr>
      <vt:lpstr>Votre mission, si vous l’acceptez…</vt:lpstr>
      <vt:lpstr>La vie d’un projet</vt:lpstr>
      <vt:lpstr>Notre politique RH</vt:lpstr>
      <vt:lpstr>Notre ambition : être un employeur de référence</vt:lpstr>
      <vt:lpstr>Notre politique de recrutement</vt:lpstr>
      <vt:lpstr>Votre évolution</vt:lpstr>
      <vt:lpstr>Bienvenue !</vt:lpstr>
      <vt:lpstr>Soyez acteur de votre développement</vt:lpstr>
      <vt:lpstr>Votre séminaire d’intégration</vt:lpstr>
      <vt:lpstr>Notre université</vt:lpstr>
      <vt:lpstr>C’est comment la vie chez nous ?</vt:lpstr>
      <vt:lpstr>Responsables ensembles</vt:lpstr>
      <vt:lpstr>Une Mission Emploi Handicap</vt:lpstr>
      <vt:lpstr>Notre engagement Contribuer au succès  de nos clients. </vt:lpstr>
    </vt:vector>
  </TitlesOfParts>
  <Company>www.witkit.com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dc:title>
  <dc:creator>www.wizkit.com</dc:creator>
  <cp:lastModifiedBy>viadea</cp:lastModifiedBy>
  <cp:revision>124</cp:revision>
  <dcterms:created xsi:type="dcterms:W3CDTF">2009-12-22T16:12:15Z</dcterms:created>
  <dcterms:modified xsi:type="dcterms:W3CDTF">2014-03-21T10:50:07Z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5</vt:i4>
  </property>
  <property fmtid="{D5CDD505-2E9C-101B-9397-08002B2CF9AE}" pid="4" name="ContentTypeId">
    <vt:lpwstr>0x01010005E88B5A4C166F4D845B9CCD5CB96BA1</vt:lpwstr>
  </property>
  <property fmtid="{D5CDD505-2E9C-101B-9397-08002B2CF9AE}" pid="5" name="CSClassificationMetaXML">
    <vt:lpwstr>cb5dc3c5-268e-4ea5-8825-517ef1bf2f0d;2012-01-24 10:31:10;PENDINGCLASSIFICATION;</vt:lpwstr>
  </property>
  <property fmtid="{D5CDD505-2E9C-101B-9397-08002B2CF9AE}" pid="6" name="Service_x0020_line">
    <vt:lpwstr/>
  </property>
  <property fmtid="{D5CDD505-2E9C-101B-9397-08002B2CF9AE}" pid="7" name="Proposition1">
    <vt:lpwstr/>
  </property>
  <property fmtid="{D5CDD505-2E9C-101B-9397-08002B2CF9AE}" pid="8" name="Service line">
    <vt:lpwstr/>
  </property>
</Properties>
</file>