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32"/>
  </p:notesMasterIdLst>
  <p:sldIdLst>
    <p:sldId id="256" r:id="rId2"/>
    <p:sldId id="259" r:id="rId3"/>
    <p:sldId id="260" r:id="rId4"/>
    <p:sldId id="261" r:id="rId5"/>
    <p:sldId id="284" r:id="rId6"/>
    <p:sldId id="295" r:id="rId7"/>
    <p:sldId id="285" r:id="rId8"/>
    <p:sldId id="286" r:id="rId9"/>
    <p:sldId id="292" r:id="rId10"/>
    <p:sldId id="288" r:id="rId11"/>
    <p:sldId id="293" r:id="rId12"/>
    <p:sldId id="294" r:id="rId13"/>
    <p:sldId id="291" r:id="rId14"/>
    <p:sldId id="296" r:id="rId15"/>
    <p:sldId id="297" r:id="rId16"/>
    <p:sldId id="298" r:id="rId17"/>
    <p:sldId id="301" r:id="rId18"/>
    <p:sldId id="299" r:id="rId19"/>
    <p:sldId id="313" r:id="rId20"/>
    <p:sldId id="302" r:id="rId21"/>
    <p:sldId id="300" r:id="rId22"/>
    <p:sldId id="307" r:id="rId23"/>
    <p:sldId id="308" r:id="rId24"/>
    <p:sldId id="303" r:id="rId25"/>
    <p:sldId id="309" r:id="rId26"/>
    <p:sldId id="310" r:id="rId27"/>
    <p:sldId id="311" r:id="rId28"/>
    <p:sldId id="304" r:id="rId29"/>
    <p:sldId id="306" r:id="rId30"/>
    <p:sldId id="312" r:id="rId31"/>
  </p:sldIdLst>
  <p:sldSz cx="9144000" cy="5143500" type="screen16x9"/>
  <p:notesSz cx="6858000" cy="9144000"/>
  <p:embeddedFontLst>
    <p:embeddedFont>
      <p:font typeface="Roboto Slab" panose="020B0604020202020204" charset="0"/>
      <p:regular r:id="rId33"/>
      <p:bold r:id="rId34"/>
    </p:embeddedFont>
    <p:embeddedFont>
      <p:font typeface="Muli" panose="020B0604020202020204" charset="0"/>
      <p:regular r:id="rId35"/>
      <p:bold r:id="rId36"/>
      <p:italic r:id="rId37"/>
      <p:boldItalic r:id="rId38"/>
    </p:embeddedFont>
    <p:embeddedFont>
      <p:font typeface="Muli Light" panose="020B0604020202020204" charset="0"/>
      <p:regular r:id="rId39"/>
      <p:bold r:id="rId40"/>
      <p:italic r:id="rId41"/>
      <p:boldItalic r:id="rId42"/>
    </p:embeddedFont>
    <p:embeddedFont>
      <p:font typeface="Muli Black" panose="020B0604020202020204" charset="0"/>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904A05-36BE-44F4-A874-1ED5488A2C57}">
  <a:tblStyle styleId="{A1904A05-36BE-44F4-A874-1ED5488A2C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7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2380802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6"/>
        <p:cNvGrpSpPr/>
        <p:nvPr/>
      </p:nvGrpSpPr>
      <p:grpSpPr>
        <a:xfrm>
          <a:off x="0" y="0"/>
          <a:ext cx="0" cy="0"/>
          <a:chOff x="0" y="0"/>
          <a:chExt cx="0" cy="0"/>
        </a:xfrm>
      </p:grpSpPr>
      <p:sp>
        <p:nvSpPr>
          <p:cNvPr id="1477" name="Google Shape;147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8" name="Google Shape;147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371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540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556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501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4695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417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119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4072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5629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9411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1899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420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673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147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3265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903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813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81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843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917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Google Shape;150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6" name="Google Shape;150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687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858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77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694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72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3481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605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73425" y="1746975"/>
            <a:ext cx="4545900" cy="1680600"/>
          </a:xfrm>
          <a:prstGeom prst="rect">
            <a:avLst/>
          </a:prstGeom>
        </p:spPr>
        <p:txBody>
          <a:bodyPr spcFirstLastPara="1" wrap="square" lIns="91425" tIns="91425" rIns="91425" bIns="91425" anchor="ctr" anchorCtr="0">
            <a:noAutofit/>
          </a:bodyPr>
          <a:lstStyle>
            <a:lvl1pPr lvl="0">
              <a:spcBef>
                <a:spcPts val="0"/>
              </a:spcBef>
              <a:spcAft>
                <a:spcPts val="0"/>
              </a:spcAft>
              <a:buClr>
                <a:srgbClr val="27868B"/>
              </a:buClr>
              <a:buSzPts val="4400"/>
              <a:buNone/>
              <a:defRPr sz="4400">
                <a:solidFill>
                  <a:srgbClr val="27868B"/>
                </a:solidFill>
              </a:defRPr>
            </a:lvl1pPr>
            <a:lvl2pPr lvl="1">
              <a:spcBef>
                <a:spcPts val="0"/>
              </a:spcBef>
              <a:spcAft>
                <a:spcPts val="0"/>
              </a:spcAft>
              <a:buClr>
                <a:srgbClr val="27868B"/>
              </a:buClr>
              <a:buSzPts val="4400"/>
              <a:buNone/>
              <a:defRPr sz="4400">
                <a:solidFill>
                  <a:srgbClr val="27868B"/>
                </a:solidFill>
              </a:defRPr>
            </a:lvl2pPr>
            <a:lvl3pPr lvl="2">
              <a:spcBef>
                <a:spcPts val="0"/>
              </a:spcBef>
              <a:spcAft>
                <a:spcPts val="0"/>
              </a:spcAft>
              <a:buClr>
                <a:srgbClr val="27868B"/>
              </a:buClr>
              <a:buSzPts val="4400"/>
              <a:buNone/>
              <a:defRPr sz="4400">
                <a:solidFill>
                  <a:srgbClr val="27868B"/>
                </a:solidFill>
              </a:defRPr>
            </a:lvl3pPr>
            <a:lvl4pPr lvl="3">
              <a:spcBef>
                <a:spcPts val="0"/>
              </a:spcBef>
              <a:spcAft>
                <a:spcPts val="0"/>
              </a:spcAft>
              <a:buClr>
                <a:srgbClr val="27868B"/>
              </a:buClr>
              <a:buSzPts val="4400"/>
              <a:buNone/>
              <a:defRPr sz="4400">
                <a:solidFill>
                  <a:srgbClr val="27868B"/>
                </a:solidFill>
              </a:defRPr>
            </a:lvl4pPr>
            <a:lvl5pPr lvl="4">
              <a:spcBef>
                <a:spcPts val="0"/>
              </a:spcBef>
              <a:spcAft>
                <a:spcPts val="0"/>
              </a:spcAft>
              <a:buClr>
                <a:srgbClr val="27868B"/>
              </a:buClr>
              <a:buSzPts val="4400"/>
              <a:buNone/>
              <a:defRPr sz="4400">
                <a:solidFill>
                  <a:srgbClr val="27868B"/>
                </a:solidFill>
              </a:defRPr>
            </a:lvl5pPr>
            <a:lvl6pPr lvl="5">
              <a:spcBef>
                <a:spcPts val="0"/>
              </a:spcBef>
              <a:spcAft>
                <a:spcPts val="0"/>
              </a:spcAft>
              <a:buClr>
                <a:srgbClr val="27868B"/>
              </a:buClr>
              <a:buSzPts val="4400"/>
              <a:buNone/>
              <a:defRPr sz="4400">
                <a:solidFill>
                  <a:srgbClr val="27868B"/>
                </a:solidFill>
              </a:defRPr>
            </a:lvl6pPr>
            <a:lvl7pPr lvl="6">
              <a:spcBef>
                <a:spcPts val="0"/>
              </a:spcBef>
              <a:spcAft>
                <a:spcPts val="0"/>
              </a:spcAft>
              <a:buClr>
                <a:srgbClr val="27868B"/>
              </a:buClr>
              <a:buSzPts val="4400"/>
              <a:buNone/>
              <a:defRPr sz="4400">
                <a:solidFill>
                  <a:srgbClr val="27868B"/>
                </a:solidFill>
              </a:defRPr>
            </a:lvl7pPr>
            <a:lvl8pPr lvl="7">
              <a:spcBef>
                <a:spcPts val="0"/>
              </a:spcBef>
              <a:spcAft>
                <a:spcPts val="0"/>
              </a:spcAft>
              <a:buClr>
                <a:srgbClr val="27868B"/>
              </a:buClr>
              <a:buSzPts val="4400"/>
              <a:buNone/>
              <a:defRPr sz="4400">
                <a:solidFill>
                  <a:srgbClr val="27868B"/>
                </a:solidFill>
              </a:defRPr>
            </a:lvl8pPr>
            <a:lvl9pPr lvl="8">
              <a:spcBef>
                <a:spcPts val="0"/>
              </a:spcBef>
              <a:spcAft>
                <a:spcPts val="0"/>
              </a:spcAft>
              <a:buClr>
                <a:srgbClr val="27868B"/>
              </a:buClr>
              <a:buSzPts val="4400"/>
              <a:buNone/>
              <a:defRPr sz="4400">
                <a:solidFill>
                  <a:srgbClr val="27868B"/>
                </a:solidFill>
              </a:defRPr>
            </a:lvl9pPr>
          </a:lstStyle>
          <a:p>
            <a:endParaRPr/>
          </a:p>
        </p:txBody>
      </p:sp>
      <p:grpSp>
        <p:nvGrpSpPr>
          <p:cNvPr id="11" name="Google Shape;11;p2"/>
          <p:cNvGrpSpPr/>
          <p:nvPr/>
        </p:nvGrpSpPr>
        <p:grpSpPr>
          <a:xfrm>
            <a:off x="0" y="-4550"/>
            <a:ext cx="9143835" cy="5152509"/>
            <a:chOff x="0" y="-4550"/>
            <a:chExt cx="9143835" cy="5152509"/>
          </a:xfrm>
        </p:grpSpPr>
        <p:sp>
          <p:nvSpPr>
            <p:cNvPr id="12" name="Google Shape;12;p2"/>
            <p:cNvSpPr/>
            <p:nvPr/>
          </p:nvSpPr>
          <p:spPr>
            <a:xfrm>
              <a:off x="3440674"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73433"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0"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20337"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46891"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867228"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867228"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292327"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18882"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85798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573433" y="-4550"/>
            <a:ext cx="8570402" cy="5152509"/>
            <a:chOff x="573433" y="-4550"/>
            <a:chExt cx="8570402" cy="5152509"/>
          </a:xfrm>
        </p:grpSpPr>
        <p:sp>
          <p:nvSpPr>
            <p:cNvPr id="30" name="Google Shape;30;p2"/>
            <p:cNvSpPr/>
            <p:nvPr/>
          </p:nvSpPr>
          <p:spPr>
            <a:xfrm>
              <a:off x="573433"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46891"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867228"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867228"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014120"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29232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718882"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857986"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718882"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2"/>
          <p:cNvGrpSpPr/>
          <p:nvPr/>
        </p:nvGrpSpPr>
        <p:grpSpPr>
          <a:xfrm>
            <a:off x="0" y="-4550"/>
            <a:ext cx="9143835" cy="5152509"/>
            <a:chOff x="0" y="-4550"/>
            <a:chExt cx="9143835" cy="5152509"/>
          </a:xfrm>
        </p:grpSpPr>
        <p:sp>
          <p:nvSpPr>
            <p:cNvPr id="46" name="Google Shape;46;p2"/>
            <p:cNvSpPr/>
            <p:nvPr/>
          </p:nvSpPr>
          <p:spPr>
            <a:xfrm>
              <a:off x="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720337"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14689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293783"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014120"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440674"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292327"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85798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a:off x="0" y="-4550"/>
            <a:ext cx="9143835" cy="5152509"/>
            <a:chOff x="0" y="-4550"/>
            <a:chExt cx="9143835" cy="5152509"/>
          </a:xfrm>
        </p:grpSpPr>
        <p:sp>
          <p:nvSpPr>
            <p:cNvPr id="63" name="Google Shape;63;p2"/>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720337"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14689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293783"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293783"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014120"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292327"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718882"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2"/>
          <p:cNvGrpSpPr/>
          <p:nvPr/>
        </p:nvGrpSpPr>
        <p:grpSpPr>
          <a:xfrm>
            <a:off x="573433" y="-4550"/>
            <a:ext cx="8570402" cy="5152509"/>
            <a:chOff x="573433" y="-4550"/>
            <a:chExt cx="8570402" cy="5152509"/>
          </a:xfrm>
        </p:grpSpPr>
        <p:sp>
          <p:nvSpPr>
            <p:cNvPr id="84" name="Google Shape;84;p2"/>
            <p:cNvSpPr/>
            <p:nvPr/>
          </p:nvSpPr>
          <p:spPr>
            <a:xfrm>
              <a:off x="57343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29378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014120"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440674"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292327"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857986"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2"/>
          <p:cNvGrpSpPr/>
          <p:nvPr/>
        </p:nvGrpSpPr>
        <p:grpSpPr>
          <a:xfrm>
            <a:off x="573433" y="-4550"/>
            <a:ext cx="8570402" cy="5152509"/>
            <a:chOff x="573433" y="-4550"/>
            <a:chExt cx="8570402" cy="5152509"/>
          </a:xfrm>
        </p:grpSpPr>
        <p:sp>
          <p:nvSpPr>
            <p:cNvPr id="99" name="Google Shape;99;p2"/>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73433"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72033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440674"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718882"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6857986"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1"/>
        <p:cNvGrpSpPr/>
        <p:nvPr/>
      </p:nvGrpSpPr>
      <p:grpSpPr>
        <a:xfrm>
          <a:off x="0" y="0"/>
          <a:ext cx="0" cy="0"/>
          <a:chOff x="0" y="0"/>
          <a:chExt cx="0" cy="0"/>
        </a:xfrm>
      </p:grpSpPr>
      <p:grpSp>
        <p:nvGrpSpPr>
          <p:cNvPr id="112" name="Google Shape;112;p3"/>
          <p:cNvGrpSpPr/>
          <p:nvPr/>
        </p:nvGrpSpPr>
        <p:grpSpPr>
          <a:xfrm>
            <a:off x="4571990" y="1140477"/>
            <a:ext cx="4571845" cy="4007481"/>
            <a:chOff x="4571990" y="1140477"/>
            <a:chExt cx="4571845" cy="4007481"/>
          </a:xfrm>
        </p:grpSpPr>
        <p:sp>
          <p:nvSpPr>
            <p:cNvPr id="113" name="Google Shape;113;p3"/>
            <p:cNvSpPr/>
            <p:nvPr/>
          </p:nvSpPr>
          <p:spPr>
            <a:xfrm>
              <a:off x="514543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571990"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6292327"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718882"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685798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3"/>
          <p:cNvGrpSpPr/>
          <p:nvPr/>
        </p:nvGrpSpPr>
        <p:grpSpPr>
          <a:xfrm>
            <a:off x="4571990" y="-4550"/>
            <a:ext cx="4571845" cy="4579995"/>
            <a:chOff x="4571990" y="-4550"/>
            <a:chExt cx="4571845" cy="4579995"/>
          </a:xfrm>
        </p:grpSpPr>
        <p:sp>
          <p:nvSpPr>
            <p:cNvPr id="125" name="Google Shape;125;p3"/>
            <p:cNvSpPr/>
            <p:nvPr/>
          </p:nvSpPr>
          <p:spPr>
            <a:xfrm>
              <a:off x="4571990"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629232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718882"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6857986"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718882"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a:off x="4571990" y="-4550"/>
            <a:ext cx="4571845" cy="5152509"/>
            <a:chOff x="4571990" y="-4550"/>
            <a:chExt cx="4571845" cy="5152509"/>
          </a:xfrm>
        </p:grpSpPr>
        <p:sp>
          <p:nvSpPr>
            <p:cNvPr id="137" name="Google Shape;137;p3"/>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14543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4571990"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292327"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685798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3"/>
          <p:cNvGrpSpPr/>
          <p:nvPr/>
        </p:nvGrpSpPr>
        <p:grpSpPr>
          <a:xfrm>
            <a:off x="4571990" y="-4550"/>
            <a:ext cx="4571845" cy="5152509"/>
            <a:chOff x="4571990" y="-4550"/>
            <a:chExt cx="4571845" cy="5152509"/>
          </a:xfrm>
        </p:grpSpPr>
        <p:sp>
          <p:nvSpPr>
            <p:cNvPr id="150" name="Google Shape;150;p3"/>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145436" y="171299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6292327"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18882"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3"/>
          <p:cNvGrpSpPr/>
          <p:nvPr/>
        </p:nvGrpSpPr>
        <p:grpSpPr>
          <a:xfrm>
            <a:off x="4571990" y="-4550"/>
            <a:ext cx="4571845" cy="5152509"/>
            <a:chOff x="4571990" y="-4550"/>
            <a:chExt cx="4571845" cy="5152509"/>
          </a:xfrm>
        </p:grpSpPr>
        <p:sp>
          <p:nvSpPr>
            <p:cNvPr id="166" name="Google Shape;166;p3"/>
            <p:cNvSpPr/>
            <p:nvPr/>
          </p:nvSpPr>
          <p:spPr>
            <a:xfrm>
              <a:off x="5145436"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571990"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6292327"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6857986"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3"/>
          <p:cNvGrpSpPr/>
          <p:nvPr/>
        </p:nvGrpSpPr>
        <p:grpSpPr>
          <a:xfrm>
            <a:off x="4571990" y="-4550"/>
            <a:ext cx="4571845" cy="5152509"/>
            <a:chOff x="4571990" y="-4550"/>
            <a:chExt cx="4571845" cy="5152509"/>
          </a:xfrm>
        </p:grpSpPr>
        <p:sp>
          <p:nvSpPr>
            <p:cNvPr id="179" name="Google Shape;179;p3"/>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5145436"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5719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5718882"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6857986"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3"/>
          <p:cNvSpPr txBox="1">
            <a:spLocks noGrp="1"/>
          </p:cNvSpPr>
          <p:nvPr>
            <p:ph type="ctrTitle"/>
          </p:nvPr>
        </p:nvSpPr>
        <p:spPr>
          <a:xfrm>
            <a:off x="543900" y="2489091"/>
            <a:ext cx="3438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91" name="Google Shape;191;p3"/>
          <p:cNvSpPr txBox="1">
            <a:spLocks noGrp="1"/>
          </p:cNvSpPr>
          <p:nvPr>
            <p:ph type="subTitle" idx="1"/>
          </p:nvPr>
        </p:nvSpPr>
        <p:spPr>
          <a:xfrm>
            <a:off x="543900" y="3593393"/>
            <a:ext cx="3438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7868B"/>
              </a:buClr>
              <a:buSzPts val="1800"/>
              <a:buNone/>
              <a:defRPr sz="1800">
                <a:solidFill>
                  <a:srgbClr val="27868B"/>
                </a:solidFill>
              </a:defRPr>
            </a:lvl1pPr>
            <a:lvl2pPr lvl="1" rtl="0">
              <a:spcBef>
                <a:spcPts val="0"/>
              </a:spcBef>
              <a:spcAft>
                <a:spcPts val="0"/>
              </a:spcAft>
              <a:buClr>
                <a:srgbClr val="27868B"/>
              </a:buClr>
              <a:buSzPts val="1800"/>
              <a:buNone/>
              <a:defRPr sz="1800">
                <a:solidFill>
                  <a:srgbClr val="27868B"/>
                </a:solidFill>
              </a:defRPr>
            </a:lvl2pPr>
            <a:lvl3pPr lvl="2" rtl="0">
              <a:spcBef>
                <a:spcPts val="0"/>
              </a:spcBef>
              <a:spcAft>
                <a:spcPts val="0"/>
              </a:spcAft>
              <a:buClr>
                <a:srgbClr val="27868B"/>
              </a:buClr>
              <a:buSzPts val="1800"/>
              <a:buNone/>
              <a:defRPr sz="1800">
                <a:solidFill>
                  <a:srgbClr val="27868B"/>
                </a:solidFill>
              </a:defRPr>
            </a:lvl3pPr>
            <a:lvl4pPr lvl="3" rtl="0">
              <a:spcBef>
                <a:spcPts val="0"/>
              </a:spcBef>
              <a:spcAft>
                <a:spcPts val="0"/>
              </a:spcAft>
              <a:buClr>
                <a:srgbClr val="27868B"/>
              </a:buClr>
              <a:buSzPts val="1800"/>
              <a:buNone/>
              <a:defRPr sz="1800">
                <a:solidFill>
                  <a:srgbClr val="27868B"/>
                </a:solidFill>
              </a:defRPr>
            </a:lvl4pPr>
            <a:lvl5pPr lvl="4" rtl="0">
              <a:spcBef>
                <a:spcPts val="0"/>
              </a:spcBef>
              <a:spcAft>
                <a:spcPts val="0"/>
              </a:spcAft>
              <a:buClr>
                <a:srgbClr val="27868B"/>
              </a:buClr>
              <a:buSzPts val="1800"/>
              <a:buNone/>
              <a:defRPr sz="1800">
                <a:solidFill>
                  <a:srgbClr val="27868B"/>
                </a:solidFill>
              </a:defRPr>
            </a:lvl5pPr>
            <a:lvl6pPr lvl="5" rtl="0">
              <a:spcBef>
                <a:spcPts val="0"/>
              </a:spcBef>
              <a:spcAft>
                <a:spcPts val="0"/>
              </a:spcAft>
              <a:buClr>
                <a:srgbClr val="27868B"/>
              </a:buClr>
              <a:buSzPts val="1800"/>
              <a:buNone/>
              <a:defRPr sz="1800">
                <a:solidFill>
                  <a:srgbClr val="27868B"/>
                </a:solidFill>
              </a:defRPr>
            </a:lvl6pPr>
            <a:lvl7pPr lvl="6" rtl="0">
              <a:spcBef>
                <a:spcPts val="0"/>
              </a:spcBef>
              <a:spcAft>
                <a:spcPts val="0"/>
              </a:spcAft>
              <a:buClr>
                <a:srgbClr val="27868B"/>
              </a:buClr>
              <a:buSzPts val="1800"/>
              <a:buNone/>
              <a:defRPr sz="1800">
                <a:solidFill>
                  <a:srgbClr val="27868B"/>
                </a:solidFill>
              </a:defRPr>
            </a:lvl7pPr>
            <a:lvl8pPr lvl="7" rtl="0">
              <a:spcBef>
                <a:spcPts val="0"/>
              </a:spcBef>
              <a:spcAft>
                <a:spcPts val="0"/>
              </a:spcAft>
              <a:buClr>
                <a:srgbClr val="27868B"/>
              </a:buClr>
              <a:buSzPts val="1800"/>
              <a:buNone/>
              <a:defRPr sz="1800">
                <a:solidFill>
                  <a:srgbClr val="27868B"/>
                </a:solidFill>
              </a:defRPr>
            </a:lvl8pPr>
            <a:lvl9pPr lvl="8" rtl="0">
              <a:spcBef>
                <a:spcPts val="0"/>
              </a:spcBef>
              <a:spcAft>
                <a:spcPts val="0"/>
              </a:spcAft>
              <a:buClr>
                <a:srgbClr val="27868B"/>
              </a:buClr>
              <a:buSzPts val="1800"/>
              <a:buNone/>
              <a:defRPr sz="1800">
                <a:solidFill>
                  <a:srgbClr val="27868B"/>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2"/>
        <p:cNvGrpSpPr/>
        <p:nvPr/>
      </p:nvGrpSpPr>
      <p:grpSpPr>
        <a:xfrm>
          <a:off x="0" y="0"/>
          <a:ext cx="0" cy="0"/>
          <a:chOff x="0" y="0"/>
          <a:chExt cx="0" cy="0"/>
        </a:xfrm>
      </p:grpSpPr>
      <p:grpSp>
        <p:nvGrpSpPr>
          <p:cNvPr id="193" name="Google Shape;193;p4"/>
          <p:cNvGrpSpPr/>
          <p:nvPr/>
        </p:nvGrpSpPr>
        <p:grpSpPr>
          <a:xfrm>
            <a:off x="0" y="-4550"/>
            <a:ext cx="9143835" cy="5152509"/>
            <a:chOff x="0" y="-4550"/>
            <a:chExt cx="9143835" cy="5152509"/>
          </a:xfrm>
        </p:grpSpPr>
        <p:sp>
          <p:nvSpPr>
            <p:cNvPr id="194" name="Google Shape;194;p4"/>
            <p:cNvSpPr/>
            <p:nvPr/>
          </p:nvSpPr>
          <p:spPr>
            <a:xfrm>
              <a:off x="3440674"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573433"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573433"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0"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0"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1720337"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1146891"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2867228"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2867228"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4"/>
          <p:cNvGrpSpPr/>
          <p:nvPr/>
        </p:nvGrpSpPr>
        <p:grpSpPr>
          <a:xfrm>
            <a:off x="0" y="-4550"/>
            <a:ext cx="9143835" cy="5152509"/>
            <a:chOff x="0" y="-4550"/>
            <a:chExt cx="9143835" cy="5152509"/>
          </a:xfrm>
        </p:grpSpPr>
        <p:sp>
          <p:nvSpPr>
            <p:cNvPr id="209" name="Google Shape;209;p4"/>
            <p:cNvSpPr/>
            <p:nvPr/>
          </p:nvSpPr>
          <p:spPr>
            <a:xfrm>
              <a:off x="573433" y="1140477"/>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573433"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1146891"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2867228"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2867228"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4014120"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4"/>
          <p:cNvGrpSpPr/>
          <p:nvPr/>
        </p:nvGrpSpPr>
        <p:grpSpPr>
          <a:xfrm>
            <a:off x="0" y="-4550"/>
            <a:ext cx="9143835" cy="5152509"/>
            <a:chOff x="0" y="-4550"/>
            <a:chExt cx="9143835" cy="5152509"/>
          </a:xfrm>
        </p:grpSpPr>
        <p:sp>
          <p:nvSpPr>
            <p:cNvPr id="223" name="Google Shape;223;p4"/>
            <p:cNvSpPr/>
            <p:nvPr/>
          </p:nvSpPr>
          <p:spPr>
            <a:xfrm>
              <a:off x="573433" y="171299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0"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1720337"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114689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2293783"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4014120"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3440674"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4"/>
          <p:cNvGrpSpPr/>
          <p:nvPr/>
        </p:nvGrpSpPr>
        <p:grpSpPr>
          <a:xfrm>
            <a:off x="0" y="-4550"/>
            <a:ext cx="9143835" cy="5152509"/>
            <a:chOff x="0" y="-4550"/>
            <a:chExt cx="9143835" cy="5152509"/>
          </a:xfrm>
        </p:grpSpPr>
        <p:sp>
          <p:nvSpPr>
            <p:cNvPr id="239" name="Google Shape;239;p4"/>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73433"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1720337"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114689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2293783"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2293783"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4014120"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4"/>
          <p:cNvGrpSpPr/>
          <p:nvPr/>
        </p:nvGrpSpPr>
        <p:grpSpPr>
          <a:xfrm>
            <a:off x="0" y="-4550"/>
            <a:ext cx="9143835" cy="5152509"/>
            <a:chOff x="0" y="-4550"/>
            <a:chExt cx="9143835" cy="5152509"/>
          </a:xfrm>
        </p:grpSpPr>
        <p:sp>
          <p:nvSpPr>
            <p:cNvPr id="257" name="Google Shape;257;p4"/>
            <p:cNvSpPr/>
            <p:nvPr/>
          </p:nvSpPr>
          <p:spPr>
            <a:xfrm>
              <a:off x="57343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0"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229378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4014120"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3440674"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4"/>
          <p:cNvGrpSpPr/>
          <p:nvPr/>
        </p:nvGrpSpPr>
        <p:grpSpPr>
          <a:xfrm>
            <a:off x="0" y="-4550"/>
            <a:ext cx="9143835" cy="5152509"/>
            <a:chOff x="0" y="-4550"/>
            <a:chExt cx="9143835" cy="5152509"/>
          </a:xfrm>
        </p:grpSpPr>
        <p:sp>
          <p:nvSpPr>
            <p:cNvPr id="271" name="Google Shape;271;p4"/>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573433"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573433"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0"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172033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3440674"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4"/>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84" name="Google Shape;284;p4"/>
          <p:cNvSpPr/>
          <p:nvPr/>
        </p:nvSpPr>
        <p:spPr>
          <a:xfrm>
            <a:off x="4013594" y="-4550"/>
            <a:ext cx="1143300" cy="11433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txBox="1"/>
          <p:nvPr/>
        </p:nvSpPr>
        <p:spPr>
          <a:xfrm>
            <a:off x="3593400" y="-60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FFFFFF"/>
                </a:solidFill>
                <a:latin typeface="Muli"/>
                <a:ea typeface="Muli"/>
                <a:cs typeface="Muli"/>
                <a:sym typeface="Muli"/>
              </a:rPr>
              <a:t>“</a:t>
            </a:r>
            <a:endParaRPr sz="9600" b="1">
              <a:solidFill>
                <a:srgbClr val="FFFFFF"/>
              </a:solidFill>
              <a:latin typeface="Muli"/>
              <a:ea typeface="Muli"/>
              <a:cs typeface="Muli"/>
              <a:sym typeface="Muli"/>
            </a:endParaRPr>
          </a:p>
        </p:txBody>
      </p:sp>
      <p:sp>
        <p:nvSpPr>
          <p:cNvPr id="286" name="Google Shape;286;p4"/>
          <p:cNvSpPr txBox="1">
            <a:spLocks noGrp="1"/>
          </p:cNvSpPr>
          <p:nvPr>
            <p:ph type="body" idx="1"/>
          </p:nvPr>
        </p:nvSpPr>
        <p:spPr>
          <a:xfrm>
            <a:off x="1758025" y="1702750"/>
            <a:ext cx="5628000" cy="1737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i="1"/>
            </a:lvl4pPr>
            <a:lvl5pPr marL="2286000" lvl="4" indent="-381000" algn="ctr" rtl="0">
              <a:spcBef>
                <a:spcPts val="0"/>
              </a:spcBef>
              <a:spcAft>
                <a:spcPts val="0"/>
              </a:spcAft>
              <a:buSzPts val="2400"/>
              <a:buChar char="▫"/>
              <a:defRPr i="1"/>
            </a:lvl5pPr>
            <a:lvl6pPr marL="2743200" lvl="5" indent="-381000" algn="ctr" rtl="0">
              <a:spcBef>
                <a:spcPts val="0"/>
              </a:spcBef>
              <a:spcAft>
                <a:spcPts val="0"/>
              </a:spcAft>
              <a:buSzPts val="2400"/>
              <a:buChar char="▫"/>
              <a:defRPr i="1"/>
            </a:lvl6pPr>
            <a:lvl7pPr marL="3200400" lvl="6" indent="-381000" algn="ctr" rtl="0">
              <a:spcBef>
                <a:spcPts val="0"/>
              </a:spcBef>
              <a:spcAft>
                <a:spcPts val="0"/>
              </a:spcAft>
              <a:buSzPts val="2400"/>
              <a:buChar char="▫"/>
              <a:defRPr i="1"/>
            </a:lvl7pPr>
            <a:lvl8pPr marL="3657600" lvl="7" indent="-381000" algn="ctr" rtl="0">
              <a:spcBef>
                <a:spcPts val="0"/>
              </a:spcBef>
              <a:spcAft>
                <a:spcPts val="0"/>
              </a:spcAft>
              <a:buSzPts val="2400"/>
              <a:buChar char="▫"/>
              <a:defRPr i="1"/>
            </a:lvl8pPr>
            <a:lvl9pPr marL="4114800" lvl="8" indent="-381000" algn="ctr" rtl="0">
              <a:spcBef>
                <a:spcPts val="0"/>
              </a:spcBef>
              <a:spcAft>
                <a:spcPts val="0"/>
              </a:spcAft>
              <a:buSzPts val="2400"/>
              <a:buChar char="▫"/>
              <a:defRPr i="1"/>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7"/>
        <p:cNvGrpSpPr/>
        <p:nvPr/>
      </p:nvGrpSpPr>
      <p:grpSpPr>
        <a:xfrm>
          <a:off x="0" y="0"/>
          <a:ext cx="0" cy="0"/>
          <a:chOff x="0" y="0"/>
          <a:chExt cx="0" cy="0"/>
        </a:xfrm>
      </p:grpSpPr>
      <p:grpSp>
        <p:nvGrpSpPr>
          <p:cNvPr id="288" name="Google Shape;288;p5"/>
          <p:cNvGrpSpPr/>
          <p:nvPr/>
        </p:nvGrpSpPr>
        <p:grpSpPr>
          <a:xfrm>
            <a:off x="7431431" y="1712991"/>
            <a:ext cx="1712404" cy="2862454"/>
            <a:chOff x="7431431" y="1712991"/>
            <a:chExt cx="1712404" cy="2862454"/>
          </a:xfrm>
        </p:grpSpPr>
        <p:sp>
          <p:nvSpPr>
            <p:cNvPr id="289" name="Google Shape;289;p5"/>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5"/>
          <p:cNvGrpSpPr/>
          <p:nvPr/>
        </p:nvGrpSpPr>
        <p:grpSpPr>
          <a:xfrm>
            <a:off x="7431431" y="1712991"/>
            <a:ext cx="1712404" cy="2862454"/>
            <a:chOff x="7431431" y="1712991"/>
            <a:chExt cx="1712404" cy="2862454"/>
          </a:xfrm>
        </p:grpSpPr>
        <p:sp>
          <p:nvSpPr>
            <p:cNvPr id="294" name="Google Shape;294;p5"/>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5"/>
          <p:cNvGrpSpPr/>
          <p:nvPr/>
        </p:nvGrpSpPr>
        <p:grpSpPr>
          <a:xfrm>
            <a:off x="7431431" y="-4550"/>
            <a:ext cx="1712404" cy="5152509"/>
            <a:chOff x="7431431" y="-4550"/>
            <a:chExt cx="1712404" cy="5152509"/>
          </a:xfrm>
        </p:grpSpPr>
        <p:sp>
          <p:nvSpPr>
            <p:cNvPr id="297" name="Google Shape;297;p5"/>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5"/>
          <p:cNvGrpSpPr/>
          <p:nvPr/>
        </p:nvGrpSpPr>
        <p:grpSpPr>
          <a:xfrm>
            <a:off x="7431431" y="-4550"/>
            <a:ext cx="1712404" cy="5152509"/>
            <a:chOff x="7431431" y="-4550"/>
            <a:chExt cx="1712404" cy="5152509"/>
          </a:xfrm>
        </p:grpSpPr>
        <p:sp>
          <p:nvSpPr>
            <p:cNvPr id="303" name="Google Shape;303;p5"/>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5"/>
          <p:cNvGrpSpPr/>
          <p:nvPr/>
        </p:nvGrpSpPr>
        <p:grpSpPr>
          <a:xfrm>
            <a:off x="7431431" y="-4550"/>
            <a:ext cx="1712404" cy="4579995"/>
            <a:chOff x="7431431" y="-4550"/>
            <a:chExt cx="1712404" cy="4579995"/>
          </a:xfrm>
        </p:grpSpPr>
        <p:sp>
          <p:nvSpPr>
            <p:cNvPr id="311" name="Google Shape;311;p5"/>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5"/>
          <p:cNvGrpSpPr/>
          <p:nvPr/>
        </p:nvGrpSpPr>
        <p:grpSpPr>
          <a:xfrm>
            <a:off x="7431431" y="567964"/>
            <a:ext cx="1712404" cy="4579995"/>
            <a:chOff x="7431431" y="567964"/>
            <a:chExt cx="1712404" cy="4579995"/>
          </a:xfrm>
        </p:grpSpPr>
        <p:sp>
          <p:nvSpPr>
            <p:cNvPr id="317" name="Google Shape;317;p5"/>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5"/>
          <p:cNvSpPr txBox="1">
            <a:spLocks noGrp="1"/>
          </p:cNvSpPr>
          <p:nvPr>
            <p:ph type="title"/>
          </p:nvPr>
        </p:nvSpPr>
        <p:spPr>
          <a:xfrm>
            <a:off x="457200" y="510775"/>
            <a:ext cx="64083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2" name="Google Shape;322;p5"/>
          <p:cNvSpPr txBox="1">
            <a:spLocks noGrp="1"/>
          </p:cNvSpPr>
          <p:nvPr>
            <p:ph type="body" idx="1"/>
          </p:nvPr>
        </p:nvSpPr>
        <p:spPr>
          <a:xfrm>
            <a:off x="457200" y="1504950"/>
            <a:ext cx="6408300" cy="32667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23" name="Google Shape;323;p5"/>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4"/>
        <p:cNvGrpSpPr/>
        <p:nvPr/>
      </p:nvGrpSpPr>
      <p:grpSpPr>
        <a:xfrm>
          <a:off x="0" y="0"/>
          <a:ext cx="0" cy="0"/>
          <a:chOff x="0" y="0"/>
          <a:chExt cx="0" cy="0"/>
        </a:xfrm>
      </p:grpSpPr>
      <p:grpSp>
        <p:nvGrpSpPr>
          <p:cNvPr id="565" name="Google Shape;565;p11"/>
          <p:cNvGrpSpPr/>
          <p:nvPr/>
        </p:nvGrpSpPr>
        <p:grpSpPr>
          <a:xfrm>
            <a:off x="0" y="-4550"/>
            <a:ext cx="9143835" cy="5152509"/>
            <a:chOff x="0" y="-4550"/>
            <a:chExt cx="9143835" cy="5152509"/>
          </a:xfrm>
        </p:grpSpPr>
        <p:sp>
          <p:nvSpPr>
            <p:cNvPr id="566" name="Google Shape;566;p11"/>
            <p:cNvSpPr/>
            <p:nvPr/>
          </p:nvSpPr>
          <p:spPr>
            <a:xfrm>
              <a:off x="3440674"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1"/>
            <p:cNvSpPr/>
            <p:nvPr/>
          </p:nvSpPr>
          <p:spPr>
            <a:xfrm>
              <a:off x="573433"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1"/>
            <p:cNvSpPr/>
            <p:nvPr/>
          </p:nvSpPr>
          <p:spPr>
            <a:xfrm>
              <a:off x="0"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0"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1720337"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1"/>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1"/>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1"/>
          <p:cNvGrpSpPr/>
          <p:nvPr/>
        </p:nvGrpSpPr>
        <p:grpSpPr>
          <a:xfrm>
            <a:off x="0" y="-4550"/>
            <a:ext cx="9143835" cy="5152509"/>
            <a:chOff x="0" y="-4550"/>
            <a:chExt cx="9143835" cy="5152509"/>
          </a:xfrm>
        </p:grpSpPr>
        <p:sp>
          <p:nvSpPr>
            <p:cNvPr id="575" name="Google Shape;575;p11"/>
            <p:cNvSpPr/>
            <p:nvPr/>
          </p:nvSpPr>
          <p:spPr>
            <a:xfrm>
              <a:off x="573433"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a:off x="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a:off x="2867228"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a:off x="2867228"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1"/>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1"/>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11"/>
          <p:cNvGrpSpPr/>
          <p:nvPr/>
        </p:nvGrpSpPr>
        <p:grpSpPr>
          <a:xfrm>
            <a:off x="0" y="-4550"/>
            <a:ext cx="9143835" cy="5152509"/>
            <a:chOff x="0" y="-4550"/>
            <a:chExt cx="9143835" cy="5152509"/>
          </a:xfrm>
        </p:grpSpPr>
        <p:sp>
          <p:nvSpPr>
            <p:cNvPr id="582" name="Google Shape;582;p11"/>
            <p:cNvSpPr/>
            <p:nvPr/>
          </p:nvSpPr>
          <p:spPr>
            <a:xfrm>
              <a:off x="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1"/>
            <p:cNvSpPr/>
            <p:nvPr/>
          </p:nvSpPr>
          <p:spPr>
            <a:xfrm>
              <a:off x="0"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1"/>
            <p:cNvSpPr/>
            <p:nvPr/>
          </p:nvSpPr>
          <p:spPr>
            <a:xfrm>
              <a:off x="114689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1"/>
            <p:cNvSpPr/>
            <p:nvPr/>
          </p:nvSpPr>
          <p:spPr>
            <a:xfrm>
              <a:off x="4014120"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1"/>
            <p:cNvSpPr/>
            <p:nvPr/>
          </p:nvSpPr>
          <p:spPr>
            <a:xfrm>
              <a:off x="3440674"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1"/>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11"/>
          <p:cNvGrpSpPr/>
          <p:nvPr/>
        </p:nvGrpSpPr>
        <p:grpSpPr>
          <a:xfrm>
            <a:off x="0" y="-4550"/>
            <a:ext cx="9143835" cy="5152509"/>
            <a:chOff x="0" y="-4550"/>
            <a:chExt cx="9143835" cy="5152509"/>
          </a:xfrm>
        </p:grpSpPr>
        <p:sp>
          <p:nvSpPr>
            <p:cNvPr id="591" name="Google Shape;591;p11"/>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1"/>
            <p:cNvSpPr/>
            <p:nvPr/>
          </p:nvSpPr>
          <p:spPr>
            <a:xfrm>
              <a:off x="114689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1"/>
            <p:cNvSpPr/>
            <p:nvPr/>
          </p:nvSpPr>
          <p:spPr>
            <a:xfrm>
              <a:off x="2293783"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2293783"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1"/>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1"/>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11"/>
          <p:cNvGrpSpPr/>
          <p:nvPr/>
        </p:nvGrpSpPr>
        <p:grpSpPr>
          <a:xfrm>
            <a:off x="0" y="-4550"/>
            <a:ext cx="9143835" cy="5152509"/>
            <a:chOff x="0" y="-4550"/>
            <a:chExt cx="9143835" cy="5152509"/>
          </a:xfrm>
        </p:grpSpPr>
        <p:sp>
          <p:nvSpPr>
            <p:cNvPr id="602" name="Google Shape;602;p11"/>
            <p:cNvSpPr/>
            <p:nvPr/>
          </p:nvSpPr>
          <p:spPr>
            <a:xfrm>
              <a:off x="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1"/>
            <p:cNvSpPr/>
            <p:nvPr/>
          </p:nvSpPr>
          <p:spPr>
            <a:xfrm>
              <a:off x="0"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a:off x="4014120"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11"/>
          <p:cNvGrpSpPr/>
          <p:nvPr/>
        </p:nvGrpSpPr>
        <p:grpSpPr>
          <a:xfrm>
            <a:off x="0" y="-4550"/>
            <a:ext cx="9143835" cy="5152509"/>
            <a:chOff x="0" y="-4550"/>
            <a:chExt cx="9143835" cy="5152509"/>
          </a:xfrm>
        </p:grpSpPr>
        <p:sp>
          <p:nvSpPr>
            <p:cNvPr id="610" name="Google Shape;610;p11"/>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0"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172033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1"/>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1"/>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7" name="Google Shape;617;p11"/>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lete mosaic">
  <p:cSld name="BLANK_2">
    <p:spTree>
      <p:nvGrpSpPr>
        <p:cNvPr id="1" name="Shape 716"/>
        <p:cNvGrpSpPr/>
        <p:nvPr/>
      </p:nvGrpSpPr>
      <p:grpSpPr>
        <a:xfrm>
          <a:off x="0" y="0"/>
          <a:ext cx="0" cy="0"/>
          <a:chOff x="0" y="0"/>
          <a:chExt cx="0" cy="0"/>
        </a:xfrm>
      </p:grpSpPr>
      <p:sp>
        <p:nvSpPr>
          <p:cNvPr id="717" name="Google Shape;717;p13"/>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718" name="Google Shape;718;p13"/>
          <p:cNvGrpSpPr/>
          <p:nvPr/>
        </p:nvGrpSpPr>
        <p:grpSpPr>
          <a:xfrm>
            <a:off x="0" y="-4550"/>
            <a:ext cx="9143835" cy="5152509"/>
            <a:chOff x="0" y="-4550"/>
            <a:chExt cx="9143835" cy="5152509"/>
          </a:xfrm>
        </p:grpSpPr>
        <p:sp>
          <p:nvSpPr>
            <p:cNvPr id="719" name="Google Shape;719;p13"/>
            <p:cNvSpPr/>
            <p:nvPr/>
          </p:nvSpPr>
          <p:spPr>
            <a:xfrm>
              <a:off x="3440674"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573433"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573433"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0"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0"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1720337"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1720337"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1146891"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1146891"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2867228"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2867228"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2293783"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4014120"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3440674"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514543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571990"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6292327"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5718882"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685798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13"/>
          <p:cNvGrpSpPr/>
          <p:nvPr/>
        </p:nvGrpSpPr>
        <p:grpSpPr>
          <a:xfrm>
            <a:off x="0" y="-4550"/>
            <a:ext cx="9143835" cy="5152509"/>
            <a:chOff x="0" y="-4550"/>
            <a:chExt cx="9143835" cy="5152509"/>
          </a:xfrm>
        </p:grpSpPr>
        <p:sp>
          <p:nvSpPr>
            <p:cNvPr id="745" name="Google Shape;745;p13"/>
            <p:cNvSpPr/>
            <p:nvPr/>
          </p:nvSpPr>
          <p:spPr>
            <a:xfrm>
              <a:off x="573433" y="1140477"/>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573433"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172033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1146891"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1146891"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2867228"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2867228"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2867228"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2293783"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4014120"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401412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4014120"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4571990"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629232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5718882"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6857986"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5718882"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13"/>
          <p:cNvGrpSpPr/>
          <p:nvPr/>
        </p:nvGrpSpPr>
        <p:grpSpPr>
          <a:xfrm>
            <a:off x="0" y="-4550"/>
            <a:ext cx="9143835" cy="5152509"/>
            <a:chOff x="0" y="-4550"/>
            <a:chExt cx="9143835" cy="5152509"/>
          </a:xfrm>
        </p:grpSpPr>
        <p:sp>
          <p:nvSpPr>
            <p:cNvPr id="770" name="Google Shape;770;p13"/>
            <p:cNvSpPr/>
            <p:nvPr/>
          </p:nvSpPr>
          <p:spPr>
            <a:xfrm>
              <a:off x="573433" y="171299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a:off x="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a:off x="0"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a:off x="1720337"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3"/>
            <p:cNvSpPr/>
            <p:nvPr/>
          </p:nvSpPr>
          <p:spPr>
            <a:xfrm>
              <a:off x="1146891"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3"/>
            <p:cNvSpPr/>
            <p:nvPr/>
          </p:nvSpPr>
          <p:spPr>
            <a:xfrm>
              <a:off x="114689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a:off x="2867228"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a:off x="2867228"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a:off x="2293783"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a:off x="4014120"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a:off x="3440674"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a:off x="3440674" y="2858018"/>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a:off x="514543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a:off x="4571990"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a:off x="6292327"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3"/>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3"/>
            <p:cNvSpPr/>
            <p:nvPr/>
          </p:nvSpPr>
          <p:spPr>
            <a:xfrm>
              <a:off x="685798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13"/>
          <p:cNvGrpSpPr/>
          <p:nvPr/>
        </p:nvGrpSpPr>
        <p:grpSpPr>
          <a:xfrm>
            <a:off x="0" y="-4550"/>
            <a:ext cx="9143835" cy="5152509"/>
            <a:chOff x="0" y="-4550"/>
            <a:chExt cx="9143835" cy="5152509"/>
          </a:xfrm>
        </p:grpSpPr>
        <p:sp>
          <p:nvSpPr>
            <p:cNvPr id="795" name="Google Shape;795;p13"/>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a:off x="573433"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a:off x="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a:off x="1720337"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3"/>
            <p:cNvSpPr/>
            <p:nvPr/>
          </p:nvSpPr>
          <p:spPr>
            <a:xfrm>
              <a:off x="1720337"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3"/>
            <p:cNvSpPr/>
            <p:nvPr/>
          </p:nvSpPr>
          <p:spPr>
            <a:xfrm>
              <a:off x="114689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a:off x="2867228"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3"/>
            <p:cNvSpPr/>
            <p:nvPr/>
          </p:nvSpPr>
          <p:spPr>
            <a:xfrm>
              <a:off x="2293783"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3"/>
            <p:cNvSpPr/>
            <p:nvPr/>
          </p:nvSpPr>
          <p:spPr>
            <a:xfrm>
              <a:off x="2293783"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a:off x="4014120"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3"/>
            <p:cNvSpPr/>
            <p:nvPr/>
          </p:nvSpPr>
          <p:spPr>
            <a:xfrm>
              <a:off x="3440674"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3"/>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3"/>
            <p:cNvSpPr/>
            <p:nvPr/>
          </p:nvSpPr>
          <p:spPr>
            <a:xfrm>
              <a:off x="5145436" y="171299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3"/>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3"/>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3"/>
            <p:cNvSpPr/>
            <p:nvPr/>
          </p:nvSpPr>
          <p:spPr>
            <a:xfrm>
              <a:off x="6292327"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3"/>
            <p:cNvSpPr/>
            <p:nvPr/>
          </p:nvSpPr>
          <p:spPr>
            <a:xfrm>
              <a:off x="5718882"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3"/>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3"/>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3"/>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3"/>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3"/>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3"/>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3"/>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13"/>
          <p:cNvGrpSpPr/>
          <p:nvPr/>
        </p:nvGrpSpPr>
        <p:grpSpPr>
          <a:xfrm>
            <a:off x="0" y="-4550"/>
            <a:ext cx="9143835" cy="5152509"/>
            <a:chOff x="0" y="-4550"/>
            <a:chExt cx="9143835" cy="5152509"/>
          </a:xfrm>
        </p:grpSpPr>
        <p:sp>
          <p:nvSpPr>
            <p:cNvPr id="821" name="Google Shape;821;p13"/>
            <p:cNvSpPr/>
            <p:nvPr/>
          </p:nvSpPr>
          <p:spPr>
            <a:xfrm>
              <a:off x="57343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3"/>
            <p:cNvSpPr/>
            <p:nvPr/>
          </p:nvSpPr>
          <p:spPr>
            <a:xfrm>
              <a:off x="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3"/>
            <p:cNvSpPr/>
            <p:nvPr/>
          </p:nvSpPr>
          <p:spPr>
            <a:xfrm>
              <a:off x="0"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3"/>
            <p:cNvSpPr/>
            <p:nvPr/>
          </p:nvSpPr>
          <p:spPr>
            <a:xfrm>
              <a:off x="1720337" y="1140477"/>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3"/>
            <p:cNvSpPr/>
            <p:nvPr/>
          </p:nvSpPr>
          <p:spPr>
            <a:xfrm>
              <a:off x="1146891"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229378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3"/>
            <p:cNvSpPr/>
            <p:nvPr/>
          </p:nvSpPr>
          <p:spPr>
            <a:xfrm>
              <a:off x="2293783"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3"/>
            <p:cNvSpPr/>
            <p:nvPr/>
          </p:nvSpPr>
          <p:spPr>
            <a:xfrm>
              <a:off x="4014120"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401412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a:off x="3440674"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a:off x="3440674"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a:off x="5145436"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a:off x="4571990"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3"/>
            <p:cNvSpPr/>
            <p:nvPr/>
          </p:nvSpPr>
          <p:spPr>
            <a:xfrm>
              <a:off x="6292327"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3"/>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3"/>
            <p:cNvSpPr/>
            <p:nvPr/>
          </p:nvSpPr>
          <p:spPr>
            <a:xfrm>
              <a:off x="6857986"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3"/>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3"/>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13"/>
          <p:cNvGrpSpPr/>
          <p:nvPr/>
        </p:nvGrpSpPr>
        <p:grpSpPr>
          <a:xfrm>
            <a:off x="0" y="-4550"/>
            <a:ext cx="9143835" cy="5152509"/>
            <a:chOff x="0" y="-4550"/>
            <a:chExt cx="9143835" cy="5152509"/>
          </a:xfrm>
        </p:grpSpPr>
        <p:sp>
          <p:nvSpPr>
            <p:cNvPr id="845" name="Google Shape;845;p13"/>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573433"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573433"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0"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1720337"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3"/>
            <p:cNvSpPr/>
            <p:nvPr/>
          </p:nvSpPr>
          <p:spPr>
            <a:xfrm>
              <a:off x="172033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3"/>
            <p:cNvSpPr/>
            <p:nvPr/>
          </p:nvSpPr>
          <p:spPr>
            <a:xfrm>
              <a:off x="1146891"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3"/>
            <p:cNvSpPr/>
            <p:nvPr/>
          </p:nvSpPr>
          <p:spPr>
            <a:xfrm>
              <a:off x="2867228"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2293783"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2293783"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4014120"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3440674"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3440674"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5145436"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a:off x="45719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a:off x="5718882"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3"/>
            <p:cNvSpPr/>
            <p:nvPr/>
          </p:nvSpPr>
          <p:spPr>
            <a:xfrm>
              <a:off x="6857986"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lete mosaic small">
  <p:cSld name="BLANK_1">
    <p:spTree>
      <p:nvGrpSpPr>
        <p:cNvPr id="1" name="Shape 868"/>
        <p:cNvGrpSpPr/>
        <p:nvPr/>
      </p:nvGrpSpPr>
      <p:grpSpPr>
        <a:xfrm>
          <a:off x="0" y="0"/>
          <a:ext cx="0" cy="0"/>
          <a:chOff x="0" y="0"/>
          <a:chExt cx="0" cy="0"/>
        </a:xfrm>
      </p:grpSpPr>
      <p:sp>
        <p:nvSpPr>
          <p:cNvPr id="869" name="Google Shape;869;p14"/>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870" name="Google Shape;870;p14"/>
          <p:cNvGrpSpPr/>
          <p:nvPr/>
        </p:nvGrpSpPr>
        <p:grpSpPr>
          <a:xfrm>
            <a:off x="0" y="-4550"/>
            <a:ext cx="9176752" cy="5171054"/>
            <a:chOff x="0" y="-4550"/>
            <a:chExt cx="9176752" cy="5171054"/>
          </a:xfrm>
        </p:grpSpPr>
        <p:grpSp>
          <p:nvGrpSpPr>
            <p:cNvPr id="871" name="Google Shape;871;p14"/>
            <p:cNvGrpSpPr/>
            <p:nvPr/>
          </p:nvGrpSpPr>
          <p:grpSpPr>
            <a:xfrm>
              <a:off x="0" y="-4550"/>
              <a:ext cx="4588377" cy="2585529"/>
              <a:chOff x="0" y="-4550"/>
              <a:chExt cx="9143835" cy="5152509"/>
            </a:xfrm>
          </p:grpSpPr>
          <p:sp>
            <p:nvSpPr>
              <p:cNvPr id="872" name="Google Shape;872;p14"/>
              <p:cNvSpPr/>
              <p:nvPr/>
            </p:nvSpPr>
            <p:spPr>
              <a:xfrm>
                <a:off x="3440674"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a:off x="573433"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a:off x="573433"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a:off x="0"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a:off x="0"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a:off x="1720337"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a:off x="1720337"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a:off x="1146891"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a:off x="1146891"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a:off x="2867228"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a:off x="2867228"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a:off x="2293783"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a:off x="4014120"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a:off x="3440674"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a:off x="514543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a:off x="4571990"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a:off x="6292327"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a:off x="5718882"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a:off x="685798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14"/>
            <p:cNvGrpSpPr/>
            <p:nvPr/>
          </p:nvGrpSpPr>
          <p:grpSpPr>
            <a:xfrm rot="10800000">
              <a:off x="4588375" y="-4550"/>
              <a:ext cx="4588377" cy="2585529"/>
              <a:chOff x="0" y="-4550"/>
              <a:chExt cx="9143835" cy="5152509"/>
            </a:xfrm>
          </p:grpSpPr>
          <p:sp>
            <p:nvSpPr>
              <p:cNvPr id="898" name="Google Shape;898;p14"/>
              <p:cNvSpPr/>
              <p:nvPr/>
            </p:nvSpPr>
            <p:spPr>
              <a:xfrm>
                <a:off x="3440674"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a:off x="573433"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a:off x="573433"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a:off x="0"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a:off x="0"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a:off x="1720337"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a:off x="1720337"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a:off x="1146891"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a:off x="1146891"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a:off x="2867228"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a:off x="2867228"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a:off x="2293783"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a:off x="4014120"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a:off x="3440674"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a:off x="514543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a:off x="4571990"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a:off x="6292327"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4"/>
              <p:cNvSpPr/>
              <p:nvPr/>
            </p:nvSpPr>
            <p:spPr>
              <a:xfrm>
                <a:off x="5718882"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4"/>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4"/>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685798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4"/>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4"/>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4"/>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14"/>
            <p:cNvGrpSpPr/>
            <p:nvPr/>
          </p:nvGrpSpPr>
          <p:grpSpPr>
            <a:xfrm>
              <a:off x="0" y="2580975"/>
              <a:ext cx="4588377" cy="2585529"/>
              <a:chOff x="0" y="-4550"/>
              <a:chExt cx="9143835" cy="5152509"/>
            </a:xfrm>
          </p:grpSpPr>
          <p:sp>
            <p:nvSpPr>
              <p:cNvPr id="924" name="Google Shape;924;p14"/>
              <p:cNvSpPr/>
              <p:nvPr/>
            </p:nvSpPr>
            <p:spPr>
              <a:xfrm>
                <a:off x="3440674"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4"/>
              <p:cNvSpPr/>
              <p:nvPr/>
            </p:nvSpPr>
            <p:spPr>
              <a:xfrm>
                <a:off x="573433"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4"/>
              <p:cNvSpPr/>
              <p:nvPr/>
            </p:nvSpPr>
            <p:spPr>
              <a:xfrm>
                <a:off x="573433"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4"/>
              <p:cNvSpPr/>
              <p:nvPr/>
            </p:nvSpPr>
            <p:spPr>
              <a:xfrm>
                <a:off x="0"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4"/>
              <p:cNvSpPr/>
              <p:nvPr/>
            </p:nvSpPr>
            <p:spPr>
              <a:xfrm>
                <a:off x="0"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4"/>
              <p:cNvSpPr/>
              <p:nvPr/>
            </p:nvSpPr>
            <p:spPr>
              <a:xfrm>
                <a:off x="1720337"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4"/>
              <p:cNvSpPr/>
              <p:nvPr/>
            </p:nvSpPr>
            <p:spPr>
              <a:xfrm>
                <a:off x="1720337"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4"/>
              <p:cNvSpPr/>
              <p:nvPr/>
            </p:nvSpPr>
            <p:spPr>
              <a:xfrm>
                <a:off x="1146891"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4"/>
              <p:cNvSpPr/>
              <p:nvPr/>
            </p:nvSpPr>
            <p:spPr>
              <a:xfrm>
                <a:off x="1146891"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4"/>
              <p:cNvSpPr/>
              <p:nvPr/>
            </p:nvSpPr>
            <p:spPr>
              <a:xfrm>
                <a:off x="2867228"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4"/>
              <p:cNvSpPr/>
              <p:nvPr/>
            </p:nvSpPr>
            <p:spPr>
              <a:xfrm>
                <a:off x="2867228"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4"/>
              <p:cNvSpPr/>
              <p:nvPr/>
            </p:nvSpPr>
            <p:spPr>
              <a:xfrm>
                <a:off x="2293783"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4"/>
              <p:cNvSpPr/>
              <p:nvPr/>
            </p:nvSpPr>
            <p:spPr>
              <a:xfrm>
                <a:off x="4014120"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4"/>
              <p:cNvSpPr/>
              <p:nvPr/>
            </p:nvSpPr>
            <p:spPr>
              <a:xfrm>
                <a:off x="3440674"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4"/>
              <p:cNvSpPr/>
              <p:nvPr/>
            </p:nvSpPr>
            <p:spPr>
              <a:xfrm>
                <a:off x="514543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4"/>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4"/>
              <p:cNvSpPr/>
              <p:nvPr/>
            </p:nvSpPr>
            <p:spPr>
              <a:xfrm>
                <a:off x="4571990"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4"/>
              <p:cNvSpPr/>
              <p:nvPr/>
            </p:nvSpPr>
            <p:spPr>
              <a:xfrm>
                <a:off x="6292327"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4"/>
              <p:cNvSpPr/>
              <p:nvPr/>
            </p:nvSpPr>
            <p:spPr>
              <a:xfrm>
                <a:off x="5718882"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4"/>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4"/>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4"/>
              <p:cNvSpPr/>
              <p:nvPr/>
            </p:nvSpPr>
            <p:spPr>
              <a:xfrm>
                <a:off x="685798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4"/>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4"/>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4"/>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14"/>
            <p:cNvGrpSpPr/>
            <p:nvPr/>
          </p:nvGrpSpPr>
          <p:grpSpPr>
            <a:xfrm rot="10800000" flipH="1">
              <a:off x="4588375" y="2580975"/>
              <a:ext cx="4588377" cy="2585529"/>
              <a:chOff x="0" y="-4550"/>
              <a:chExt cx="9143835" cy="5152509"/>
            </a:xfrm>
          </p:grpSpPr>
          <p:sp>
            <p:nvSpPr>
              <p:cNvPr id="950" name="Google Shape;950;p14"/>
              <p:cNvSpPr/>
              <p:nvPr/>
            </p:nvSpPr>
            <p:spPr>
              <a:xfrm>
                <a:off x="3440674"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4"/>
              <p:cNvSpPr/>
              <p:nvPr/>
            </p:nvSpPr>
            <p:spPr>
              <a:xfrm>
                <a:off x="573433"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4"/>
              <p:cNvSpPr/>
              <p:nvPr/>
            </p:nvSpPr>
            <p:spPr>
              <a:xfrm>
                <a:off x="573433"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4"/>
              <p:cNvSpPr/>
              <p:nvPr/>
            </p:nvSpPr>
            <p:spPr>
              <a:xfrm>
                <a:off x="0"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4"/>
              <p:cNvSpPr/>
              <p:nvPr/>
            </p:nvSpPr>
            <p:spPr>
              <a:xfrm>
                <a:off x="0"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4"/>
              <p:cNvSpPr/>
              <p:nvPr/>
            </p:nvSpPr>
            <p:spPr>
              <a:xfrm>
                <a:off x="1720337"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4"/>
              <p:cNvSpPr/>
              <p:nvPr/>
            </p:nvSpPr>
            <p:spPr>
              <a:xfrm>
                <a:off x="1720337"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4"/>
              <p:cNvSpPr/>
              <p:nvPr/>
            </p:nvSpPr>
            <p:spPr>
              <a:xfrm>
                <a:off x="1146891"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4"/>
              <p:cNvSpPr/>
              <p:nvPr/>
            </p:nvSpPr>
            <p:spPr>
              <a:xfrm>
                <a:off x="1146891"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4"/>
              <p:cNvSpPr/>
              <p:nvPr/>
            </p:nvSpPr>
            <p:spPr>
              <a:xfrm>
                <a:off x="2867228"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4"/>
              <p:cNvSpPr/>
              <p:nvPr/>
            </p:nvSpPr>
            <p:spPr>
              <a:xfrm>
                <a:off x="2867228"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4"/>
              <p:cNvSpPr/>
              <p:nvPr/>
            </p:nvSpPr>
            <p:spPr>
              <a:xfrm>
                <a:off x="2293783"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4"/>
              <p:cNvSpPr/>
              <p:nvPr/>
            </p:nvSpPr>
            <p:spPr>
              <a:xfrm>
                <a:off x="4014120"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4"/>
              <p:cNvSpPr/>
              <p:nvPr/>
            </p:nvSpPr>
            <p:spPr>
              <a:xfrm>
                <a:off x="3440674"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4"/>
              <p:cNvSpPr/>
              <p:nvPr/>
            </p:nvSpPr>
            <p:spPr>
              <a:xfrm>
                <a:off x="514543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4"/>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4"/>
              <p:cNvSpPr/>
              <p:nvPr/>
            </p:nvSpPr>
            <p:spPr>
              <a:xfrm>
                <a:off x="4571990"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4"/>
              <p:cNvSpPr/>
              <p:nvPr/>
            </p:nvSpPr>
            <p:spPr>
              <a:xfrm>
                <a:off x="6292327"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4"/>
              <p:cNvSpPr/>
              <p:nvPr/>
            </p:nvSpPr>
            <p:spPr>
              <a:xfrm>
                <a:off x="5718882"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4"/>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4"/>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4"/>
              <p:cNvSpPr/>
              <p:nvPr/>
            </p:nvSpPr>
            <p:spPr>
              <a:xfrm>
                <a:off x="685798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4"/>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4"/>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4"/>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5" name="Google Shape;975;p14"/>
          <p:cNvGrpSpPr/>
          <p:nvPr/>
        </p:nvGrpSpPr>
        <p:grpSpPr>
          <a:xfrm>
            <a:off x="0" y="-4550"/>
            <a:ext cx="9176752" cy="5171054"/>
            <a:chOff x="0" y="-4550"/>
            <a:chExt cx="9176752" cy="5171054"/>
          </a:xfrm>
        </p:grpSpPr>
        <p:grpSp>
          <p:nvGrpSpPr>
            <p:cNvPr id="976" name="Google Shape;976;p14"/>
            <p:cNvGrpSpPr/>
            <p:nvPr/>
          </p:nvGrpSpPr>
          <p:grpSpPr>
            <a:xfrm>
              <a:off x="0" y="-4550"/>
              <a:ext cx="4588377" cy="2585529"/>
              <a:chOff x="0" y="-4550"/>
              <a:chExt cx="9143835" cy="5152509"/>
            </a:xfrm>
          </p:grpSpPr>
          <p:sp>
            <p:nvSpPr>
              <p:cNvPr id="977" name="Google Shape;977;p14"/>
              <p:cNvSpPr/>
              <p:nvPr/>
            </p:nvSpPr>
            <p:spPr>
              <a:xfrm>
                <a:off x="573433" y="1140477"/>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4"/>
              <p:cNvSpPr/>
              <p:nvPr/>
            </p:nvSpPr>
            <p:spPr>
              <a:xfrm>
                <a:off x="573433"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4"/>
              <p:cNvSpPr/>
              <p:nvPr/>
            </p:nvSpPr>
            <p:spPr>
              <a:xfrm>
                <a:off x="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4"/>
              <p:cNvSpPr/>
              <p:nvPr/>
            </p:nvSpPr>
            <p:spPr>
              <a:xfrm>
                <a:off x="172033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4"/>
              <p:cNvSpPr/>
              <p:nvPr/>
            </p:nvSpPr>
            <p:spPr>
              <a:xfrm>
                <a:off x="1146891"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4"/>
              <p:cNvSpPr/>
              <p:nvPr/>
            </p:nvSpPr>
            <p:spPr>
              <a:xfrm>
                <a:off x="1146891"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4"/>
              <p:cNvSpPr/>
              <p:nvPr/>
            </p:nvSpPr>
            <p:spPr>
              <a:xfrm>
                <a:off x="2867228"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4"/>
              <p:cNvSpPr/>
              <p:nvPr/>
            </p:nvSpPr>
            <p:spPr>
              <a:xfrm>
                <a:off x="2867228"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4"/>
              <p:cNvSpPr/>
              <p:nvPr/>
            </p:nvSpPr>
            <p:spPr>
              <a:xfrm>
                <a:off x="2867228"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4"/>
              <p:cNvSpPr/>
              <p:nvPr/>
            </p:nvSpPr>
            <p:spPr>
              <a:xfrm>
                <a:off x="2293783"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4"/>
              <p:cNvSpPr/>
              <p:nvPr/>
            </p:nvSpPr>
            <p:spPr>
              <a:xfrm>
                <a:off x="4014120"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4"/>
              <p:cNvSpPr/>
              <p:nvPr/>
            </p:nvSpPr>
            <p:spPr>
              <a:xfrm>
                <a:off x="401412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4"/>
              <p:cNvSpPr/>
              <p:nvPr/>
            </p:nvSpPr>
            <p:spPr>
              <a:xfrm>
                <a:off x="4014120"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4"/>
              <p:cNvSpPr/>
              <p:nvPr/>
            </p:nvSpPr>
            <p:spPr>
              <a:xfrm>
                <a:off x="4571990"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4"/>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4"/>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4"/>
              <p:cNvSpPr/>
              <p:nvPr/>
            </p:nvSpPr>
            <p:spPr>
              <a:xfrm>
                <a:off x="629232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4"/>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4"/>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4"/>
              <p:cNvSpPr/>
              <p:nvPr/>
            </p:nvSpPr>
            <p:spPr>
              <a:xfrm>
                <a:off x="5718882"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4"/>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4"/>
              <p:cNvSpPr/>
              <p:nvPr/>
            </p:nvSpPr>
            <p:spPr>
              <a:xfrm>
                <a:off x="6857986"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4"/>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4"/>
              <p:cNvSpPr/>
              <p:nvPr/>
            </p:nvSpPr>
            <p:spPr>
              <a:xfrm>
                <a:off x="5718882"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14"/>
            <p:cNvGrpSpPr/>
            <p:nvPr/>
          </p:nvGrpSpPr>
          <p:grpSpPr>
            <a:xfrm rot="10800000">
              <a:off x="4588375" y="-4550"/>
              <a:ext cx="4588377" cy="2585529"/>
              <a:chOff x="0" y="-4550"/>
              <a:chExt cx="9143835" cy="5152509"/>
            </a:xfrm>
          </p:grpSpPr>
          <p:sp>
            <p:nvSpPr>
              <p:cNvPr id="1002" name="Google Shape;1002;p14"/>
              <p:cNvSpPr/>
              <p:nvPr/>
            </p:nvSpPr>
            <p:spPr>
              <a:xfrm>
                <a:off x="573433" y="1140477"/>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4"/>
              <p:cNvSpPr/>
              <p:nvPr/>
            </p:nvSpPr>
            <p:spPr>
              <a:xfrm>
                <a:off x="573433"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4"/>
              <p:cNvSpPr/>
              <p:nvPr/>
            </p:nvSpPr>
            <p:spPr>
              <a:xfrm>
                <a:off x="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4"/>
              <p:cNvSpPr/>
              <p:nvPr/>
            </p:nvSpPr>
            <p:spPr>
              <a:xfrm>
                <a:off x="172033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4"/>
              <p:cNvSpPr/>
              <p:nvPr/>
            </p:nvSpPr>
            <p:spPr>
              <a:xfrm>
                <a:off x="1146891"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4"/>
              <p:cNvSpPr/>
              <p:nvPr/>
            </p:nvSpPr>
            <p:spPr>
              <a:xfrm>
                <a:off x="1146891"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4"/>
              <p:cNvSpPr/>
              <p:nvPr/>
            </p:nvSpPr>
            <p:spPr>
              <a:xfrm>
                <a:off x="2867228"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4"/>
              <p:cNvSpPr/>
              <p:nvPr/>
            </p:nvSpPr>
            <p:spPr>
              <a:xfrm>
                <a:off x="2867228"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4"/>
              <p:cNvSpPr/>
              <p:nvPr/>
            </p:nvSpPr>
            <p:spPr>
              <a:xfrm>
                <a:off x="2867228"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4"/>
              <p:cNvSpPr/>
              <p:nvPr/>
            </p:nvSpPr>
            <p:spPr>
              <a:xfrm>
                <a:off x="2293783"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4"/>
              <p:cNvSpPr/>
              <p:nvPr/>
            </p:nvSpPr>
            <p:spPr>
              <a:xfrm>
                <a:off x="4014120"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4"/>
              <p:cNvSpPr/>
              <p:nvPr/>
            </p:nvSpPr>
            <p:spPr>
              <a:xfrm>
                <a:off x="401412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4"/>
              <p:cNvSpPr/>
              <p:nvPr/>
            </p:nvSpPr>
            <p:spPr>
              <a:xfrm>
                <a:off x="4014120"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4"/>
              <p:cNvSpPr/>
              <p:nvPr/>
            </p:nvSpPr>
            <p:spPr>
              <a:xfrm>
                <a:off x="4571990"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4"/>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4"/>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4"/>
              <p:cNvSpPr/>
              <p:nvPr/>
            </p:nvSpPr>
            <p:spPr>
              <a:xfrm>
                <a:off x="629232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4"/>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4"/>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4"/>
              <p:cNvSpPr/>
              <p:nvPr/>
            </p:nvSpPr>
            <p:spPr>
              <a:xfrm>
                <a:off x="5718882"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4"/>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4"/>
              <p:cNvSpPr/>
              <p:nvPr/>
            </p:nvSpPr>
            <p:spPr>
              <a:xfrm>
                <a:off x="6857986"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4"/>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4"/>
              <p:cNvSpPr/>
              <p:nvPr/>
            </p:nvSpPr>
            <p:spPr>
              <a:xfrm>
                <a:off x="5718882"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14"/>
            <p:cNvGrpSpPr/>
            <p:nvPr/>
          </p:nvGrpSpPr>
          <p:grpSpPr>
            <a:xfrm>
              <a:off x="0" y="2580975"/>
              <a:ext cx="4588377" cy="2585529"/>
              <a:chOff x="0" y="-4550"/>
              <a:chExt cx="9143835" cy="5152509"/>
            </a:xfrm>
          </p:grpSpPr>
          <p:sp>
            <p:nvSpPr>
              <p:cNvPr id="1027" name="Google Shape;1027;p14"/>
              <p:cNvSpPr/>
              <p:nvPr/>
            </p:nvSpPr>
            <p:spPr>
              <a:xfrm>
                <a:off x="573433" y="1140477"/>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4"/>
              <p:cNvSpPr/>
              <p:nvPr/>
            </p:nvSpPr>
            <p:spPr>
              <a:xfrm>
                <a:off x="573433"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4"/>
              <p:cNvSpPr/>
              <p:nvPr/>
            </p:nvSpPr>
            <p:spPr>
              <a:xfrm>
                <a:off x="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4"/>
              <p:cNvSpPr/>
              <p:nvPr/>
            </p:nvSpPr>
            <p:spPr>
              <a:xfrm>
                <a:off x="172033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4"/>
              <p:cNvSpPr/>
              <p:nvPr/>
            </p:nvSpPr>
            <p:spPr>
              <a:xfrm>
                <a:off x="1146891"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4"/>
              <p:cNvSpPr/>
              <p:nvPr/>
            </p:nvSpPr>
            <p:spPr>
              <a:xfrm>
                <a:off x="1146891"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4"/>
              <p:cNvSpPr/>
              <p:nvPr/>
            </p:nvSpPr>
            <p:spPr>
              <a:xfrm>
                <a:off x="2867228"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4"/>
              <p:cNvSpPr/>
              <p:nvPr/>
            </p:nvSpPr>
            <p:spPr>
              <a:xfrm>
                <a:off x="2867228"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4"/>
              <p:cNvSpPr/>
              <p:nvPr/>
            </p:nvSpPr>
            <p:spPr>
              <a:xfrm>
                <a:off x="2867228"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4"/>
              <p:cNvSpPr/>
              <p:nvPr/>
            </p:nvSpPr>
            <p:spPr>
              <a:xfrm>
                <a:off x="2293783"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4"/>
              <p:cNvSpPr/>
              <p:nvPr/>
            </p:nvSpPr>
            <p:spPr>
              <a:xfrm>
                <a:off x="4014120"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4"/>
              <p:cNvSpPr/>
              <p:nvPr/>
            </p:nvSpPr>
            <p:spPr>
              <a:xfrm>
                <a:off x="401412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4"/>
              <p:cNvSpPr/>
              <p:nvPr/>
            </p:nvSpPr>
            <p:spPr>
              <a:xfrm>
                <a:off x="4014120"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4"/>
              <p:cNvSpPr/>
              <p:nvPr/>
            </p:nvSpPr>
            <p:spPr>
              <a:xfrm>
                <a:off x="4571990"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4"/>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4"/>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4"/>
              <p:cNvSpPr/>
              <p:nvPr/>
            </p:nvSpPr>
            <p:spPr>
              <a:xfrm>
                <a:off x="629232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4"/>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4"/>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4"/>
              <p:cNvSpPr/>
              <p:nvPr/>
            </p:nvSpPr>
            <p:spPr>
              <a:xfrm>
                <a:off x="5718882"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4"/>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4"/>
              <p:cNvSpPr/>
              <p:nvPr/>
            </p:nvSpPr>
            <p:spPr>
              <a:xfrm>
                <a:off x="6857986"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4"/>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4"/>
              <p:cNvSpPr/>
              <p:nvPr/>
            </p:nvSpPr>
            <p:spPr>
              <a:xfrm>
                <a:off x="5718882"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14"/>
            <p:cNvGrpSpPr/>
            <p:nvPr/>
          </p:nvGrpSpPr>
          <p:grpSpPr>
            <a:xfrm rot="10800000" flipH="1">
              <a:off x="4588375" y="2580975"/>
              <a:ext cx="4588377" cy="2585529"/>
              <a:chOff x="0" y="-4550"/>
              <a:chExt cx="9143835" cy="5152509"/>
            </a:xfrm>
          </p:grpSpPr>
          <p:sp>
            <p:nvSpPr>
              <p:cNvPr id="1052" name="Google Shape;1052;p14"/>
              <p:cNvSpPr/>
              <p:nvPr/>
            </p:nvSpPr>
            <p:spPr>
              <a:xfrm>
                <a:off x="573433" y="1140477"/>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4"/>
              <p:cNvSpPr/>
              <p:nvPr/>
            </p:nvSpPr>
            <p:spPr>
              <a:xfrm>
                <a:off x="573433"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4"/>
              <p:cNvSpPr/>
              <p:nvPr/>
            </p:nvSpPr>
            <p:spPr>
              <a:xfrm>
                <a:off x="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4"/>
              <p:cNvSpPr/>
              <p:nvPr/>
            </p:nvSpPr>
            <p:spPr>
              <a:xfrm>
                <a:off x="172033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4"/>
              <p:cNvSpPr/>
              <p:nvPr/>
            </p:nvSpPr>
            <p:spPr>
              <a:xfrm>
                <a:off x="1146891"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4"/>
              <p:cNvSpPr/>
              <p:nvPr/>
            </p:nvSpPr>
            <p:spPr>
              <a:xfrm>
                <a:off x="1146891"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4"/>
              <p:cNvSpPr/>
              <p:nvPr/>
            </p:nvSpPr>
            <p:spPr>
              <a:xfrm>
                <a:off x="2867228"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4"/>
              <p:cNvSpPr/>
              <p:nvPr/>
            </p:nvSpPr>
            <p:spPr>
              <a:xfrm>
                <a:off x="2867228"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4"/>
              <p:cNvSpPr/>
              <p:nvPr/>
            </p:nvSpPr>
            <p:spPr>
              <a:xfrm>
                <a:off x="2867228"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4"/>
              <p:cNvSpPr/>
              <p:nvPr/>
            </p:nvSpPr>
            <p:spPr>
              <a:xfrm>
                <a:off x="2293783"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4"/>
              <p:cNvSpPr/>
              <p:nvPr/>
            </p:nvSpPr>
            <p:spPr>
              <a:xfrm>
                <a:off x="4014120"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4"/>
              <p:cNvSpPr/>
              <p:nvPr/>
            </p:nvSpPr>
            <p:spPr>
              <a:xfrm>
                <a:off x="401412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4"/>
              <p:cNvSpPr/>
              <p:nvPr/>
            </p:nvSpPr>
            <p:spPr>
              <a:xfrm>
                <a:off x="4014120"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4"/>
              <p:cNvSpPr/>
              <p:nvPr/>
            </p:nvSpPr>
            <p:spPr>
              <a:xfrm>
                <a:off x="4571990"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4"/>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4"/>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4"/>
              <p:cNvSpPr/>
              <p:nvPr/>
            </p:nvSpPr>
            <p:spPr>
              <a:xfrm>
                <a:off x="629232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5718882"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4"/>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4"/>
              <p:cNvSpPr/>
              <p:nvPr/>
            </p:nvSpPr>
            <p:spPr>
              <a:xfrm>
                <a:off x="6857986"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4"/>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4"/>
              <p:cNvSpPr/>
              <p:nvPr/>
            </p:nvSpPr>
            <p:spPr>
              <a:xfrm>
                <a:off x="5718882"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6" name="Google Shape;1076;p14"/>
          <p:cNvGrpSpPr/>
          <p:nvPr/>
        </p:nvGrpSpPr>
        <p:grpSpPr>
          <a:xfrm>
            <a:off x="0" y="-4550"/>
            <a:ext cx="9176752" cy="5171054"/>
            <a:chOff x="0" y="-4550"/>
            <a:chExt cx="9176752" cy="5171054"/>
          </a:xfrm>
        </p:grpSpPr>
        <p:grpSp>
          <p:nvGrpSpPr>
            <p:cNvPr id="1077" name="Google Shape;1077;p14"/>
            <p:cNvGrpSpPr/>
            <p:nvPr/>
          </p:nvGrpSpPr>
          <p:grpSpPr>
            <a:xfrm>
              <a:off x="0" y="-4550"/>
              <a:ext cx="4588377" cy="2585529"/>
              <a:chOff x="0" y="-4550"/>
              <a:chExt cx="9143835" cy="5152509"/>
            </a:xfrm>
          </p:grpSpPr>
          <p:sp>
            <p:nvSpPr>
              <p:cNvPr id="1078" name="Google Shape;1078;p14"/>
              <p:cNvSpPr/>
              <p:nvPr/>
            </p:nvSpPr>
            <p:spPr>
              <a:xfrm>
                <a:off x="573433" y="171299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4"/>
              <p:cNvSpPr/>
              <p:nvPr/>
            </p:nvSpPr>
            <p:spPr>
              <a:xfrm>
                <a:off x="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4"/>
              <p:cNvSpPr/>
              <p:nvPr/>
            </p:nvSpPr>
            <p:spPr>
              <a:xfrm>
                <a:off x="0"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
              <p:cNvSpPr/>
              <p:nvPr/>
            </p:nvSpPr>
            <p:spPr>
              <a:xfrm>
                <a:off x="1720337"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4"/>
              <p:cNvSpPr/>
              <p:nvPr/>
            </p:nvSpPr>
            <p:spPr>
              <a:xfrm>
                <a:off x="1146891"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114689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4"/>
              <p:cNvSpPr/>
              <p:nvPr/>
            </p:nvSpPr>
            <p:spPr>
              <a:xfrm>
                <a:off x="2867228"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2867228"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2293783"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4014120"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3440674"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3440674" y="2858018"/>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514543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4571990"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6292327"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4"/>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4"/>
              <p:cNvSpPr/>
              <p:nvPr/>
            </p:nvSpPr>
            <p:spPr>
              <a:xfrm>
                <a:off x="685798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14"/>
            <p:cNvGrpSpPr/>
            <p:nvPr/>
          </p:nvGrpSpPr>
          <p:grpSpPr>
            <a:xfrm rot="10800000">
              <a:off x="4588375" y="-4550"/>
              <a:ext cx="4588377" cy="2585529"/>
              <a:chOff x="0" y="-4550"/>
              <a:chExt cx="9143835" cy="5152509"/>
            </a:xfrm>
          </p:grpSpPr>
          <p:sp>
            <p:nvSpPr>
              <p:cNvPr id="1103" name="Google Shape;1103;p14"/>
              <p:cNvSpPr/>
              <p:nvPr/>
            </p:nvSpPr>
            <p:spPr>
              <a:xfrm>
                <a:off x="573433" y="171299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0"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4"/>
              <p:cNvSpPr/>
              <p:nvPr/>
            </p:nvSpPr>
            <p:spPr>
              <a:xfrm>
                <a:off x="1720337"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4"/>
              <p:cNvSpPr/>
              <p:nvPr/>
            </p:nvSpPr>
            <p:spPr>
              <a:xfrm>
                <a:off x="1146891"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a:off x="114689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2867228"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2867228"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2293783"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4014120"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3440674"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3440674" y="2858018"/>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514543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4571990"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6292327"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4"/>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685798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4"/>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14"/>
            <p:cNvGrpSpPr/>
            <p:nvPr/>
          </p:nvGrpSpPr>
          <p:grpSpPr>
            <a:xfrm>
              <a:off x="0" y="2580975"/>
              <a:ext cx="4588377" cy="2585529"/>
              <a:chOff x="0" y="-4550"/>
              <a:chExt cx="9143835" cy="5152509"/>
            </a:xfrm>
          </p:grpSpPr>
          <p:sp>
            <p:nvSpPr>
              <p:cNvPr id="1128" name="Google Shape;1128;p14"/>
              <p:cNvSpPr/>
              <p:nvPr/>
            </p:nvSpPr>
            <p:spPr>
              <a:xfrm>
                <a:off x="573433" y="171299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a:off x="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a:off x="0"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a:off x="1720337"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4"/>
              <p:cNvSpPr/>
              <p:nvPr/>
            </p:nvSpPr>
            <p:spPr>
              <a:xfrm>
                <a:off x="1146891"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114689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2867228"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2867228"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2293783"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014120"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3440674"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3440674" y="2858018"/>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514543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4571990"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6292327"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685798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4"/>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4"/>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 name="Google Shape;1152;p14"/>
            <p:cNvGrpSpPr/>
            <p:nvPr/>
          </p:nvGrpSpPr>
          <p:grpSpPr>
            <a:xfrm rot="10800000" flipH="1">
              <a:off x="4588375" y="2580975"/>
              <a:ext cx="4588377" cy="2585529"/>
              <a:chOff x="0" y="-4550"/>
              <a:chExt cx="9143835" cy="5152509"/>
            </a:xfrm>
          </p:grpSpPr>
          <p:sp>
            <p:nvSpPr>
              <p:cNvPr id="1153" name="Google Shape;1153;p14"/>
              <p:cNvSpPr/>
              <p:nvPr/>
            </p:nvSpPr>
            <p:spPr>
              <a:xfrm>
                <a:off x="573433" y="171299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4"/>
              <p:cNvSpPr/>
              <p:nvPr/>
            </p:nvSpPr>
            <p:spPr>
              <a:xfrm>
                <a:off x="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0"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1720337"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1146891"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114689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2867228"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2867228"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2293783"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4014120"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3440674"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3440674" y="2858018"/>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514543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4571990"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6292327"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685798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7" name="Google Shape;1177;p14"/>
          <p:cNvGrpSpPr/>
          <p:nvPr/>
        </p:nvGrpSpPr>
        <p:grpSpPr>
          <a:xfrm>
            <a:off x="0" y="-4550"/>
            <a:ext cx="9176752" cy="5171054"/>
            <a:chOff x="0" y="-4550"/>
            <a:chExt cx="9176752" cy="5171054"/>
          </a:xfrm>
        </p:grpSpPr>
        <p:grpSp>
          <p:nvGrpSpPr>
            <p:cNvPr id="1178" name="Google Shape;1178;p14"/>
            <p:cNvGrpSpPr/>
            <p:nvPr/>
          </p:nvGrpSpPr>
          <p:grpSpPr>
            <a:xfrm>
              <a:off x="0" y="-4550"/>
              <a:ext cx="4588377" cy="2585529"/>
              <a:chOff x="0" y="-4550"/>
              <a:chExt cx="9143835" cy="5152509"/>
            </a:xfrm>
          </p:grpSpPr>
          <p:sp>
            <p:nvSpPr>
              <p:cNvPr id="1179" name="Google Shape;1179;p14"/>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573433"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1720337"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1720337"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114689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2867228"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93783"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293783"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4014120"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3440674"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5145436" y="171299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6292327"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718882"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14"/>
            <p:cNvGrpSpPr/>
            <p:nvPr/>
          </p:nvGrpSpPr>
          <p:grpSpPr>
            <a:xfrm rot="10800000">
              <a:off x="4588375" y="-4550"/>
              <a:ext cx="4588377" cy="2585529"/>
              <a:chOff x="0" y="-4550"/>
              <a:chExt cx="9143835" cy="5152509"/>
            </a:xfrm>
          </p:grpSpPr>
          <p:sp>
            <p:nvSpPr>
              <p:cNvPr id="1205" name="Google Shape;1205;p14"/>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573433"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720337"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1720337"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114689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2867228"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2293783"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2293783"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014120"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440674"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5145436" y="171299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6292327"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5718882"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14"/>
            <p:cNvGrpSpPr/>
            <p:nvPr/>
          </p:nvGrpSpPr>
          <p:grpSpPr>
            <a:xfrm>
              <a:off x="0" y="2580975"/>
              <a:ext cx="4588377" cy="2585529"/>
              <a:chOff x="0" y="-4550"/>
              <a:chExt cx="9143835" cy="5152509"/>
            </a:xfrm>
          </p:grpSpPr>
          <p:sp>
            <p:nvSpPr>
              <p:cNvPr id="1231" name="Google Shape;1231;p14"/>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73433"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1720337"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1720337"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114689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2867228"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2293783"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2293783"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4014120"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3440674"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145436" y="171299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6292327"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4"/>
              <p:cNvSpPr/>
              <p:nvPr/>
            </p:nvSpPr>
            <p:spPr>
              <a:xfrm>
                <a:off x="5718882"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4"/>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14"/>
            <p:cNvGrpSpPr/>
            <p:nvPr/>
          </p:nvGrpSpPr>
          <p:grpSpPr>
            <a:xfrm rot="10800000" flipH="1">
              <a:off x="4588375" y="2580975"/>
              <a:ext cx="4588377" cy="2585529"/>
              <a:chOff x="0" y="-4550"/>
              <a:chExt cx="9143835" cy="5152509"/>
            </a:xfrm>
          </p:grpSpPr>
          <p:sp>
            <p:nvSpPr>
              <p:cNvPr id="1257" name="Google Shape;1257;p14"/>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573433"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1720337"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1720337"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114689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2867228"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2293783"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2293783"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4014120"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3440674"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5145436" y="171299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4"/>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4"/>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4"/>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4"/>
              <p:cNvSpPr/>
              <p:nvPr/>
            </p:nvSpPr>
            <p:spPr>
              <a:xfrm>
                <a:off x="6292327"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4"/>
              <p:cNvSpPr/>
              <p:nvPr/>
            </p:nvSpPr>
            <p:spPr>
              <a:xfrm>
                <a:off x="5718882"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4"/>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4"/>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4"/>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4"/>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4"/>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4"/>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2" name="Google Shape;1282;p14"/>
          <p:cNvGrpSpPr/>
          <p:nvPr/>
        </p:nvGrpSpPr>
        <p:grpSpPr>
          <a:xfrm>
            <a:off x="0" y="-4550"/>
            <a:ext cx="9176752" cy="5171054"/>
            <a:chOff x="0" y="-4550"/>
            <a:chExt cx="9176752" cy="5171054"/>
          </a:xfrm>
        </p:grpSpPr>
        <p:grpSp>
          <p:nvGrpSpPr>
            <p:cNvPr id="1283" name="Google Shape;1283;p14"/>
            <p:cNvGrpSpPr/>
            <p:nvPr/>
          </p:nvGrpSpPr>
          <p:grpSpPr>
            <a:xfrm>
              <a:off x="0" y="-4550"/>
              <a:ext cx="4588377" cy="2585529"/>
              <a:chOff x="0" y="-4550"/>
              <a:chExt cx="9143835" cy="5152509"/>
            </a:xfrm>
          </p:grpSpPr>
          <p:sp>
            <p:nvSpPr>
              <p:cNvPr id="1284" name="Google Shape;1284;p14"/>
              <p:cNvSpPr/>
              <p:nvPr/>
            </p:nvSpPr>
            <p:spPr>
              <a:xfrm>
                <a:off x="57343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a:off x="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4"/>
              <p:cNvSpPr/>
              <p:nvPr/>
            </p:nvSpPr>
            <p:spPr>
              <a:xfrm>
                <a:off x="0"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4"/>
              <p:cNvSpPr/>
              <p:nvPr/>
            </p:nvSpPr>
            <p:spPr>
              <a:xfrm>
                <a:off x="1720337" y="1140477"/>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4"/>
              <p:cNvSpPr/>
              <p:nvPr/>
            </p:nvSpPr>
            <p:spPr>
              <a:xfrm>
                <a:off x="1146891"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4"/>
              <p:cNvSpPr/>
              <p:nvPr/>
            </p:nvSpPr>
            <p:spPr>
              <a:xfrm>
                <a:off x="229378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4"/>
              <p:cNvSpPr/>
              <p:nvPr/>
            </p:nvSpPr>
            <p:spPr>
              <a:xfrm>
                <a:off x="2293783"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4"/>
              <p:cNvSpPr/>
              <p:nvPr/>
            </p:nvSpPr>
            <p:spPr>
              <a:xfrm>
                <a:off x="4014120"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4"/>
              <p:cNvSpPr/>
              <p:nvPr/>
            </p:nvSpPr>
            <p:spPr>
              <a:xfrm>
                <a:off x="401412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4"/>
              <p:cNvSpPr/>
              <p:nvPr/>
            </p:nvSpPr>
            <p:spPr>
              <a:xfrm>
                <a:off x="3440674"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4"/>
              <p:cNvSpPr/>
              <p:nvPr/>
            </p:nvSpPr>
            <p:spPr>
              <a:xfrm>
                <a:off x="3440674"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4"/>
              <p:cNvSpPr/>
              <p:nvPr/>
            </p:nvSpPr>
            <p:spPr>
              <a:xfrm>
                <a:off x="5145436"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4"/>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4"/>
              <p:cNvSpPr/>
              <p:nvPr/>
            </p:nvSpPr>
            <p:spPr>
              <a:xfrm>
                <a:off x="4571990"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4"/>
              <p:cNvSpPr/>
              <p:nvPr/>
            </p:nvSpPr>
            <p:spPr>
              <a:xfrm>
                <a:off x="6292327"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4"/>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4"/>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4"/>
              <p:cNvSpPr/>
              <p:nvPr/>
            </p:nvSpPr>
            <p:spPr>
              <a:xfrm>
                <a:off x="6857986"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4"/>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4"/>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4"/>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4"/>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4"/>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14"/>
            <p:cNvGrpSpPr/>
            <p:nvPr/>
          </p:nvGrpSpPr>
          <p:grpSpPr>
            <a:xfrm rot="10800000">
              <a:off x="4588375" y="-4550"/>
              <a:ext cx="4588377" cy="2585529"/>
              <a:chOff x="0" y="-4550"/>
              <a:chExt cx="9143835" cy="5152509"/>
            </a:xfrm>
          </p:grpSpPr>
          <p:sp>
            <p:nvSpPr>
              <p:cNvPr id="1308" name="Google Shape;1308;p14"/>
              <p:cNvSpPr/>
              <p:nvPr/>
            </p:nvSpPr>
            <p:spPr>
              <a:xfrm>
                <a:off x="57343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4"/>
              <p:cNvSpPr/>
              <p:nvPr/>
            </p:nvSpPr>
            <p:spPr>
              <a:xfrm>
                <a:off x="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4"/>
              <p:cNvSpPr/>
              <p:nvPr/>
            </p:nvSpPr>
            <p:spPr>
              <a:xfrm>
                <a:off x="0"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4"/>
              <p:cNvSpPr/>
              <p:nvPr/>
            </p:nvSpPr>
            <p:spPr>
              <a:xfrm>
                <a:off x="1720337" y="1140477"/>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4"/>
              <p:cNvSpPr/>
              <p:nvPr/>
            </p:nvSpPr>
            <p:spPr>
              <a:xfrm>
                <a:off x="1146891"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4"/>
              <p:cNvSpPr/>
              <p:nvPr/>
            </p:nvSpPr>
            <p:spPr>
              <a:xfrm>
                <a:off x="229378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4"/>
              <p:cNvSpPr/>
              <p:nvPr/>
            </p:nvSpPr>
            <p:spPr>
              <a:xfrm>
                <a:off x="2293783"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4"/>
              <p:cNvSpPr/>
              <p:nvPr/>
            </p:nvSpPr>
            <p:spPr>
              <a:xfrm>
                <a:off x="4014120"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4"/>
              <p:cNvSpPr/>
              <p:nvPr/>
            </p:nvSpPr>
            <p:spPr>
              <a:xfrm>
                <a:off x="401412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4"/>
              <p:cNvSpPr/>
              <p:nvPr/>
            </p:nvSpPr>
            <p:spPr>
              <a:xfrm>
                <a:off x="3440674"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4"/>
              <p:cNvSpPr/>
              <p:nvPr/>
            </p:nvSpPr>
            <p:spPr>
              <a:xfrm>
                <a:off x="3440674"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4"/>
              <p:cNvSpPr/>
              <p:nvPr/>
            </p:nvSpPr>
            <p:spPr>
              <a:xfrm>
                <a:off x="5145436"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4"/>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4"/>
              <p:cNvSpPr/>
              <p:nvPr/>
            </p:nvSpPr>
            <p:spPr>
              <a:xfrm>
                <a:off x="4571990"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4"/>
              <p:cNvSpPr/>
              <p:nvPr/>
            </p:nvSpPr>
            <p:spPr>
              <a:xfrm>
                <a:off x="6292327"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4"/>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4"/>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4"/>
              <p:cNvSpPr/>
              <p:nvPr/>
            </p:nvSpPr>
            <p:spPr>
              <a:xfrm>
                <a:off x="6857986"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4"/>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4"/>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4"/>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4"/>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4"/>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14"/>
            <p:cNvGrpSpPr/>
            <p:nvPr/>
          </p:nvGrpSpPr>
          <p:grpSpPr>
            <a:xfrm>
              <a:off x="0" y="2580975"/>
              <a:ext cx="4588377" cy="2585529"/>
              <a:chOff x="0" y="-4550"/>
              <a:chExt cx="9143835" cy="5152509"/>
            </a:xfrm>
          </p:grpSpPr>
          <p:sp>
            <p:nvSpPr>
              <p:cNvPr id="1332" name="Google Shape;1332;p14"/>
              <p:cNvSpPr/>
              <p:nvPr/>
            </p:nvSpPr>
            <p:spPr>
              <a:xfrm>
                <a:off x="57343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4"/>
              <p:cNvSpPr/>
              <p:nvPr/>
            </p:nvSpPr>
            <p:spPr>
              <a:xfrm>
                <a:off x="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4"/>
              <p:cNvSpPr/>
              <p:nvPr/>
            </p:nvSpPr>
            <p:spPr>
              <a:xfrm>
                <a:off x="0"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4"/>
              <p:cNvSpPr/>
              <p:nvPr/>
            </p:nvSpPr>
            <p:spPr>
              <a:xfrm>
                <a:off x="1720337" y="1140477"/>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4"/>
              <p:cNvSpPr/>
              <p:nvPr/>
            </p:nvSpPr>
            <p:spPr>
              <a:xfrm>
                <a:off x="1146891"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4"/>
              <p:cNvSpPr/>
              <p:nvPr/>
            </p:nvSpPr>
            <p:spPr>
              <a:xfrm>
                <a:off x="229378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4"/>
              <p:cNvSpPr/>
              <p:nvPr/>
            </p:nvSpPr>
            <p:spPr>
              <a:xfrm>
                <a:off x="2293783"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4"/>
              <p:cNvSpPr/>
              <p:nvPr/>
            </p:nvSpPr>
            <p:spPr>
              <a:xfrm>
                <a:off x="4014120"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4"/>
              <p:cNvSpPr/>
              <p:nvPr/>
            </p:nvSpPr>
            <p:spPr>
              <a:xfrm>
                <a:off x="401412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4"/>
              <p:cNvSpPr/>
              <p:nvPr/>
            </p:nvSpPr>
            <p:spPr>
              <a:xfrm>
                <a:off x="3440674"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4"/>
              <p:cNvSpPr/>
              <p:nvPr/>
            </p:nvSpPr>
            <p:spPr>
              <a:xfrm>
                <a:off x="3440674"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4"/>
              <p:cNvSpPr/>
              <p:nvPr/>
            </p:nvSpPr>
            <p:spPr>
              <a:xfrm>
                <a:off x="5145436"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4"/>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4"/>
              <p:cNvSpPr/>
              <p:nvPr/>
            </p:nvSpPr>
            <p:spPr>
              <a:xfrm>
                <a:off x="4571990"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4"/>
              <p:cNvSpPr/>
              <p:nvPr/>
            </p:nvSpPr>
            <p:spPr>
              <a:xfrm>
                <a:off x="6292327"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4"/>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4"/>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4"/>
              <p:cNvSpPr/>
              <p:nvPr/>
            </p:nvSpPr>
            <p:spPr>
              <a:xfrm>
                <a:off x="6857986"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4"/>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14"/>
            <p:cNvGrpSpPr/>
            <p:nvPr/>
          </p:nvGrpSpPr>
          <p:grpSpPr>
            <a:xfrm rot="10800000" flipH="1">
              <a:off x="4588375" y="2580975"/>
              <a:ext cx="4588377" cy="2585529"/>
              <a:chOff x="0" y="-4550"/>
              <a:chExt cx="9143835" cy="5152509"/>
            </a:xfrm>
          </p:grpSpPr>
          <p:sp>
            <p:nvSpPr>
              <p:cNvPr id="1356" name="Google Shape;1356;p14"/>
              <p:cNvSpPr/>
              <p:nvPr/>
            </p:nvSpPr>
            <p:spPr>
              <a:xfrm>
                <a:off x="57343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4"/>
              <p:cNvSpPr/>
              <p:nvPr/>
            </p:nvSpPr>
            <p:spPr>
              <a:xfrm>
                <a:off x="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4"/>
              <p:cNvSpPr/>
              <p:nvPr/>
            </p:nvSpPr>
            <p:spPr>
              <a:xfrm>
                <a:off x="0"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4"/>
              <p:cNvSpPr/>
              <p:nvPr/>
            </p:nvSpPr>
            <p:spPr>
              <a:xfrm>
                <a:off x="1720337" y="1140477"/>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4"/>
              <p:cNvSpPr/>
              <p:nvPr/>
            </p:nvSpPr>
            <p:spPr>
              <a:xfrm>
                <a:off x="1146891"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4"/>
              <p:cNvSpPr/>
              <p:nvPr/>
            </p:nvSpPr>
            <p:spPr>
              <a:xfrm>
                <a:off x="229378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4"/>
              <p:cNvSpPr/>
              <p:nvPr/>
            </p:nvSpPr>
            <p:spPr>
              <a:xfrm>
                <a:off x="2293783"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4"/>
              <p:cNvSpPr/>
              <p:nvPr/>
            </p:nvSpPr>
            <p:spPr>
              <a:xfrm>
                <a:off x="4014120"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4"/>
              <p:cNvSpPr/>
              <p:nvPr/>
            </p:nvSpPr>
            <p:spPr>
              <a:xfrm>
                <a:off x="401412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4"/>
              <p:cNvSpPr/>
              <p:nvPr/>
            </p:nvSpPr>
            <p:spPr>
              <a:xfrm>
                <a:off x="3440674"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4"/>
              <p:cNvSpPr/>
              <p:nvPr/>
            </p:nvSpPr>
            <p:spPr>
              <a:xfrm>
                <a:off x="3440674"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4"/>
              <p:cNvSpPr/>
              <p:nvPr/>
            </p:nvSpPr>
            <p:spPr>
              <a:xfrm>
                <a:off x="5145436"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4"/>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4"/>
              <p:cNvSpPr/>
              <p:nvPr/>
            </p:nvSpPr>
            <p:spPr>
              <a:xfrm>
                <a:off x="4571990"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4"/>
              <p:cNvSpPr/>
              <p:nvPr/>
            </p:nvSpPr>
            <p:spPr>
              <a:xfrm>
                <a:off x="6292327"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4"/>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4"/>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4"/>
              <p:cNvSpPr/>
              <p:nvPr/>
            </p:nvSpPr>
            <p:spPr>
              <a:xfrm>
                <a:off x="6857986"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4"/>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4"/>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4"/>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4"/>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4"/>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9" name="Google Shape;1379;p14"/>
          <p:cNvGrpSpPr/>
          <p:nvPr/>
        </p:nvGrpSpPr>
        <p:grpSpPr>
          <a:xfrm>
            <a:off x="0" y="-4550"/>
            <a:ext cx="9176752" cy="5171054"/>
            <a:chOff x="0" y="-4550"/>
            <a:chExt cx="9176752" cy="5171054"/>
          </a:xfrm>
        </p:grpSpPr>
        <p:grpSp>
          <p:nvGrpSpPr>
            <p:cNvPr id="1380" name="Google Shape;1380;p14"/>
            <p:cNvGrpSpPr/>
            <p:nvPr/>
          </p:nvGrpSpPr>
          <p:grpSpPr>
            <a:xfrm>
              <a:off x="0" y="-4550"/>
              <a:ext cx="4588377" cy="2585529"/>
              <a:chOff x="0" y="-4550"/>
              <a:chExt cx="9143835" cy="5152509"/>
            </a:xfrm>
          </p:grpSpPr>
          <p:sp>
            <p:nvSpPr>
              <p:cNvPr id="1381" name="Google Shape;1381;p14"/>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4"/>
              <p:cNvSpPr/>
              <p:nvPr/>
            </p:nvSpPr>
            <p:spPr>
              <a:xfrm>
                <a:off x="573433"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4"/>
              <p:cNvSpPr/>
              <p:nvPr/>
            </p:nvSpPr>
            <p:spPr>
              <a:xfrm>
                <a:off x="573433"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4"/>
              <p:cNvSpPr/>
              <p:nvPr/>
            </p:nvSpPr>
            <p:spPr>
              <a:xfrm>
                <a:off x="0"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4"/>
              <p:cNvSpPr/>
              <p:nvPr/>
            </p:nvSpPr>
            <p:spPr>
              <a:xfrm>
                <a:off x="1720337"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4"/>
              <p:cNvSpPr/>
              <p:nvPr/>
            </p:nvSpPr>
            <p:spPr>
              <a:xfrm>
                <a:off x="172033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4"/>
              <p:cNvSpPr/>
              <p:nvPr/>
            </p:nvSpPr>
            <p:spPr>
              <a:xfrm>
                <a:off x="1146891"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4"/>
              <p:cNvSpPr/>
              <p:nvPr/>
            </p:nvSpPr>
            <p:spPr>
              <a:xfrm>
                <a:off x="2867228"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4"/>
              <p:cNvSpPr/>
              <p:nvPr/>
            </p:nvSpPr>
            <p:spPr>
              <a:xfrm>
                <a:off x="2293783"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4"/>
              <p:cNvSpPr/>
              <p:nvPr/>
            </p:nvSpPr>
            <p:spPr>
              <a:xfrm>
                <a:off x="2293783"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4"/>
              <p:cNvSpPr/>
              <p:nvPr/>
            </p:nvSpPr>
            <p:spPr>
              <a:xfrm>
                <a:off x="4014120"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4"/>
              <p:cNvSpPr/>
              <p:nvPr/>
            </p:nvSpPr>
            <p:spPr>
              <a:xfrm>
                <a:off x="3440674"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4"/>
              <p:cNvSpPr/>
              <p:nvPr/>
            </p:nvSpPr>
            <p:spPr>
              <a:xfrm>
                <a:off x="3440674"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4"/>
              <p:cNvSpPr/>
              <p:nvPr/>
            </p:nvSpPr>
            <p:spPr>
              <a:xfrm>
                <a:off x="5145436"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4"/>
              <p:cNvSpPr/>
              <p:nvPr/>
            </p:nvSpPr>
            <p:spPr>
              <a:xfrm>
                <a:off x="45719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4"/>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4"/>
              <p:cNvSpPr/>
              <p:nvPr/>
            </p:nvSpPr>
            <p:spPr>
              <a:xfrm>
                <a:off x="5718882"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4"/>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4"/>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4"/>
              <p:cNvSpPr/>
              <p:nvPr/>
            </p:nvSpPr>
            <p:spPr>
              <a:xfrm>
                <a:off x="6857986"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4"/>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4"/>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4"/>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4" name="Google Shape;1404;p14"/>
            <p:cNvGrpSpPr/>
            <p:nvPr/>
          </p:nvGrpSpPr>
          <p:grpSpPr>
            <a:xfrm rot="10800000">
              <a:off x="4588375" y="-4550"/>
              <a:ext cx="4588377" cy="2585529"/>
              <a:chOff x="0" y="-4550"/>
              <a:chExt cx="9143835" cy="5152509"/>
            </a:xfrm>
          </p:grpSpPr>
          <p:sp>
            <p:nvSpPr>
              <p:cNvPr id="1405" name="Google Shape;1405;p14"/>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4"/>
              <p:cNvSpPr/>
              <p:nvPr/>
            </p:nvSpPr>
            <p:spPr>
              <a:xfrm>
                <a:off x="573433"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4"/>
              <p:cNvSpPr/>
              <p:nvPr/>
            </p:nvSpPr>
            <p:spPr>
              <a:xfrm>
                <a:off x="573433"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4"/>
              <p:cNvSpPr/>
              <p:nvPr/>
            </p:nvSpPr>
            <p:spPr>
              <a:xfrm>
                <a:off x="0"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4"/>
              <p:cNvSpPr/>
              <p:nvPr/>
            </p:nvSpPr>
            <p:spPr>
              <a:xfrm>
                <a:off x="1720337"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4"/>
              <p:cNvSpPr/>
              <p:nvPr/>
            </p:nvSpPr>
            <p:spPr>
              <a:xfrm>
                <a:off x="172033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4"/>
              <p:cNvSpPr/>
              <p:nvPr/>
            </p:nvSpPr>
            <p:spPr>
              <a:xfrm>
                <a:off x="1146891"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4"/>
              <p:cNvSpPr/>
              <p:nvPr/>
            </p:nvSpPr>
            <p:spPr>
              <a:xfrm>
                <a:off x="2867228"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4"/>
              <p:cNvSpPr/>
              <p:nvPr/>
            </p:nvSpPr>
            <p:spPr>
              <a:xfrm>
                <a:off x="2293783"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4"/>
              <p:cNvSpPr/>
              <p:nvPr/>
            </p:nvSpPr>
            <p:spPr>
              <a:xfrm>
                <a:off x="2293783"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4"/>
              <p:cNvSpPr/>
              <p:nvPr/>
            </p:nvSpPr>
            <p:spPr>
              <a:xfrm>
                <a:off x="4014120"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4"/>
              <p:cNvSpPr/>
              <p:nvPr/>
            </p:nvSpPr>
            <p:spPr>
              <a:xfrm>
                <a:off x="3440674"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4"/>
              <p:cNvSpPr/>
              <p:nvPr/>
            </p:nvSpPr>
            <p:spPr>
              <a:xfrm>
                <a:off x="3440674"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4"/>
              <p:cNvSpPr/>
              <p:nvPr/>
            </p:nvSpPr>
            <p:spPr>
              <a:xfrm>
                <a:off x="5145436"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4"/>
              <p:cNvSpPr/>
              <p:nvPr/>
            </p:nvSpPr>
            <p:spPr>
              <a:xfrm>
                <a:off x="45719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4"/>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4"/>
              <p:cNvSpPr/>
              <p:nvPr/>
            </p:nvSpPr>
            <p:spPr>
              <a:xfrm>
                <a:off x="5718882"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4"/>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4"/>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4"/>
              <p:cNvSpPr/>
              <p:nvPr/>
            </p:nvSpPr>
            <p:spPr>
              <a:xfrm>
                <a:off x="6857986"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4"/>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4"/>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4"/>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14"/>
            <p:cNvGrpSpPr/>
            <p:nvPr/>
          </p:nvGrpSpPr>
          <p:grpSpPr>
            <a:xfrm>
              <a:off x="0" y="2580975"/>
              <a:ext cx="4588377" cy="2585529"/>
              <a:chOff x="0" y="-4550"/>
              <a:chExt cx="9143835" cy="5152509"/>
            </a:xfrm>
          </p:grpSpPr>
          <p:sp>
            <p:nvSpPr>
              <p:cNvPr id="1429" name="Google Shape;1429;p14"/>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4"/>
              <p:cNvSpPr/>
              <p:nvPr/>
            </p:nvSpPr>
            <p:spPr>
              <a:xfrm>
                <a:off x="573433"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4"/>
              <p:cNvSpPr/>
              <p:nvPr/>
            </p:nvSpPr>
            <p:spPr>
              <a:xfrm>
                <a:off x="573433"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4"/>
              <p:cNvSpPr/>
              <p:nvPr/>
            </p:nvSpPr>
            <p:spPr>
              <a:xfrm>
                <a:off x="0"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4"/>
              <p:cNvSpPr/>
              <p:nvPr/>
            </p:nvSpPr>
            <p:spPr>
              <a:xfrm>
                <a:off x="1720337"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4"/>
              <p:cNvSpPr/>
              <p:nvPr/>
            </p:nvSpPr>
            <p:spPr>
              <a:xfrm>
                <a:off x="172033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4"/>
              <p:cNvSpPr/>
              <p:nvPr/>
            </p:nvSpPr>
            <p:spPr>
              <a:xfrm>
                <a:off x="1146891"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4"/>
              <p:cNvSpPr/>
              <p:nvPr/>
            </p:nvSpPr>
            <p:spPr>
              <a:xfrm>
                <a:off x="2867228"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4"/>
              <p:cNvSpPr/>
              <p:nvPr/>
            </p:nvSpPr>
            <p:spPr>
              <a:xfrm>
                <a:off x="2293783"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4"/>
              <p:cNvSpPr/>
              <p:nvPr/>
            </p:nvSpPr>
            <p:spPr>
              <a:xfrm>
                <a:off x="2293783"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4"/>
              <p:cNvSpPr/>
              <p:nvPr/>
            </p:nvSpPr>
            <p:spPr>
              <a:xfrm>
                <a:off x="4014120"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4"/>
              <p:cNvSpPr/>
              <p:nvPr/>
            </p:nvSpPr>
            <p:spPr>
              <a:xfrm>
                <a:off x="3440674"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4"/>
              <p:cNvSpPr/>
              <p:nvPr/>
            </p:nvSpPr>
            <p:spPr>
              <a:xfrm>
                <a:off x="3440674"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4"/>
              <p:cNvSpPr/>
              <p:nvPr/>
            </p:nvSpPr>
            <p:spPr>
              <a:xfrm>
                <a:off x="5145436"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4"/>
              <p:cNvSpPr/>
              <p:nvPr/>
            </p:nvSpPr>
            <p:spPr>
              <a:xfrm>
                <a:off x="45719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4"/>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4"/>
              <p:cNvSpPr/>
              <p:nvPr/>
            </p:nvSpPr>
            <p:spPr>
              <a:xfrm>
                <a:off x="5718882"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4"/>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4"/>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4"/>
              <p:cNvSpPr/>
              <p:nvPr/>
            </p:nvSpPr>
            <p:spPr>
              <a:xfrm>
                <a:off x="6857986"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4"/>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4"/>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4"/>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14"/>
            <p:cNvGrpSpPr/>
            <p:nvPr/>
          </p:nvGrpSpPr>
          <p:grpSpPr>
            <a:xfrm rot="10800000" flipH="1">
              <a:off x="4588375" y="2580975"/>
              <a:ext cx="4588377" cy="2585529"/>
              <a:chOff x="0" y="-4550"/>
              <a:chExt cx="9143835" cy="5152509"/>
            </a:xfrm>
          </p:grpSpPr>
          <p:sp>
            <p:nvSpPr>
              <p:cNvPr id="1453" name="Google Shape;1453;p14"/>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4"/>
              <p:cNvSpPr/>
              <p:nvPr/>
            </p:nvSpPr>
            <p:spPr>
              <a:xfrm>
                <a:off x="573433"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4"/>
              <p:cNvSpPr/>
              <p:nvPr/>
            </p:nvSpPr>
            <p:spPr>
              <a:xfrm>
                <a:off x="573433"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4"/>
              <p:cNvSpPr/>
              <p:nvPr/>
            </p:nvSpPr>
            <p:spPr>
              <a:xfrm>
                <a:off x="0"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4"/>
              <p:cNvSpPr/>
              <p:nvPr/>
            </p:nvSpPr>
            <p:spPr>
              <a:xfrm>
                <a:off x="1720337"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4"/>
              <p:cNvSpPr/>
              <p:nvPr/>
            </p:nvSpPr>
            <p:spPr>
              <a:xfrm>
                <a:off x="172033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4"/>
              <p:cNvSpPr/>
              <p:nvPr/>
            </p:nvSpPr>
            <p:spPr>
              <a:xfrm>
                <a:off x="1146891"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4"/>
              <p:cNvSpPr/>
              <p:nvPr/>
            </p:nvSpPr>
            <p:spPr>
              <a:xfrm>
                <a:off x="2867228"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4"/>
              <p:cNvSpPr/>
              <p:nvPr/>
            </p:nvSpPr>
            <p:spPr>
              <a:xfrm>
                <a:off x="2293783"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4"/>
              <p:cNvSpPr/>
              <p:nvPr/>
            </p:nvSpPr>
            <p:spPr>
              <a:xfrm>
                <a:off x="2293783"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4"/>
              <p:cNvSpPr/>
              <p:nvPr/>
            </p:nvSpPr>
            <p:spPr>
              <a:xfrm>
                <a:off x="4014120"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4"/>
              <p:cNvSpPr/>
              <p:nvPr/>
            </p:nvSpPr>
            <p:spPr>
              <a:xfrm>
                <a:off x="3440674"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4"/>
              <p:cNvSpPr/>
              <p:nvPr/>
            </p:nvSpPr>
            <p:spPr>
              <a:xfrm>
                <a:off x="3440674"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4"/>
              <p:cNvSpPr/>
              <p:nvPr/>
            </p:nvSpPr>
            <p:spPr>
              <a:xfrm>
                <a:off x="5145436"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4"/>
              <p:cNvSpPr/>
              <p:nvPr/>
            </p:nvSpPr>
            <p:spPr>
              <a:xfrm>
                <a:off x="45719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4"/>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4"/>
              <p:cNvSpPr/>
              <p:nvPr/>
            </p:nvSpPr>
            <p:spPr>
              <a:xfrm>
                <a:off x="5718882"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4"/>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4"/>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4"/>
              <p:cNvSpPr/>
              <p:nvPr/>
            </p:nvSpPr>
            <p:spPr>
              <a:xfrm>
                <a:off x="6857986"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4"/>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4"/>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4"/>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10775"/>
            <a:ext cx="64083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1pPr>
            <a:lvl2pPr lvl="1">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2pPr>
            <a:lvl3pPr lvl="2">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3pPr>
            <a:lvl4pPr lvl="3">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4pPr>
            <a:lvl5pPr lvl="4">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5pPr>
            <a:lvl6pPr lvl="5">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6pPr>
            <a:lvl7pPr lvl="6">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7pPr>
            <a:lvl8pPr lvl="7">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8pPr>
            <a:lvl9pPr lvl="8">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457200" y="1504950"/>
            <a:ext cx="6408300" cy="3266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9ED155"/>
              </a:buClr>
              <a:buSzPts val="2400"/>
              <a:buFont typeface="Muli Light"/>
              <a:buChar char="▪"/>
              <a:defRPr sz="2400">
                <a:solidFill>
                  <a:srgbClr val="266D78"/>
                </a:solidFill>
                <a:latin typeface="Muli Light"/>
                <a:ea typeface="Muli Light"/>
                <a:cs typeface="Muli Light"/>
                <a:sym typeface="Muli Light"/>
              </a:defRPr>
            </a:lvl1pPr>
            <a:lvl2pPr marL="914400" lvl="1" indent="-381000">
              <a:spcBef>
                <a:spcPts val="0"/>
              </a:spcBef>
              <a:spcAft>
                <a:spcPts val="0"/>
              </a:spcAft>
              <a:buClr>
                <a:srgbClr val="9ED155"/>
              </a:buClr>
              <a:buSzPts val="2400"/>
              <a:buFont typeface="Muli Light"/>
              <a:buChar char="□"/>
              <a:defRPr sz="2400">
                <a:solidFill>
                  <a:srgbClr val="266D78"/>
                </a:solidFill>
                <a:latin typeface="Muli Light"/>
                <a:ea typeface="Muli Light"/>
                <a:cs typeface="Muli Light"/>
                <a:sym typeface="Muli Light"/>
              </a:defRPr>
            </a:lvl2pPr>
            <a:lvl3pPr marL="1371600" lvl="2" indent="-381000">
              <a:spcBef>
                <a:spcPts val="0"/>
              </a:spcBef>
              <a:spcAft>
                <a:spcPts val="0"/>
              </a:spcAft>
              <a:buClr>
                <a:srgbClr val="9ED155"/>
              </a:buClr>
              <a:buSzPts val="2400"/>
              <a:buFont typeface="Muli Light"/>
              <a:buChar char="▫"/>
              <a:defRPr sz="2400">
                <a:solidFill>
                  <a:srgbClr val="266D78"/>
                </a:solidFill>
                <a:latin typeface="Muli Light"/>
                <a:ea typeface="Muli Light"/>
                <a:cs typeface="Muli Light"/>
                <a:sym typeface="Muli Light"/>
              </a:defRPr>
            </a:lvl3pPr>
            <a:lvl4pPr marL="1828800" lvl="3" indent="-381000">
              <a:spcBef>
                <a:spcPts val="0"/>
              </a:spcBef>
              <a:spcAft>
                <a:spcPts val="0"/>
              </a:spcAft>
              <a:buClr>
                <a:srgbClr val="266D78"/>
              </a:buClr>
              <a:buSzPts val="2400"/>
              <a:buFont typeface="Muli Light"/>
              <a:buChar char="▫"/>
              <a:defRPr sz="2400">
                <a:solidFill>
                  <a:srgbClr val="266D78"/>
                </a:solidFill>
                <a:latin typeface="Muli Light"/>
                <a:ea typeface="Muli Light"/>
                <a:cs typeface="Muli Light"/>
                <a:sym typeface="Muli Light"/>
              </a:defRPr>
            </a:lvl4pPr>
            <a:lvl5pPr marL="2286000" lvl="4" indent="-381000">
              <a:spcBef>
                <a:spcPts val="0"/>
              </a:spcBef>
              <a:spcAft>
                <a:spcPts val="0"/>
              </a:spcAft>
              <a:buClr>
                <a:srgbClr val="266D78"/>
              </a:buClr>
              <a:buSzPts val="2400"/>
              <a:buFont typeface="Muli Light"/>
              <a:buChar char="▫"/>
              <a:defRPr sz="2400">
                <a:solidFill>
                  <a:srgbClr val="266D78"/>
                </a:solidFill>
                <a:latin typeface="Muli Light"/>
                <a:ea typeface="Muli Light"/>
                <a:cs typeface="Muli Light"/>
                <a:sym typeface="Muli Light"/>
              </a:defRPr>
            </a:lvl5pPr>
            <a:lvl6pPr marL="2743200" lvl="5" indent="-381000">
              <a:spcBef>
                <a:spcPts val="0"/>
              </a:spcBef>
              <a:spcAft>
                <a:spcPts val="0"/>
              </a:spcAft>
              <a:buClr>
                <a:srgbClr val="266D78"/>
              </a:buClr>
              <a:buSzPts val="2400"/>
              <a:buFont typeface="Muli Light"/>
              <a:buChar char="▫"/>
              <a:defRPr sz="2400">
                <a:solidFill>
                  <a:srgbClr val="266D78"/>
                </a:solidFill>
                <a:latin typeface="Muli Light"/>
                <a:ea typeface="Muli Light"/>
                <a:cs typeface="Muli Light"/>
                <a:sym typeface="Muli Light"/>
              </a:defRPr>
            </a:lvl6pPr>
            <a:lvl7pPr marL="3200400" lvl="6" indent="-381000">
              <a:spcBef>
                <a:spcPts val="0"/>
              </a:spcBef>
              <a:spcAft>
                <a:spcPts val="0"/>
              </a:spcAft>
              <a:buClr>
                <a:srgbClr val="266D78"/>
              </a:buClr>
              <a:buSzPts val="2400"/>
              <a:buFont typeface="Muli Light"/>
              <a:buChar char="▫"/>
              <a:defRPr sz="2400">
                <a:solidFill>
                  <a:srgbClr val="266D78"/>
                </a:solidFill>
                <a:latin typeface="Muli Light"/>
                <a:ea typeface="Muli Light"/>
                <a:cs typeface="Muli Light"/>
                <a:sym typeface="Muli Light"/>
              </a:defRPr>
            </a:lvl7pPr>
            <a:lvl8pPr marL="3657600" lvl="7" indent="-381000">
              <a:spcBef>
                <a:spcPts val="0"/>
              </a:spcBef>
              <a:spcAft>
                <a:spcPts val="0"/>
              </a:spcAft>
              <a:buClr>
                <a:srgbClr val="266D78"/>
              </a:buClr>
              <a:buSzPts val="2400"/>
              <a:buFont typeface="Muli Light"/>
              <a:buChar char="▫"/>
              <a:defRPr sz="2400">
                <a:solidFill>
                  <a:srgbClr val="266D78"/>
                </a:solidFill>
                <a:latin typeface="Muli Light"/>
                <a:ea typeface="Muli Light"/>
                <a:cs typeface="Muli Light"/>
                <a:sym typeface="Muli Light"/>
              </a:defRPr>
            </a:lvl8pPr>
            <a:lvl9pPr marL="4114800" lvl="8" indent="-381000">
              <a:spcBef>
                <a:spcPts val="0"/>
              </a:spcBef>
              <a:spcAft>
                <a:spcPts val="0"/>
              </a:spcAft>
              <a:buClr>
                <a:srgbClr val="266D78"/>
              </a:buClr>
              <a:buSzPts val="2400"/>
              <a:buFont typeface="Muli Light"/>
              <a:buChar char="▫"/>
              <a:defRPr sz="2400">
                <a:solidFill>
                  <a:srgbClr val="266D78"/>
                </a:solidFill>
                <a:latin typeface="Muli Light"/>
                <a:ea typeface="Muli Light"/>
                <a:cs typeface="Muli Light"/>
                <a:sym typeface="Muli Light"/>
              </a:defRPr>
            </a:lvl9pPr>
          </a:lstStyle>
          <a:p>
            <a:endParaRPr/>
          </a:p>
        </p:txBody>
      </p:sp>
      <p:sp>
        <p:nvSpPr>
          <p:cNvPr id="8" name="Google Shape;8;p1"/>
          <p:cNvSpPr txBox="1">
            <a:spLocks noGrp="1"/>
          </p:cNvSpPr>
          <p:nvPr>
            <p:ph type="sldNum" idx="12"/>
          </p:nvPr>
        </p:nvSpPr>
        <p:spPr>
          <a:xfrm>
            <a:off x="8570575" y="4571050"/>
            <a:ext cx="573300" cy="5724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FFFF"/>
                </a:solidFill>
                <a:latin typeface="Muli Black"/>
                <a:ea typeface="Muli Black"/>
                <a:cs typeface="Muli Black"/>
                <a:sym typeface="Muli Black"/>
              </a:defRPr>
            </a:lvl1pPr>
            <a:lvl2pPr lvl="1" algn="ctr">
              <a:buNone/>
              <a:defRPr sz="1300">
                <a:solidFill>
                  <a:srgbClr val="FFFFFF"/>
                </a:solidFill>
                <a:latin typeface="Muli Black"/>
                <a:ea typeface="Muli Black"/>
                <a:cs typeface="Muli Black"/>
                <a:sym typeface="Muli Black"/>
              </a:defRPr>
            </a:lvl2pPr>
            <a:lvl3pPr lvl="2" algn="ctr">
              <a:buNone/>
              <a:defRPr sz="1300">
                <a:solidFill>
                  <a:srgbClr val="FFFFFF"/>
                </a:solidFill>
                <a:latin typeface="Muli Black"/>
                <a:ea typeface="Muli Black"/>
                <a:cs typeface="Muli Black"/>
                <a:sym typeface="Muli Black"/>
              </a:defRPr>
            </a:lvl3pPr>
            <a:lvl4pPr lvl="3" algn="ctr">
              <a:buNone/>
              <a:defRPr sz="1300">
                <a:solidFill>
                  <a:srgbClr val="FFFFFF"/>
                </a:solidFill>
                <a:latin typeface="Muli Black"/>
                <a:ea typeface="Muli Black"/>
                <a:cs typeface="Muli Black"/>
                <a:sym typeface="Muli Black"/>
              </a:defRPr>
            </a:lvl4pPr>
            <a:lvl5pPr lvl="4" algn="ctr">
              <a:buNone/>
              <a:defRPr sz="1300">
                <a:solidFill>
                  <a:srgbClr val="FFFFFF"/>
                </a:solidFill>
                <a:latin typeface="Muli Black"/>
                <a:ea typeface="Muli Black"/>
                <a:cs typeface="Muli Black"/>
                <a:sym typeface="Muli Black"/>
              </a:defRPr>
            </a:lvl5pPr>
            <a:lvl6pPr lvl="5" algn="ctr">
              <a:buNone/>
              <a:defRPr sz="1300">
                <a:solidFill>
                  <a:srgbClr val="FFFFFF"/>
                </a:solidFill>
                <a:latin typeface="Muli Black"/>
                <a:ea typeface="Muli Black"/>
                <a:cs typeface="Muli Black"/>
                <a:sym typeface="Muli Black"/>
              </a:defRPr>
            </a:lvl6pPr>
            <a:lvl7pPr lvl="6" algn="ctr">
              <a:buNone/>
              <a:defRPr sz="1300">
                <a:solidFill>
                  <a:srgbClr val="FFFFFF"/>
                </a:solidFill>
                <a:latin typeface="Muli Black"/>
                <a:ea typeface="Muli Black"/>
                <a:cs typeface="Muli Black"/>
                <a:sym typeface="Muli Black"/>
              </a:defRPr>
            </a:lvl7pPr>
            <a:lvl8pPr lvl="7" algn="ctr">
              <a:buNone/>
              <a:defRPr sz="1300">
                <a:solidFill>
                  <a:srgbClr val="FFFFFF"/>
                </a:solidFill>
                <a:latin typeface="Muli Black"/>
                <a:ea typeface="Muli Black"/>
                <a:cs typeface="Muli Black"/>
                <a:sym typeface="Muli Black"/>
              </a:defRPr>
            </a:lvl8pPr>
            <a:lvl9pPr lvl="8" algn="ctr">
              <a:buNone/>
              <a:defRPr sz="1300">
                <a:solidFill>
                  <a:srgbClr val="FFFFFF"/>
                </a:solidFill>
                <a:latin typeface="Muli Black"/>
                <a:ea typeface="Muli Black"/>
                <a:cs typeface="Muli Black"/>
                <a:sym typeface="Muli Black"/>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7" r:id="rId5"/>
    <p:sldLayoutId id="2147483659" r:id="rId6"/>
    <p:sldLayoutId id="2147483660"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s://projects.invisionapp.com/d/main#/console/18229311/378464729/preview"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ubuntu@ec2-35-177-2-216.eu-west-2.compute.amazonaws.com"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9"/>
        <p:cNvGrpSpPr/>
        <p:nvPr/>
      </p:nvGrpSpPr>
      <p:grpSpPr>
        <a:xfrm>
          <a:off x="0" y="0"/>
          <a:ext cx="0" cy="0"/>
          <a:chOff x="0" y="0"/>
          <a:chExt cx="0" cy="0"/>
        </a:xfrm>
      </p:grpSpPr>
      <p:sp>
        <p:nvSpPr>
          <p:cNvPr id="1480" name="Google Shape;1480;p15"/>
          <p:cNvSpPr txBox="1">
            <a:spLocks noGrp="1"/>
          </p:cNvSpPr>
          <p:nvPr>
            <p:ph type="ctrTitle"/>
          </p:nvPr>
        </p:nvSpPr>
        <p:spPr>
          <a:xfrm>
            <a:off x="183565" y="1250789"/>
            <a:ext cx="4927152" cy="168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World Happiness Report</a:t>
            </a:r>
            <a:endParaRPr dirty="0"/>
          </a:p>
        </p:txBody>
      </p:sp>
      <p:sp>
        <p:nvSpPr>
          <p:cNvPr id="3" name="Google Shape;1480;p15">
            <a:extLst>
              <a:ext uri="{FF2B5EF4-FFF2-40B4-BE49-F238E27FC236}">
                <a16:creationId xmlns:a16="http://schemas.microsoft.com/office/drawing/2014/main" xmlns="" id="{11F79E65-5569-4115-89C9-02CCBD091D86}"/>
              </a:ext>
            </a:extLst>
          </p:cNvPr>
          <p:cNvSpPr txBox="1">
            <a:spLocks/>
          </p:cNvSpPr>
          <p:nvPr/>
        </p:nvSpPr>
        <p:spPr>
          <a:xfrm>
            <a:off x="183565" y="2995185"/>
            <a:ext cx="4927152" cy="4961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7868B"/>
              </a:buClr>
              <a:buSzPts val="4400"/>
              <a:buFont typeface="Roboto Slab"/>
              <a:buNone/>
              <a:defRPr sz="4400" b="0" i="0" u="none" strike="noStrike" cap="none">
                <a:solidFill>
                  <a:srgbClr val="27868B"/>
                </a:solidFill>
                <a:latin typeface="Roboto Slab"/>
                <a:ea typeface="Roboto Slab"/>
                <a:cs typeface="Roboto Slab"/>
                <a:sym typeface="Roboto Slab"/>
              </a:defRPr>
            </a:lvl1pPr>
            <a:lvl2pPr marR="0" lvl="1" algn="l" rtl="0">
              <a:lnSpc>
                <a:spcPct val="100000"/>
              </a:lnSpc>
              <a:spcBef>
                <a:spcPts val="0"/>
              </a:spcBef>
              <a:spcAft>
                <a:spcPts val="0"/>
              </a:spcAft>
              <a:buClr>
                <a:srgbClr val="27868B"/>
              </a:buClr>
              <a:buSzPts val="4400"/>
              <a:buFont typeface="Roboto Slab"/>
              <a:buNone/>
              <a:defRPr sz="4400" b="0" i="0" u="none" strike="noStrike" cap="none">
                <a:solidFill>
                  <a:srgbClr val="27868B"/>
                </a:solidFill>
                <a:latin typeface="Roboto Slab"/>
                <a:ea typeface="Roboto Slab"/>
                <a:cs typeface="Roboto Slab"/>
                <a:sym typeface="Roboto Slab"/>
              </a:defRPr>
            </a:lvl2pPr>
            <a:lvl3pPr marR="0" lvl="2" algn="l" rtl="0">
              <a:lnSpc>
                <a:spcPct val="100000"/>
              </a:lnSpc>
              <a:spcBef>
                <a:spcPts val="0"/>
              </a:spcBef>
              <a:spcAft>
                <a:spcPts val="0"/>
              </a:spcAft>
              <a:buClr>
                <a:srgbClr val="27868B"/>
              </a:buClr>
              <a:buSzPts val="4400"/>
              <a:buFont typeface="Roboto Slab"/>
              <a:buNone/>
              <a:defRPr sz="4400" b="0" i="0" u="none" strike="noStrike" cap="none">
                <a:solidFill>
                  <a:srgbClr val="27868B"/>
                </a:solidFill>
                <a:latin typeface="Roboto Slab"/>
                <a:ea typeface="Roboto Slab"/>
                <a:cs typeface="Roboto Slab"/>
                <a:sym typeface="Roboto Slab"/>
              </a:defRPr>
            </a:lvl3pPr>
            <a:lvl4pPr marR="0" lvl="3" algn="l" rtl="0">
              <a:lnSpc>
                <a:spcPct val="100000"/>
              </a:lnSpc>
              <a:spcBef>
                <a:spcPts val="0"/>
              </a:spcBef>
              <a:spcAft>
                <a:spcPts val="0"/>
              </a:spcAft>
              <a:buClr>
                <a:srgbClr val="27868B"/>
              </a:buClr>
              <a:buSzPts val="4400"/>
              <a:buFont typeface="Roboto Slab"/>
              <a:buNone/>
              <a:defRPr sz="4400" b="0" i="0" u="none" strike="noStrike" cap="none">
                <a:solidFill>
                  <a:srgbClr val="27868B"/>
                </a:solidFill>
                <a:latin typeface="Roboto Slab"/>
                <a:ea typeface="Roboto Slab"/>
                <a:cs typeface="Roboto Slab"/>
                <a:sym typeface="Roboto Slab"/>
              </a:defRPr>
            </a:lvl4pPr>
            <a:lvl5pPr marR="0" lvl="4" algn="l" rtl="0">
              <a:lnSpc>
                <a:spcPct val="100000"/>
              </a:lnSpc>
              <a:spcBef>
                <a:spcPts val="0"/>
              </a:spcBef>
              <a:spcAft>
                <a:spcPts val="0"/>
              </a:spcAft>
              <a:buClr>
                <a:srgbClr val="27868B"/>
              </a:buClr>
              <a:buSzPts val="4400"/>
              <a:buFont typeface="Roboto Slab"/>
              <a:buNone/>
              <a:defRPr sz="4400" b="0" i="0" u="none" strike="noStrike" cap="none">
                <a:solidFill>
                  <a:srgbClr val="27868B"/>
                </a:solidFill>
                <a:latin typeface="Roboto Slab"/>
                <a:ea typeface="Roboto Slab"/>
                <a:cs typeface="Roboto Slab"/>
                <a:sym typeface="Roboto Slab"/>
              </a:defRPr>
            </a:lvl5pPr>
            <a:lvl6pPr marR="0" lvl="5" algn="l" rtl="0">
              <a:lnSpc>
                <a:spcPct val="100000"/>
              </a:lnSpc>
              <a:spcBef>
                <a:spcPts val="0"/>
              </a:spcBef>
              <a:spcAft>
                <a:spcPts val="0"/>
              </a:spcAft>
              <a:buClr>
                <a:srgbClr val="27868B"/>
              </a:buClr>
              <a:buSzPts val="4400"/>
              <a:buFont typeface="Roboto Slab"/>
              <a:buNone/>
              <a:defRPr sz="4400" b="0" i="0" u="none" strike="noStrike" cap="none">
                <a:solidFill>
                  <a:srgbClr val="27868B"/>
                </a:solidFill>
                <a:latin typeface="Roboto Slab"/>
                <a:ea typeface="Roboto Slab"/>
                <a:cs typeface="Roboto Slab"/>
                <a:sym typeface="Roboto Slab"/>
              </a:defRPr>
            </a:lvl6pPr>
            <a:lvl7pPr marR="0" lvl="6" algn="l" rtl="0">
              <a:lnSpc>
                <a:spcPct val="100000"/>
              </a:lnSpc>
              <a:spcBef>
                <a:spcPts val="0"/>
              </a:spcBef>
              <a:spcAft>
                <a:spcPts val="0"/>
              </a:spcAft>
              <a:buClr>
                <a:srgbClr val="27868B"/>
              </a:buClr>
              <a:buSzPts val="4400"/>
              <a:buFont typeface="Roboto Slab"/>
              <a:buNone/>
              <a:defRPr sz="4400" b="0" i="0" u="none" strike="noStrike" cap="none">
                <a:solidFill>
                  <a:srgbClr val="27868B"/>
                </a:solidFill>
                <a:latin typeface="Roboto Slab"/>
                <a:ea typeface="Roboto Slab"/>
                <a:cs typeface="Roboto Slab"/>
                <a:sym typeface="Roboto Slab"/>
              </a:defRPr>
            </a:lvl7pPr>
            <a:lvl8pPr marR="0" lvl="7" algn="l" rtl="0">
              <a:lnSpc>
                <a:spcPct val="100000"/>
              </a:lnSpc>
              <a:spcBef>
                <a:spcPts val="0"/>
              </a:spcBef>
              <a:spcAft>
                <a:spcPts val="0"/>
              </a:spcAft>
              <a:buClr>
                <a:srgbClr val="27868B"/>
              </a:buClr>
              <a:buSzPts val="4400"/>
              <a:buFont typeface="Roboto Slab"/>
              <a:buNone/>
              <a:defRPr sz="4400" b="0" i="0" u="none" strike="noStrike" cap="none">
                <a:solidFill>
                  <a:srgbClr val="27868B"/>
                </a:solidFill>
                <a:latin typeface="Roboto Slab"/>
                <a:ea typeface="Roboto Slab"/>
                <a:cs typeface="Roboto Slab"/>
                <a:sym typeface="Roboto Slab"/>
              </a:defRPr>
            </a:lvl8pPr>
            <a:lvl9pPr marR="0" lvl="8" algn="l" rtl="0">
              <a:lnSpc>
                <a:spcPct val="100000"/>
              </a:lnSpc>
              <a:spcBef>
                <a:spcPts val="0"/>
              </a:spcBef>
              <a:spcAft>
                <a:spcPts val="0"/>
              </a:spcAft>
              <a:buClr>
                <a:srgbClr val="27868B"/>
              </a:buClr>
              <a:buSzPts val="4400"/>
              <a:buFont typeface="Roboto Slab"/>
              <a:buNone/>
              <a:defRPr sz="4400" b="0" i="0" u="none" strike="noStrike" cap="none">
                <a:solidFill>
                  <a:srgbClr val="27868B"/>
                </a:solidFill>
                <a:latin typeface="Roboto Slab"/>
                <a:ea typeface="Roboto Slab"/>
                <a:cs typeface="Roboto Slab"/>
                <a:sym typeface="Roboto Slab"/>
              </a:defRPr>
            </a:lvl9pPr>
          </a:lstStyle>
          <a:p>
            <a:r>
              <a:rPr lang="en-US" sz="1400" b="1" dirty="0"/>
              <a:t>Capstone in Data Analytics and Visualization</a:t>
            </a:r>
          </a:p>
          <a:p>
            <a:r>
              <a:rPr lang="en-US" dirty="0"/>
              <a:t> </a:t>
            </a:r>
          </a:p>
        </p:txBody>
      </p:sp>
      <p:sp>
        <p:nvSpPr>
          <p:cNvPr id="4" name="Google Shape;1480;p15">
            <a:extLst>
              <a:ext uri="{FF2B5EF4-FFF2-40B4-BE49-F238E27FC236}">
                <a16:creationId xmlns:a16="http://schemas.microsoft.com/office/drawing/2014/main" xmlns="" id="{7A8FFE7C-9249-426A-BC85-A9FCD0208ED4}"/>
              </a:ext>
            </a:extLst>
          </p:cNvPr>
          <p:cNvSpPr txBox="1">
            <a:spLocks/>
          </p:cNvSpPr>
          <p:nvPr/>
        </p:nvSpPr>
        <p:spPr>
          <a:xfrm>
            <a:off x="183565" y="2995185"/>
            <a:ext cx="4927152" cy="4961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7868B"/>
              </a:buClr>
              <a:buSzPts val="4400"/>
              <a:buFont typeface="Roboto Slab"/>
              <a:buNone/>
              <a:defRPr sz="4400" b="0" i="0" u="none" strike="noStrike" cap="none">
                <a:solidFill>
                  <a:srgbClr val="27868B"/>
                </a:solidFill>
                <a:latin typeface="Roboto Slab"/>
                <a:ea typeface="Roboto Slab"/>
                <a:cs typeface="Roboto Slab"/>
                <a:sym typeface="Roboto Slab"/>
              </a:defRPr>
            </a:lvl1pPr>
            <a:lvl2pPr marR="0" lvl="1" algn="l" rtl="0">
              <a:lnSpc>
                <a:spcPct val="100000"/>
              </a:lnSpc>
              <a:spcBef>
                <a:spcPts val="0"/>
              </a:spcBef>
              <a:spcAft>
                <a:spcPts val="0"/>
              </a:spcAft>
              <a:buClr>
                <a:srgbClr val="27868B"/>
              </a:buClr>
              <a:buSzPts val="4400"/>
              <a:buFont typeface="Roboto Slab"/>
              <a:buNone/>
              <a:defRPr sz="4400" b="0" i="0" u="none" strike="noStrike" cap="none">
                <a:solidFill>
                  <a:srgbClr val="27868B"/>
                </a:solidFill>
                <a:latin typeface="Roboto Slab"/>
                <a:ea typeface="Roboto Slab"/>
                <a:cs typeface="Roboto Slab"/>
                <a:sym typeface="Roboto Slab"/>
              </a:defRPr>
            </a:lvl2pPr>
            <a:lvl3pPr marR="0" lvl="2" algn="l" rtl="0">
              <a:lnSpc>
                <a:spcPct val="100000"/>
              </a:lnSpc>
              <a:spcBef>
                <a:spcPts val="0"/>
              </a:spcBef>
              <a:spcAft>
                <a:spcPts val="0"/>
              </a:spcAft>
              <a:buClr>
                <a:srgbClr val="27868B"/>
              </a:buClr>
              <a:buSzPts val="4400"/>
              <a:buFont typeface="Roboto Slab"/>
              <a:buNone/>
              <a:defRPr sz="4400" b="0" i="0" u="none" strike="noStrike" cap="none">
                <a:solidFill>
                  <a:srgbClr val="27868B"/>
                </a:solidFill>
                <a:latin typeface="Roboto Slab"/>
                <a:ea typeface="Roboto Slab"/>
                <a:cs typeface="Roboto Slab"/>
                <a:sym typeface="Roboto Slab"/>
              </a:defRPr>
            </a:lvl3pPr>
            <a:lvl4pPr marR="0" lvl="3" algn="l" rtl="0">
              <a:lnSpc>
                <a:spcPct val="100000"/>
              </a:lnSpc>
              <a:spcBef>
                <a:spcPts val="0"/>
              </a:spcBef>
              <a:spcAft>
                <a:spcPts val="0"/>
              </a:spcAft>
              <a:buClr>
                <a:srgbClr val="27868B"/>
              </a:buClr>
              <a:buSzPts val="4400"/>
              <a:buFont typeface="Roboto Slab"/>
              <a:buNone/>
              <a:defRPr sz="4400" b="0" i="0" u="none" strike="noStrike" cap="none">
                <a:solidFill>
                  <a:srgbClr val="27868B"/>
                </a:solidFill>
                <a:latin typeface="Roboto Slab"/>
                <a:ea typeface="Roboto Slab"/>
                <a:cs typeface="Roboto Slab"/>
                <a:sym typeface="Roboto Slab"/>
              </a:defRPr>
            </a:lvl4pPr>
            <a:lvl5pPr marR="0" lvl="4" algn="l" rtl="0">
              <a:lnSpc>
                <a:spcPct val="100000"/>
              </a:lnSpc>
              <a:spcBef>
                <a:spcPts val="0"/>
              </a:spcBef>
              <a:spcAft>
                <a:spcPts val="0"/>
              </a:spcAft>
              <a:buClr>
                <a:srgbClr val="27868B"/>
              </a:buClr>
              <a:buSzPts val="4400"/>
              <a:buFont typeface="Roboto Slab"/>
              <a:buNone/>
              <a:defRPr sz="4400" b="0" i="0" u="none" strike="noStrike" cap="none">
                <a:solidFill>
                  <a:srgbClr val="27868B"/>
                </a:solidFill>
                <a:latin typeface="Roboto Slab"/>
                <a:ea typeface="Roboto Slab"/>
                <a:cs typeface="Roboto Slab"/>
                <a:sym typeface="Roboto Slab"/>
              </a:defRPr>
            </a:lvl5pPr>
            <a:lvl6pPr marR="0" lvl="5" algn="l" rtl="0">
              <a:lnSpc>
                <a:spcPct val="100000"/>
              </a:lnSpc>
              <a:spcBef>
                <a:spcPts val="0"/>
              </a:spcBef>
              <a:spcAft>
                <a:spcPts val="0"/>
              </a:spcAft>
              <a:buClr>
                <a:srgbClr val="27868B"/>
              </a:buClr>
              <a:buSzPts val="4400"/>
              <a:buFont typeface="Roboto Slab"/>
              <a:buNone/>
              <a:defRPr sz="4400" b="0" i="0" u="none" strike="noStrike" cap="none">
                <a:solidFill>
                  <a:srgbClr val="27868B"/>
                </a:solidFill>
                <a:latin typeface="Roboto Slab"/>
                <a:ea typeface="Roboto Slab"/>
                <a:cs typeface="Roboto Slab"/>
                <a:sym typeface="Roboto Slab"/>
              </a:defRPr>
            </a:lvl6pPr>
            <a:lvl7pPr marR="0" lvl="6" algn="l" rtl="0">
              <a:lnSpc>
                <a:spcPct val="100000"/>
              </a:lnSpc>
              <a:spcBef>
                <a:spcPts val="0"/>
              </a:spcBef>
              <a:spcAft>
                <a:spcPts val="0"/>
              </a:spcAft>
              <a:buClr>
                <a:srgbClr val="27868B"/>
              </a:buClr>
              <a:buSzPts val="4400"/>
              <a:buFont typeface="Roboto Slab"/>
              <a:buNone/>
              <a:defRPr sz="4400" b="0" i="0" u="none" strike="noStrike" cap="none">
                <a:solidFill>
                  <a:srgbClr val="27868B"/>
                </a:solidFill>
                <a:latin typeface="Roboto Slab"/>
                <a:ea typeface="Roboto Slab"/>
                <a:cs typeface="Roboto Slab"/>
                <a:sym typeface="Roboto Slab"/>
              </a:defRPr>
            </a:lvl7pPr>
            <a:lvl8pPr marR="0" lvl="7" algn="l" rtl="0">
              <a:lnSpc>
                <a:spcPct val="100000"/>
              </a:lnSpc>
              <a:spcBef>
                <a:spcPts val="0"/>
              </a:spcBef>
              <a:spcAft>
                <a:spcPts val="0"/>
              </a:spcAft>
              <a:buClr>
                <a:srgbClr val="27868B"/>
              </a:buClr>
              <a:buSzPts val="4400"/>
              <a:buFont typeface="Roboto Slab"/>
              <a:buNone/>
              <a:defRPr sz="4400" b="0" i="0" u="none" strike="noStrike" cap="none">
                <a:solidFill>
                  <a:srgbClr val="27868B"/>
                </a:solidFill>
                <a:latin typeface="Roboto Slab"/>
                <a:ea typeface="Roboto Slab"/>
                <a:cs typeface="Roboto Slab"/>
                <a:sym typeface="Roboto Slab"/>
              </a:defRPr>
            </a:lvl8pPr>
            <a:lvl9pPr marR="0" lvl="8" algn="l" rtl="0">
              <a:lnSpc>
                <a:spcPct val="100000"/>
              </a:lnSpc>
              <a:spcBef>
                <a:spcPts val="0"/>
              </a:spcBef>
              <a:spcAft>
                <a:spcPts val="0"/>
              </a:spcAft>
              <a:buClr>
                <a:srgbClr val="27868B"/>
              </a:buClr>
              <a:buSzPts val="4400"/>
              <a:buFont typeface="Roboto Slab"/>
              <a:buNone/>
              <a:defRPr sz="4400" b="0" i="0" u="none" strike="noStrike" cap="none">
                <a:solidFill>
                  <a:srgbClr val="27868B"/>
                </a:solidFill>
                <a:latin typeface="Roboto Slab"/>
                <a:ea typeface="Roboto Slab"/>
                <a:cs typeface="Roboto Slab"/>
                <a:sym typeface="Roboto Slab"/>
              </a:defRPr>
            </a:lvl9pPr>
          </a:lstStyle>
          <a:p>
            <a:r>
              <a:rPr lang="en-US" sz="1000" dirty="0">
                <a:solidFill>
                  <a:schemeClr val="tx1"/>
                </a:solidFill>
              </a:rPr>
              <a:t>Project by : </a:t>
            </a:r>
            <a:r>
              <a:rPr lang="en-US" sz="1000" dirty="0" err="1">
                <a:solidFill>
                  <a:schemeClr val="tx1"/>
                </a:solidFill>
              </a:rPr>
              <a:t>Adva</a:t>
            </a:r>
            <a:r>
              <a:rPr lang="en-US" sz="1000" dirty="0">
                <a:solidFill>
                  <a:schemeClr val="tx1"/>
                </a:solidFill>
              </a:rPr>
              <a:t> </a:t>
            </a:r>
            <a:r>
              <a:rPr lang="en-US" sz="1000" dirty="0" err="1">
                <a:solidFill>
                  <a:schemeClr val="tx1"/>
                </a:solidFill>
              </a:rPr>
              <a:t>Asraf</a:t>
            </a:r>
            <a:r>
              <a:rPr lang="en-US" sz="1000" dirty="0">
                <a:solidFill>
                  <a:schemeClr val="tx1"/>
                </a:solidFill>
              </a:rPr>
              <a:t>, Dean Pianica, Maayan Raviv, Olga </a:t>
            </a:r>
            <a:r>
              <a:rPr lang="en-US" sz="1000" dirty="0" err="1">
                <a:solidFill>
                  <a:schemeClr val="tx1"/>
                </a:solidFill>
              </a:rPr>
              <a:t>Kriyokov</a:t>
            </a:r>
            <a:endParaRPr lang="en-US" sz="1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20"/>
          <p:cNvSpPr txBox="1">
            <a:spLocks noGrp="1"/>
          </p:cNvSpPr>
          <p:nvPr>
            <p:ph type="title"/>
          </p:nvPr>
        </p:nvSpPr>
        <p:spPr>
          <a:xfrm>
            <a:off x="279991" y="136825"/>
            <a:ext cx="6408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Average Happiness Score</a:t>
            </a:r>
            <a:endParaRPr dirty="0"/>
          </a:p>
        </p:txBody>
      </p:sp>
      <p:sp>
        <p:nvSpPr>
          <p:cNvPr id="1515" name="Google Shape;1515;p20"/>
          <p:cNvSpPr txBox="1">
            <a:spLocks noGrp="1"/>
          </p:cNvSpPr>
          <p:nvPr>
            <p:ph type="body" idx="1"/>
          </p:nvPr>
        </p:nvSpPr>
        <p:spPr>
          <a:xfrm>
            <a:off x="279991" y="1180125"/>
            <a:ext cx="2789274" cy="3266700"/>
          </a:xfrm>
          <a:prstGeom prst="rect">
            <a:avLst/>
          </a:prstGeom>
        </p:spPr>
        <p:txBody>
          <a:bodyPr spcFirstLastPara="1" wrap="square" lIns="91425" tIns="91425" rIns="91425" bIns="91425" anchor="t" anchorCtr="0">
            <a:noAutofit/>
          </a:bodyPr>
          <a:lstStyle/>
          <a:p>
            <a:pPr marL="76200" lvl="0" indent="0">
              <a:buNone/>
            </a:pPr>
            <a:r>
              <a:rPr lang="en-US" sz="1400" dirty="0"/>
              <a:t>This dashboard helped us to receive initial understanding of the distribution of happiness level.</a:t>
            </a:r>
            <a:endParaRPr sz="1400" dirty="0"/>
          </a:p>
        </p:txBody>
      </p:sp>
      <p:sp>
        <p:nvSpPr>
          <p:cNvPr id="1516" name="Google Shape;1516;p20"/>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2" name="Picture 1">
            <a:extLst>
              <a:ext uri="{FF2B5EF4-FFF2-40B4-BE49-F238E27FC236}">
                <a16:creationId xmlns:a16="http://schemas.microsoft.com/office/drawing/2014/main" xmlns="" id="{91261EFD-338A-4BA5-8301-16D0890B2C46}"/>
              </a:ext>
            </a:extLst>
          </p:cNvPr>
          <p:cNvPicPr>
            <a:picLocks noChangeAspect="1"/>
          </p:cNvPicPr>
          <p:nvPr/>
        </p:nvPicPr>
        <p:blipFill rotWithShape="1">
          <a:blip r:embed="rId3"/>
          <a:srcRect l="18217" t="10802" r="19535" b="16020"/>
          <a:stretch/>
        </p:blipFill>
        <p:spPr>
          <a:xfrm>
            <a:off x="3069265" y="1096779"/>
            <a:ext cx="5691963" cy="3763926"/>
          </a:xfrm>
          <a:prstGeom prst="rect">
            <a:avLst/>
          </a:prstGeom>
        </p:spPr>
      </p:pic>
    </p:spTree>
    <p:extLst>
      <p:ext uri="{BB962C8B-B14F-4D97-AF65-F5344CB8AC3E}">
        <p14:creationId xmlns:p14="http://schemas.microsoft.com/office/powerpoint/2010/main" val="235678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20"/>
          <p:cNvSpPr txBox="1">
            <a:spLocks noGrp="1"/>
          </p:cNvSpPr>
          <p:nvPr>
            <p:ph type="title"/>
          </p:nvPr>
        </p:nvSpPr>
        <p:spPr>
          <a:xfrm>
            <a:off x="230372" y="322725"/>
            <a:ext cx="6408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World Happiness Score Influenced by Key Factors</a:t>
            </a:r>
            <a:endParaRPr dirty="0"/>
          </a:p>
        </p:txBody>
      </p:sp>
      <p:sp>
        <p:nvSpPr>
          <p:cNvPr id="1515" name="Google Shape;1515;p20"/>
          <p:cNvSpPr txBox="1">
            <a:spLocks noGrp="1"/>
          </p:cNvSpPr>
          <p:nvPr>
            <p:ph type="body" idx="1"/>
          </p:nvPr>
        </p:nvSpPr>
        <p:spPr>
          <a:xfrm>
            <a:off x="0" y="1406953"/>
            <a:ext cx="2452577" cy="3266700"/>
          </a:xfrm>
          <a:prstGeom prst="rect">
            <a:avLst/>
          </a:prstGeom>
        </p:spPr>
        <p:txBody>
          <a:bodyPr spcFirstLastPara="1" wrap="square" lIns="91425" tIns="91425" rIns="91425" bIns="91425" anchor="t" anchorCtr="0">
            <a:noAutofit/>
          </a:bodyPr>
          <a:lstStyle/>
          <a:p>
            <a:pPr marL="76200" lvl="0" indent="0">
              <a:buNone/>
            </a:pPr>
            <a:r>
              <a:rPr lang="en-US" sz="1400" dirty="0"/>
              <a:t>The following dashboard was created after we decided that we want to focus in each continent separately and it enable the user to review each. </a:t>
            </a:r>
          </a:p>
          <a:p>
            <a:pPr marL="76200" lvl="0" indent="0">
              <a:buNone/>
            </a:pPr>
            <a:r>
              <a:rPr lang="en-US" sz="1400" dirty="0"/>
              <a:t>This one review correlation between chosen variables from the countries of the world dataset.</a:t>
            </a:r>
            <a:endParaRPr sz="1400" dirty="0"/>
          </a:p>
        </p:txBody>
      </p:sp>
      <p:sp>
        <p:nvSpPr>
          <p:cNvPr id="1516" name="Google Shape;1516;p20"/>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3" name="Picture 2">
            <a:extLst>
              <a:ext uri="{FF2B5EF4-FFF2-40B4-BE49-F238E27FC236}">
                <a16:creationId xmlns:a16="http://schemas.microsoft.com/office/drawing/2014/main" xmlns="" id="{E304F86D-96EE-49E2-8C45-FD2576245B20}"/>
              </a:ext>
            </a:extLst>
          </p:cNvPr>
          <p:cNvPicPr>
            <a:picLocks noChangeAspect="1"/>
          </p:cNvPicPr>
          <p:nvPr/>
        </p:nvPicPr>
        <p:blipFill rotWithShape="1">
          <a:blip r:embed="rId3"/>
          <a:srcRect l="13953" t="13545" r="13953" b="22944"/>
          <a:stretch/>
        </p:blipFill>
        <p:spPr>
          <a:xfrm>
            <a:off x="2431312" y="1180125"/>
            <a:ext cx="6592186" cy="3266700"/>
          </a:xfrm>
          <a:prstGeom prst="rect">
            <a:avLst/>
          </a:prstGeom>
        </p:spPr>
      </p:pic>
    </p:spTree>
    <p:extLst>
      <p:ext uri="{BB962C8B-B14F-4D97-AF65-F5344CB8AC3E}">
        <p14:creationId xmlns:p14="http://schemas.microsoft.com/office/powerpoint/2010/main" val="966310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20"/>
          <p:cNvSpPr txBox="1">
            <a:spLocks noGrp="1"/>
          </p:cNvSpPr>
          <p:nvPr>
            <p:ph type="title"/>
          </p:nvPr>
        </p:nvSpPr>
        <p:spPr>
          <a:xfrm>
            <a:off x="230372" y="322725"/>
            <a:ext cx="6408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World Happiness Score Influenced by Key Factors</a:t>
            </a:r>
            <a:endParaRPr dirty="0"/>
          </a:p>
        </p:txBody>
      </p:sp>
      <p:sp>
        <p:nvSpPr>
          <p:cNvPr id="1516" name="Google Shape;1516;p20"/>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2" name="Picture 1">
            <a:extLst>
              <a:ext uri="{FF2B5EF4-FFF2-40B4-BE49-F238E27FC236}">
                <a16:creationId xmlns:a16="http://schemas.microsoft.com/office/drawing/2014/main" xmlns="" id="{4842EF16-9353-41E8-9B14-FB24AB0AAFCE}"/>
              </a:ext>
            </a:extLst>
          </p:cNvPr>
          <p:cNvPicPr>
            <a:picLocks noChangeAspect="1"/>
          </p:cNvPicPr>
          <p:nvPr/>
        </p:nvPicPr>
        <p:blipFill rotWithShape="1">
          <a:blip r:embed="rId3"/>
          <a:srcRect l="13720" t="14077" r="12791" b="22412"/>
          <a:stretch/>
        </p:blipFill>
        <p:spPr>
          <a:xfrm>
            <a:off x="2424098" y="1180125"/>
            <a:ext cx="6719777" cy="3266700"/>
          </a:xfrm>
          <a:prstGeom prst="rect">
            <a:avLst/>
          </a:prstGeom>
        </p:spPr>
      </p:pic>
      <p:sp>
        <p:nvSpPr>
          <p:cNvPr id="7" name="Google Shape;1515;p20">
            <a:extLst>
              <a:ext uri="{FF2B5EF4-FFF2-40B4-BE49-F238E27FC236}">
                <a16:creationId xmlns:a16="http://schemas.microsoft.com/office/drawing/2014/main" xmlns="" id="{CC52FCB3-1E18-4B95-A12A-8184F4B54660}"/>
              </a:ext>
            </a:extLst>
          </p:cNvPr>
          <p:cNvSpPr txBox="1">
            <a:spLocks/>
          </p:cNvSpPr>
          <p:nvPr/>
        </p:nvSpPr>
        <p:spPr>
          <a:xfrm>
            <a:off x="-28479" y="1242238"/>
            <a:ext cx="2452577" cy="3266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9ED155"/>
              </a:buClr>
              <a:buSzPts val="2400"/>
              <a:buFont typeface="Muli Light"/>
              <a:buChar char="▪"/>
              <a:defRPr sz="2400" b="0" i="0" u="none" strike="noStrike" cap="none">
                <a:solidFill>
                  <a:srgbClr val="266D78"/>
                </a:solidFill>
                <a:latin typeface="Muli Light"/>
                <a:ea typeface="Muli Light"/>
                <a:cs typeface="Muli Light"/>
                <a:sym typeface="Muli Light"/>
              </a:defRPr>
            </a:lvl1pPr>
            <a:lvl2pPr marL="914400" marR="0" lvl="1" indent="-381000" algn="l" rtl="0">
              <a:lnSpc>
                <a:spcPct val="100000"/>
              </a:lnSpc>
              <a:spcBef>
                <a:spcPts val="0"/>
              </a:spcBef>
              <a:spcAft>
                <a:spcPts val="0"/>
              </a:spcAft>
              <a:buClr>
                <a:srgbClr val="9ED155"/>
              </a:buClr>
              <a:buSzPts val="2400"/>
              <a:buFont typeface="Muli Light"/>
              <a:buChar char="□"/>
              <a:defRPr sz="2400" b="0" i="0" u="none" strike="noStrike" cap="none">
                <a:solidFill>
                  <a:srgbClr val="266D78"/>
                </a:solidFill>
                <a:latin typeface="Muli Light"/>
                <a:ea typeface="Muli Light"/>
                <a:cs typeface="Muli Light"/>
                <a:sym typeface="Muli Light"/>
              </a:defRPr>
            </a:lvl2pPr>
            <a:lvl3pPr marL="1371600" marR="0" lvl="2" indent="-381000" algn="l" rtl="0">
              <a:lnSpc>
                <a:spcPct val="100000"/>
              </a:lnSpc>
              <a:spcBef>
                <a:spcPts val="0"/>
              </a:spcBef>
              <a:spcAft>
                <a:spcPts val="0"/>
              </a:spcAft>
              <a:buClr>
                <a:srgbClr val="9ED155"/>
              </a:buClr>
              <a:buSzPts val="2400"/>
              <a:buFont typeface="Muli Light"/>
              <a:buChar char="▫"/>
              <a:defRPr sz="2400" b="0" i="0" u="none" strike="noStrike" cap="none">
                <a:solidFill>
                  <a:srgbClr val="266D78"/>
                </a:solidFill>
                <a:latin typeface="Muli Light"/>
                <a:ea typeface="Muli Light"/>
                <a:cs typeface="Muli Light"/>
                <a:sym typeface="Muli Light"/>
              </a:defRPr>
            </a:lvl3pPr>
            <a:lvl4pPr marL="1828800" marR="0" lvl="3" indent="-381000" algn="l" rtl="0">
              <a:lnSpc>
                <a:spcPct val="100000"/>
              </a:lnSpc>
              <a:spcBef>
                <a:spcPts val="0"/>
              </a:spcBef>
              <a:spcAft>
                <a:spcPts val="0"/>
              </a:spcAft>
              <a:buClr>
                <a:srgbClr val="266D78"/>
              </a:buClr>
              <a:buSzPts val="2400"/>
              <a:buFont typeface="Muli Light"/>
              <a:buChar char="▫"/>
              <a:defRPr sz="2400" b="0" i="0" u="none" strike="noStrike" cap="none">
                <a:solidFill>
                  <a:srgbClr val="266D78"/>
                </a:solidFill>
                <a:latin typeface="Muli Light"/>
                <a:ea typeface="Muli Light"/>
                <a:cs typeface="Muli Light"/>
                <a:sym typeface="Muli Light"/>
              </a:defRPr>
            </a:lvl4pPr>
            <a:lvl5pPr marL="2286000" marR="0" lvl="4" indent="-381000" algn="l" rtl="0">
              <a:lnSpc>
                <a:spcPct val="100000"/>
              </a:lnSpc>
              <a:spcBef>
                <a:spcPts val="0"/>
              </a:spcBef>
              <a:spcAft>
                <a:spcPts val="0"/>
              </a:spcAft>
              <a:buClr>
                <a:srgbClr val="266D78"/>
              </a:buClr>
              <a:buSzPts val="2400"/>
              <a:buFont typeface="Muli Light"/>
              <a:buChar char="▫"/>
              <a:defRPr sz="2400" b="0" i="0" u="none" strike="noStrike" cap="none">
                <a:solidFill>
                  <a:srgbClr val="266D78"/>
                </a:solidFill>
                <a:latin typeface="Muli Light"/>
                <a:ea typeface="Muli Light"/>
                <a:cs typeface="Muli Light"/>
                <a:sym typeface="Muli Light"/>
              </a:defRPr>
            </a:lvl5pPr>
            <a:lvl6pPr marL="2743200" marR="0" lvl="5" indent="-381000" algn="l" rtl="0">
              <a:lnSpc>
                <a:spcPct val="100000"/>
              </a:lnSpc>
              <a:spcBef>
                <a:spcPts val="0"/>
              </a:spcBef>
              <a:spcAft>
                <a:spcPts val="0"/>
              </a:spcAft>
              <a:buClr>
                <a:srgbClr val="266D78"/>
              </a:buClr>
              <a:buSzPts val="2400"/>
              <a:buFont typeface="Muli Light"/>
              <a:buChar char="▫"/>
              <a:defRPr sz="2400" b="0" i="0" u="none" strike="noStrike" cap="none">
                <a:solidFill>
                  <a:srgbClr val="266D78"/>
                </a:solidFill>
                <a:latin typeface="Muli Light"/>
                <a:ea typeface="Muli Light"/>
                <a:cs typeface="Muli Light"/>
                <a:sym typeface="Muli Light"/>
              </a:defRPr>
            </a:lvl6pPr>
            <a:lvl7pPr marL="3200400" marR="0" lvl="6" indent="-381000" algn="l" rtl="0">
              <a:lnSpc>
                <a:spcPct val="100000"/>
              </a:lnSpc>
              <a:spcBef>
                <a:spcPts val="0"/>
              </a:spcBef>
              <a:spcAft>
                <a:spcPts val="0"/>
              </a:spcAft>
              <a:buClr>
                <a:srgbClr val="266D78"/>
              </a:buClr>
              <a:buSzPts val="2400"/>
              <a:buFont typeface="Muli Light"/>
              <a:buChar char="▫"/>
              <a:defRPr sz="2400" b="0" i="0" u="none" strike="noStrike" cap="none">
                <a:solidFill>
                  <a:srgbClr val="266D78"/>
                </a:solidFill>
                <a:latin typeface="Muli Light"/>
                <a:ea typeface="Muli Light"/>
                <a:cs typeface="Muli Light"/>
                <a:sym typeface="Muli Light"/>
              </a:defRPr>
            </a:lvl7pPr>
            <a:lvl8pPr marL="3657600" marR="0" lvl="7" indent="-381000" algn="l" rtl="0">
              <a:lnSpc>
                <a:spcPct val="100000"/>
              </a:lnSpc>
              <a:spcBef>
                <a:spcPts val="0"/>
              </a:spcBef>
              <a:spcAft>
                <a:spcPts val="0"/>
              </a:spcAft>
              <a:buClr>
                <a:srgbClr val="266D78"/>
              </a:buClr>
              <a:buSzPts val="2400"/>
              <a:buFont typeface="Muli Light"/>
              <a:buChar char="▫"/>
              <a:defRPr sz="2400" b="0" i="0" u="none" strike="noStrike" cap="none">
                <a:solidFill>
                  <a:srgbClr val="266D78"/>
                </a:solidFill>
                <a:latin typeface="Muli Light"/>
                <a:ea typeface="Muli Light"/>
                <a:cs typeface="Muli Light"/>
                <a:sym typeface="Muli Light"/>
              </a:defRPr>
            </a:lvl8pPr>
            <a:lvl9pPr marL="4114800" marR="0" lvl="8" indent="-381000" algn="l" rtl="0">
              <a:lnSpc>
                <a:spcPct val="100000"/>
              </a:lnSpc>
              <a:spcBef>
                <a:spcPts val="0"/>
              </a:spcBef>
              <a:spcAft>
                <a:spcPts val="0"/>
              </a:spcAft>
              <a:buClr>
                <a:srgbClr val="266D78"/>
              </a:buClr>
              <a:buSzPts val="2400"/>
              <a:buFont typeface="Muli Light"/>
              <a:buChar char="▫"/>
              <a:defRPr sz="2400" b="0" i="0" u="none" strike="noStrike" cap="none">
                <a:solidFill>
                  <a:srgbClr val="266D78"/>
                </a:solidFill>
                <a:latin typeface="Muli Light"/>
                <a:ea typeface="Muli Light"/>
                <a:cs typeface="Muli Light"/>
                <a:sym typeface="Muli Light"/>
              </a:defRPr>
            </a:lvl9pPr>
          </a:lstStyle>
          <a:p>
            <a:pPr marL="76200" indent="0">
              <a:buFont typeface="Muli Light"/>
              <a:buNone/>
            </a:pPr>
            <a:r>
              <a:rPr lang="en-US" sz="1400" dirty="0"/>
              <a:t>The following dashboard review correlation between chosen variables from the Happiness Alcohol Consumption dataset.</a:t>
            </a:r>
          </a:p>
        </p:txBody>
      </p:sp>
    </p:spTree>
    <p:extLst>
      <p:ext uri="{BB962C8B-B14F-4D97-AF65-F5344CB8AC3E}">
        <p14:creationId xmlns:p14="http://schemas.microsoft.com/office/powerpoint/2010/main" val="3970648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18"/>
          <p:cNvSpPr txBox="1">
            <a:spLocks noGrp="1"/>
          </p:cNvSpPr>
          <p:nvPr>
            <p:ph type="ctrTitle"/>
          </p:nvPr>
        </p:nvSpPr>
        <p:spPr>
          <a:xfrm>
            <a:off x="543900" y="2489091"/>
            <a:ext cx="3438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dirty="0">
                <a:solidFill>
                  <a:srgbClr val="50B883"/>
                </a:solidFill>
              </a:rPr>
              <a:t>3.</a:t>
            </a:r>
            <a:endParaRPr sz="7200" b="1" dirty="0">
              <a:solidFill>
                <a:srgbClr val="50B883"/>
              </a:solidFill>
            </a:endParaRPr>
          </a:p>
          <a:p>
            <a:pPr marL="0" lvl="0" indent="0" algn="l" rtl="0">
              <a:spcBef>
                <a:spcPts val="0"/>
              </a:spcBef>
              <a:spcAft>
                <a:spcPts val="0"/>
              </a:spcAft>
              <a:buNone/>
            </a:pPr>
            <a:r>
              <a:rPr lang="en-US" dirty="0"/>
              <a:t>Visualization using Python</a:t>
            </a:r>
            <a:endParaRPr dirty="0"/>
          </a:p>
        </p:txBody>
      </p:sp>
    </p:spTree>
    <p:extLst>
      <p:ext uri="{BB962C8B-B14F-4D97-AF65-F5344CB8AC3E}">
        <p14:creationId xmlns:p14="http://schemas.microsoft.com/office/powerpoint/2010/main" val="626936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20"/>
          <p:cNvSpPr txBox="1">
            <a:spLocks noGrp="1"/>
          </p:cNvSpPr>
          <p:nvPr>
            <p:ph type="title"/>
          </p:nvPr>
        </p:nvSpPr>
        <p:spPr>
          <a:xfrm>
            <a:off x="457200" y="510775"/>
            <a:ext cx="6408300" cy="857400"/>
          </a:xfrm>
          <a:prstGeom prst="rect">
            <a:avLst/>
          </a:prstGeom>
        </p:spPr>
        <p:txBody>
          <a:bodyPr spcFirstLastPara="1" wrap="square" lIns="91425" tIns="91425" rIns="91425" bIns="91425" anchor="b" anchorCtr="0">
            <a:noAutofit/>
          </a:bodyPr>
          <a:lstStyle/>
          <a:p>
            <a:r>
              <a:rPr lang="en-US" dirty="0"/>
              <a:t>Overview</a:t>
            </a:r>
          </a:p>
        </p:txBody>
      </p:sp>
      <p:sp>
        <p:nvSpPr>
          <p:cNvPr id="1515" name="Google Shape;1515;p20"/>
          <p:cNvSpPr txBox="1">
            <a:spLocks noGrp="1"/>
          </p:cNvSpPr>
          <p:nvPr>
            <p:ph type="body" idx="1"/>
          </p:nvPr>
        </p:nvSpPr>
        <p:spPr>
          <a:xfrm>
            <a:off x="457200" y="1504950"/>
            <a:ext cx="6408300" cy="3266700"/>
          </a:xfrm>
          <a:prstGeom prst="rect">
            <a:avLst/>
          </a:prstGeom>
        </p:spPr>
        <p:txBody>
          <a:bodyPr spcFirstLastPara="1" wrap="square" lIns="91425" tIns="91425" rIns="91425" bIns="91425" anchor="t" anchorCtr="0">
            <a:noAutofit/>
          </a:bodyPr>
          <a:lstStyle/>
          <a:p>
            <a:pPr lvl="0">
              <a:spcBef>
                <a:spcPts val="0"/>
              </a:spcBef>
            </a:pPr>
            <a:r>
              <a:rPr lang="en-US" sz="1600" dirty="0"/>
              <a:t>After receiving initial insights using Tableau we used python to combine all data sets to further investigate the following research questions: </a:t>
            </a:r>
            <a:endParaRPr lang="en-US" sz="1000" dirty="0"/>
          </a:p>
          <a:p>
            <a:pPr marL="76200" lvl="0" indent="0">
              <a:spcBef>
                <a:spcPts val="0"/>
              </a:spcBef>
              <a:buNone/>
            </a:pPr>
            <a:endParaRPr lang="en-US" sz="1000" dirty="0"/>
          </a:p>
          <a:p>
            <a:r>
              <a:rPr lang="en-US" sz="1050" dirty="0"/>
              <a:t>What is the overall life satisfaction around the globe?</a:t>
            </a:r>
          </a:p>
          <a:p>
            <a:r>
              <a:rPr lang="en-US" sz="1050" dirty="0"/>
              <a:t>What is the overall happiness perception around the world broken down to continents?</a:t>
            </a:r>
          </a:p>
          <a:p>
            <a:r>
              <a:rPr lang="en-US" sz="1050" dirty="0"/>
              <a:t>What are the factors that are most correlated and influential in each continent?</a:t>
            </a:r>
          </a:p>
          <a:p>
            <a:r>
              <a:rPr lang="en-US" sz="1050" dirty="0"/>
              <a:t>What is the rank of happiness around the world broken down to countries?</a:t>
            </a:r>
          </a:p>
          <a:p>
            <a:r>
              <a:rPr lang="en-US" sz="1050" dirty="0"/>
              <a:t>What kind of affect does alcohol consumption have on happiness rank and how is it correlated?</a:t>
            </a:r>
          </a:p>
          <a:p>
            <a:r>
              <a:rPr lang="en-US" sz="1050" dirty="0"/>
              <a:t>What kind of alcoholic beverage consumption is most correlated with happiness rank?</a:t>
            </a:r>
          </a:p>
          <a:p>
            <a:r>
              <a:rPr lang="en-US" sz="1050" dirty="0"/>
              <a:t>What kind of affect does climate have on happiness rank and how is it correlated?</a:t>
            </a:r>
          </a:p>
          <a:p>
            <a:r>
              <a:rPr lang="en-US" sz="1050" dirty="0"/>
              <a:t>What kind of affect does birth-rate have on happiness rank and how is it correlated?</a:t>
            </a:r>
          </a:p>
          <a:p>
            <a:r>
              <a:rPr lang="en-US" sz="1050" dirty="0"/>
              <a:t>What kind of affect does death-rate have on happiness rank and how is it correlated?</a:t>
            </a:r>
          </a:p>
          <a:p>
            <a:pPr marL="533400" lvl="1" indent="0">
              <a:buNone/>
            </a:pPr>
            <a:r>
              <a:rPr lang="en-US" sz="1000" dirty="0"/>
              <a:t> </a:t>
            </a:r>
          </a:p>
          <a:p>
            <a:pPr marL="76200" lvl="0" indent="0">
              <a:spcBef>
                <a:spcPts val="0"/>
              </a:spcBef>
              <a:buNone/>
            </a:pPr>
            <a:endParaRPr lang="en-US" sz="1600" dirty="0"/>
          </a:p>
        </p:txBody>
      </p:sp>
      <p:sp>
        <p:nvSpPr>
          <p:cNvPr id="1516" name="Google Shape;1516;p20"/>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962928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20"/>
          <p:cNvSpPr txBox="1">
            <a:spLocks noGrp="1"/>
          </p:cNvSpPr>
          <p:nvPr>
            <p:ph type="title"/>
          </p:nvPr>
        </p:nvSpPr>
        <p:spPr>
          <a:xfrm>
            <a:off x="350874" y="41354"/>
            <a:ext cx="6408300" cy="857400"/>
          </a:xfrm>
          <a:prstGeom prst="rect">
            <a:avLst/>
          </a:prstGeom>
        </p:spPr>
        <p:txBody>
          <a:bodyPr spcFirstLastPara="1" wrap="square" lIns="91425" tIns="91425" rIns="91425" bIns="91425" anchor="b" anchorCtr="0">
            <a:noAutofit/>
          </a:bodyPr>
          <a:lstStyle/>
          <a:p>
            <a:r>
              <a:rPr lang="en-US" dirty="0"/>
              <a:t>Life satisfaction across the Globe</a:t>
            </a:r>
          </a:p>
        </p:txBody>
      </p:sp>
      <p:sp>
        <p:nvSpPr>
          <p:cNvPr id="1515" name="Google Shape;1515;p20"/>
          <p:cNvSpPr txBox="1">
            <a:spLocks noGrp="1"/>
          </p:cNvSpPr>
          <p:nvPr>
            <p:ph type="body" idx="1"/>
          </p:nvPr>
        </p:nvSpPr>
        <p:spPr>
          <a:xfrm>
            <a:off x="457200" y="3452037"/>
            <a:ext cx="6408300" cy="971108"/>
          </a:xfrm>
          <a:prstGeom prst="rect">
            <a:avLst/>
          </a:prstGeom>
        </p:spPr>
        <p:txBody>
          <a:bodyPr spcFirstLastPara="1" wrap="square" lIns="91425" tIns="91425" rIns="91425" bIns="91425" anchor="t" anchorCtr="0">
            <a:noAutofit/>
          </a:bodyPr>
          <a:lstStyle/>
          <a:p>
            <a:pPr marL="76200" lvl="0" indent="0">
              <a:spcBef>
                <a:spcPts val="0"/>
              </a:spcBef>
              <a:buNone/>
            </a:pPr>
            <a:r>
              <a:rPr lang="en-US" sz="1200" dirty="0"/>
              <a:t>From the map above, it is clearly to see that North America is the only continent where all states are green. This represent high satisfaction around all countries in United States. Additionally, Africa is the continent that has the lowest life satisfaction and with highest ladder values that are marked in red.</a:t>
            </a:r>
            <a:endParaRPr sz="1200" dirty="0"/>
          </a:p>
        </p:txBody>
      </p:sp>
      <p:sp>
        <p:nvSpPr>
          <p:cNvPr id="1516" name="Google Shape;1516;p20"/>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2" name="Picture 1">
            <a:extLst>
              <a:ext uri="{FF2B5EF4-FFF2-40B4-BE49-F238E27FC236}">
                <a16:creationId xmlns:a16="http://schemas.microsoft.com/office/drawing/2014/main" xmlns="" id="{9F629979-FE12-4580-92D5-3AD97D97BCCF}"/>
              </a:ext>
            </a:extLst>
          </p:cNvPr>
          <p:cNvPicPr>
            <a:picLocks noChangeAspect="1"/>
          </p:cNvPicPr>
          <p:nvPr/>
        </p:nvPicPr>
        <p:blipFill rotWithShape="1">
          <a:blip r:embed="rId3"/>
          <a:srcRect l="3566" t="3631" b="3358"/>
          <a:stretch/>
        </p:blipFill>
        <p:spPr>
          <a:xfrm>
            <a:off x="751367" y="898754"/>
            <a:ext cx="4910679" cy="2289545"/>
          </a:xfrm>
          <a:prstGeom prst="rect">
            <a:avLst/>
          </a:prstGeom>
        </p:spPr>
      </p:pic>
    </p:spTree>
    <p:extLst>
      <p:ext uri="{BB962C8B-B14F-4D97-AF65-F5344CB8AC3E}">
        <p14:creationId xmlns:p14="http://schemas.microsoft.com/office/powerpoint/2010/main" val="3155957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20"/>
          <p:cNvSpPr txBox="1">
            <a:spLocks noGrp="1"/>
          </p:cNvSpPr>
          <p:nvPr>
            <p:ph type="title"/>
          </p:nvPr>
        </p:nvSpPr>
        <p:spPr>
          <a:xfrm>
            <a:off x="350874" y="41354"/>
            <a:ext cx="6408300" cy="857400"/>
          </a:xfrm>
          <a:prstGeom prst="rect">
            <a:avLst/>
          </a:prstGeom>
        </p:spPr>
        <p:txBody>
          <a:bodyPr spcFirstLastPara="1" wrap="square" lIns="91425" tIns="91425" rIns="91425" bIns="91425" anchor="b" anchorCtr="0">
            <a:noAutofit/>
          </a:bodyPr>
          <a:lstStyle/>
          <a:p>
            <a:r>
              <a:rPr lang="en-US" dirty="0"/>
              <a:t>Correlation coefficient analysis</a:t>
            </a:r>
          </a:p>
        </p:txBody>
      </p:sp>
      <p:sp>
        <p:nvSpPr>
          <p:cNvPr id="1515" name="Google Shape;1515;p20"/>
          <p:cNvSpPr txBox="1">
            <a:spLocks noGrp="1"/>
          </p:cNvSpPr>
          <p:nvPr>
            <p:ph type="body" idx="1"/>
          </p:nvPr>
        </p:nvSpPr>
        <p:spPr>
          <a:xfrm>
            <a:off x="4572000" y="1183758"/>
            <a:ext cx="2293500" cy="3239387"/>
          </a:xfrm>
          <a:prstGeom prst="rect">
            <a:avLst/>
          </a:prstGeom>
        </p:spPr>
        <p:txBody>
          <a:bodyPr spcFirstLastPara="1" wrap="square" lIns="91425" tIns="91425" rIns="91425" bIns="91425" anchor="t" anchorCtr="0">
            <a:noAutofit/>
          </a:bodyPr>
          <a:lstStyle/>
          <a:p>
            <a:pPr marL="76200" lvl="0" indent="0">
              <a:spcBef>
                <a:spcPts val="0"/>
              </a:spcBef>
              <a:buNone/>
            </a:pPr>
            <a:r>
              <a:rPr lang="en-US" sz="1200" dirty="0"/>
              <a:t>We conducted general correlation matrix for all variables for all countries.</a:t>
            </a:r>
          </a:p>
          <a:p>
            <a:pPr marL="76200" lvl="0" indent="0">
              <a:spcBef>
                <a:spcPts val="0"/>
              </a:spcBef>
              <a:buNone/>
            </a:pPr>
            <a:r>
              <a:rPr lang="en-US" sz="1200" dirty="0"/>
              <a:t>The next step was creating correlation matrix for each continent separate. </a:t>
            </a:r>
          </a:p>
          <a:p>
            <a:pPr marL="76200" lvl="0" indent="0">
              <a:spcBef>
                <a:spcPts val="0"/>
              </a:spcBef>
              <a:buNone/>
            </a:pPr>
            <a:r>
              <a:rPr lang="en-US" sz="1200" dirty="0"/>
              <a:t>According to the result we decided which variable we want to further explore. </a:t>
            </a:r>
            <a:endParaRPr sz="1200" dirty="0"/>
          </a:p>
        </p:txBody>
      </p:sp>
      <p:sp>
        <p:nvSpPr>
          <p:cNvPr id="1516" name="Google Shape;1516;p20"/>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3" name="Picture 2">
            <a:extLst>
              <a:ext uri="{FF2B5EF4-FFF2-40B4-BE49-F238E27FC236}">
                <a16:creationId xmlns:a16="http://schemas.microsoft.com/office/drawing/2014/main" xmlns="" id="{A76E3551-1FFB-4CC4-9433-25DC9B4C1549}"/>
              </a:ext>
            </a:extLst>
          </p:cNvPr>
          <p:cNvPicPr>
            <a:picLocks noChangeAspect="1"/>
          </p:cNvPicPr>
          <p:nvPr/>
        </p:nvPicPr>
        <p:blipFill rotWithShape="1">
          <a:blip r:embed="rId3"/>
          <a:srcRect l="4415" r="3550" b="1878"/>
          <a:stretch/>
        </p:blipFill>
        <p:spPr>
          <a:xfrm>
            <a:off x="163397" y="998131"/>
            <a:ext cx="4230205" cy="3147237"/>
          </a:xfrm>
          <a:prstGeom prst="rect">
            <a:avLst/>
          </a:prstGeom>
        </p:spPr>
      </p:pic>
    </p:spTree>
    <p:extLst>
      <p:ext uri="{BB962C8B-B14F-4D97-AF65-F5344CB8AC3E}">
        <p14:creationId xmlns:p14="http://schemas.microsoft.com/office/powerpoint/2010/main" val="2363104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20"/>
          <p:cNvSpPr txBox="1">
            <a:spLocks noGrp="1"/>
          </p:cNvSpPr>
          <p:nvPr>
            <p:ph type="title"/>
          </p:nvPr>
        </p:nvSpPr>
        <p:spPr>
          <a:xfrm>
            <a:off x="350874" y="41354"/>
            <a:ext cx="6408300" cy="857400"/>
          </a:xfrm>
          <a:prstGeom prst="rect">
            <a:avLst/>
          </a:prstGeom>
        </p:spPr>
        <p:txBody>
          <a:bodyPr spcFirstLastPara="1" wrap="square" lIns="91425" tIns="91425" rIns="91425" bIns="91425" anchor="b" anchorCtr="0">
            <a:noAutofit/>
          </a:bodyPr>
          <a:lstStyle/>
          <a:p>
            <a:r>
              <a:rPr lang="en-US" dirty="0"/>
              <a:t>Correlation in South America</a:t>
            </a:r>
          </a:p>
        </p:txBody>
      </p:sp>
      <p:sp>
        <p:nvSpPr>
          <p:cNvPr id="1515" name="Google Shape;1515;p20"/>
          <p:cNvSpPr txBox="1">
            <a:spLocks noGrp="1"/>
          </p:cNvSpPr>
          <p:nvPr>
            <p:ph type="body" idx="1"/>
          </p:nvPr>
        </p:nvSpPr>
        <p:spPr>
          <a:xfrm>
            <a:off x="63389" y="3778826"/>
            <a:ext cx="7329783" cy="1253918"/>
          </a:xfrm>
          <a:prstGeom prst="rect">
            <a:avLst/>
          </a:prstGeom>
        </p:spPr>
        <p:txBody>
          <a:bodyPr spcFirstLastPara="1" wrap="square" lIns="91425" tIns="91425" rIns="91425" bIns="91425" anchor="t" anchorCtr="0">
            <a:noAutofit/>
          </a:bodyPr>
          <a:lstStyle/>
          <a:p>
            <a:pPr marL="76200" lvl="0" indent="0">
              <a:spcBef>
                <a:spcPts val="0"/>
              </a:spcBef>
              <a:buNone/>
            </a:pPr>
            <a:r>
              <a:rPr lang="en-US" sz="1200" dirty="0"/>
              <a:t>For Example in South America, The major difference in correlation was inspected in the correlation between wine per capita to the GDP which suggest that the level alcohol consuming is dependent on the GDP level in the state, so we decided to review those variables separately. </a:t>
            </a:r>
          </a:p>
          <a:p>
            <a:pPr marL="76200" lvl="0" indent="0">
              <a:spcBef>
                <a:spcPts val="0"/>
              </a:spcBef>
              <a:buNone/>
            </a:pPr>
            <a:r>
              <a:rPr lang="en-US" sz="1200" dirty="0"/>
              <a:t>Above is the scatter plot shows in details the correlation between wine per capita consumption to the GDP which appears to be comparative higher in South America, it clearly shows the positive correlation the emphasize that GDP is higher the wine consumption per capita increase as well</a:t>
            </a:r>
          </a:p>
        </p:txBody>
      </p:sp>
      <p:sp>
        <p:nvSpPr>
          <p:cNvPr id="1516" name="Google Shape;1516;p20"/>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5" name="Group 4">
            <a:extLst>
              <a:ext uri="{FF2B5EF4-FFF2-40B4-BE49-F238E27FC236}">
                <a16:creationId xmlns:a16="http://schemas.microsoft.com/office/drawing/2014/main" xmlns="" id="{575D3AA6-092B-4C2A-BC3E-FE320E5B351D}"/>
              </a:ext>
            </a:extLst>
          </p:cNvPr>
          <p:cNvGrpSpPr/>
          <p:nvPr/>
        </p:nvGrpSpPr>
        <p:grpSpPr>
          <a:xfrm>
            <a:off x="3373423" y="841079"/>
            <a:ext cx="3892738" cy="2880677"/>
            <a:chOff x="339020" y="939955"/>
            <a:chExt cx="4232980" cy="3239387"/>
          </a:xfrm>
        </p:grpSpPr>
        <p:pic>
          <p:nvPicPr>
            <p:cNvPr id="2" name="Picture 1">
              <a:extLst>
                <a:ext uri="{FF2B5EF4-FFF2-40B4-BE49-F238E27FC236}">
                  <a16:creationId xmlns:a16="http://schemas.microsoft.com/office/drawing/2014/main" xmlns="" id="{9D714F0F-06E6-4C22-B4F9-D929757B8D4C}"/>
                </a:ext>
              </a:extLst>
            </p:cNvPr>
            <p:cNvPicPr>
              <a:picLocks noChangeAspect="1"/>
            </p:cNvPicPr>
            <p:nvPr/>
          </p:nvPicPr>
          <p:blipFill>
            <a:blip r:embed="rId3"/>
            <a:stretch>
              <a:fillRect/>
            </a:stretch>
          </p:blipFill>
          <p:spPr>
            <a:xfrm>
              <a:off x="339020" y="939955"/>
              <a:ext cx="4232980" cy="3239387"/>
            </a:xfrm>
            <a:prstGeom prst="rect">
              <a:avLst/>
            </a:prstGeom>
          </p:spPr>
        </p:pic>
        <p:sp>
          <p:nvSpPr>
            <p:cNvPr id="4" name="Rectangle 3">
              <a:extLst>
                <a:ext uri="{FF2B5EF4-FFF2-40B4-BE49-F238E27FC236}">
                  <a16:creationId xmlns:a16="http://schemas.microsoft.com/office/drawing/2014/main" xmlns="" id="{5E959CF3-0285-41BC-A397-812069344071}"/>
                </a:ext>
              </a:extLst>
            </p:cNvPr>
            <p:cNvSpPr/>
            <p:nvPr/>
          </p:nvSpPr>
          <p:spPr>
            <a:xfrm>
              <a:off x="2962939" y="2700669"/>
              <a:ext cx="290624" cy="269359"/>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xmlns="" id="{0D98BD4A-0E58-4E7F-866D-6C1ADC50DD9D}"/>
              </a:ext>
            </a:extLst>
          </p:cNvPr>
          <p:cNvPicPr>
            <a:picLocks noChangeAspect="1"/>
          </p:cNvPicPr>
          <p:nvPr/>
        </p:nvPicPr>
        <p:blipFill>
          <a:blip r:embed="rId4"/>
          <a:stretch>
            <a:fillRect/>
          </a:stretch>
        </p:blipFill>
        <p:spPr>
          <a:xfrm>
            <a:off x="400255" y="841080"/>
            <a:ext cx="2880677" cy="2880677"/>
          </a:xfrm>
          <a:prstGeom prst="rect">
            <a:avLst/>
          </a:prstGeom>
        </p:spPr>
      </p:pic>
    </p:spTree>
    <p:extLst>
      <p:ext uri="{BB962C8B-B14F-4D97-AF65-F5344CB8AC3E}">
        <p14:creationId xmlns:p14="http://schemas.microsoft.com/office/powerpoint/2010/main" val="1056451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20"/>
          <p:cNvSpPr txBox="1">
            <a:spLocks noGrp="1"/>
          </p:cNvSpPr>
          <p:nvPr>
            <p:ph type="title"/>
          </p:nvPr>
        </p:nvSpPr>
        <p:spPr>
          <a:xfrm>
            <a:off x="301255" y="142061"/>
            <a:ext cx="6872177" cy="857400"/>
          </a:xfrm>
          <a:prstGeom prst="rect">
            <a:avLst/>
          </a:prstGeom>
        </p:spPr>
        <p:txBody>
          <a:bodyPr spcFirstLastPara="1" wrap="square" lIns="91425" tIns="91425" rIns="91425" bIns="91425" anchor="b" anchorCtr="0">
            <a:noAutofit/>
          </a:bodyPr>
          <a:lstStyle/>
          <a:p>
            <a:r>
              <a:rPr lang="en-US" dirty="0"/>
              <a:t>Histogram for each continent per ladder</a:t>
            </a:r>
          </a:p>
        </p:txBody>
      </p:sp>
      <p:sp>
        <p:nvSpPr>
          <p:cNvPr id="1515" name="Google Shape;1515;p20"/>
          <p:cNvSpPr txBox="1">
            <a:spLocks noGrp="1"/>
          </p:cNvSpPr>
          <p:nvPr>
            <p:ph type="body" idx="1"/>
          </p:nvPr>
        </p:nvSpPr>
        <p:spPr>
          <a:xfrm>
            <a:off x="108097" y="920020"/>
            <a:ext cx="3492796" cy="4112724"/>
          </a:xfrm>
          <a:prstGeom prst="rect">
            <a:avLst/>
          </a:prstGeom>
        </p:spPr>
        <p:txBody>
          <a:bodyPr spcFirstLastPara="1" wrap="square" lIns="91425" tIns="91425" rIns="91425" bIns="91425" anchor="t" anchorCtr="0">
            <a:noAutofit/>
          </a:bodyPr>
          <a:lstStyle/>
          <a:p>
            <a:pPr marL="76200" lvl="0" indent="0">
              <a:spcBef>
                <a:spcPts val="0"/>
              </a:spcBef>
              <a:buNone/>
            </a:pPr>
            <a:r>
              <a:rPr lang="en-US" sz="1200" dirty="0"/>
              <a:t/>
            </a:r>
            <a:br>
              <a:rPr lang="en-US" sz="1200" dirty="0"/>
            </a:br>
            <a:r>
              <a:rPr lang="en-US" sz="1200" dirty="0"/>
              <a:t>The histograms above present the distribution of the ladder by continent. In Africa the histogram is left-skewed which means that for most countries the mean is typically less than the median.</a:t>
            </a:r>
            <a:br>
              <a:rPr lang="en-US" sz="1200" dirty="0"/>
            </a:br>
            <a:r>
              <a:rPr lang="en-US" sz="1200" dirty="0"/>
              <a:t>In North and South America there is an outlier that can be described as extremely high values that do not fall near any other data points or represent unusual cases. In Asia the distribution is almost uniform. In Australia's visualization, New Zealand is also included which leads to unrepresentative sample size The bin size is the same for all graphs since there aren’t any identical values in the ladder's variable.</a:t>
            </a:r>
            <a:endParaRPr sz="1200" dirty="0"/>
          </a:p>
        </p:txBody>
      </p:sp>
      <p:sp>
        <p:nvSpPr>
          <p:cNvPr id="1516" name="Google Shape;1516;p20"/>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4" name="Picture 3">
            <a:extLst>
              <a:ext uri="{FF2B5EF4-FFF2-40B4-BE49-F238E27FC236}">
                <a16:creationId xmlns:a16="http://schemas.microsoft.com/office/drawing/2014/main" xmlns="" id="{0F46FFE1-727E-4978-9485-53EF709855DE}"/>
              </a:ext>
            </a:extLst>
          </p:cNvPr>
          <p:cNvPicPr>
            <a:picLocks noChangeAspect="1"/>
          </p:cNvPicPr>
          <p:nvPr/>
        </p:nvPicPr>
        <p:blipFill>
          <a:blip r:embed="rId3"/>
          <a:stretch>
            <a:fillRect/>
          </a:stretch>
        </p:blipFill>
        <p:spPr>
          <a:xfrm>
            <a:off x="3416426" y="999461"/>
            <a:ext cx="5619477" cy="3704560"/>
          </a:xfrm>
          <a:prstGeom prst="rect">
            <a:avLst/>
          </a:prstGeom>
        </p:spPr>
      </p:pic>
    </p:spTree>
    <p:extLst>
      <p:ext uri="{BB962C8B-B14F-4D97-AF65-F5344CB8AC3E}">
        <p14:creationId xmlns:p14="http://schemas.microsoft.com/office/powerpoint/2010/main" val="3144880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20"/>
          <p:cNvSpPr txBox="1">
            <a:spLocks noGrp="1"/>
          </p:cNvSpPr>
          <p:nvPr>
            <p:ph type="title"/>
          </p:nvPr>
        </p:nvSpPr>
        <p:spPr>
          <a:xfrm>
            <a:off x="301255" y="142061"/>
            <a:ext cx="6872177" cy="857400"/>
          </a:xfrm>
          <a:prstGeom prst="rect">
            <a:avLst/>
          </a:prstGeom>
        </p:spPr>
        <p:txBody>
          <a:bodyPr spcFirstLastPara="1" wrap="square" lIns="91425" tIns="91425" rIns="91425" bIns="91425" anchor="b" anchorCtr="0">
            <a:noAutofit/>
          </a:bodyPr>
          <a:lstStyle/>
          <a:p>
            <a:r>
              <a:rPr lang="en-US" dirty="0" smtClean="0"/>
              <a:t>Top 10 countries According By Different Parameters</a:t>
            </a:r>
            <a:endParaRPr lang="en-US" dirty="0"/>
          </a:p>
        </p:txBody>
      </p:sp>
      <p:sp>
        <p:nvSpPr>
          <p:cNvPr id="1515" name="Google Shape;1515;p20"/>
          <p:cNvSpPr txBox="1">
            <a:spLocks noGrp="1"/>
          </p:cNvSpPr>
          <p:nvPr>
            <p:ph type="body" idx="1"/>
          </p:nvPr>
        </p:nvSpPr>
        <p:spPr>
          <a:xfrm>
            <a:off x="108097" y="1325763"/>
            <a:ext cx="3103829" cy="2530111"/>
          </a:xfrm>
          <a:prstGeom prst="rect">
            <a:avLst/>
          </a:prstGeom>
        </p:spPr>
        <p:txBody>
          <a:bodyPr spcFirstLastPara="1" wrap="square" lIns="91425" tIns="91425" rIns="91425" bIns="91425" anchor="t" anchorCtr="0">
            <a:noAutofit/>
          </a:bodyPr>
          <a:lstStyle/>
          <a:p>
            <a:pPr marL="76200" lvl="0" indent="0">
              <a:spcBef>
                <a:spcPts val="0"/>
              </a:spcBef>
              <a:buNone/>
            </a:pPr>
            <a:r>
              <a:rPr lang="en-US" sz="1200" dirty="0"/>
              <a:t/>
            </a:r>
            <a:br>
              <a:rPr lang="en-US" sz="1200" dirty="0"/>
            </a:br>
            <a:r>
              <a:rPr lang="en-US" sz="1200" dirty="0"/>
              <a:t>T</a:t>
            </a:r>
            <a:r>
              <a:rPr lang="en-US" sz="1200" dirty="0" smtClean="0"/>
              <a:t>op </a:t>
            </a:r>
            <a:r>
              <a:rPr lang="en-US" sz="1200" dirty="0"/>
              <a:t>10 countries that has the highest total happiness score with different key factors variables: freedom, GDP, generosity, social support and healthy life expectancy. </a:t>
            </a:r>
            <a:endParaRPr lang="en-US" sz="1200" dirty="0" smtClean="0"/>
          </a:p>
          <a:p>
            <a:pPr marL="76200" lvl="0" indent="0">
              <a:spcBef>
                <a:spcPts val="0"/>
              </a:spcBef>
              <a:buNone/>
            </a:pPr>
            <a:r>
              <a:rPr lang="en-US" sz="1200" dirty="0" smtClean="0"/>
              <a:t>1. Finland </a:t>
            </a:r>
            <a:r>
              <a:rPr lang="en-US" sz="1200" dirty="0"/>
              <a:t>has the highest rank in generosity among all other countries. </a:t>
            </a:r>
            <a:endParaRPr lang="en-US" sz="1200" dirty="0" smtClean="0"/>
          </a:p>
          <a:p>
            <a:pPr marL="76200" lvl="0" indent="0">
              <a:spcBef>
                <a:spcPts val="0"/>
              </a:spcBef>
              <a:buNone/>
            </a:pPr>
            <a:r>
              <a:rPr lang="en-US" sz="1200" dirty="0" smtClean="0"/>
              <a:t>2. Austria </a:t>
            </a:r>
            <a:r>
              <a:rPr lang="en-US" sz="1200" dirty="0"/>
              <a:t>has the highest rank in social support among all other countries. </a:t>
            </a:r>
            <a:endParaRPr lang="en-US" sz="1200" dirty="0" smtClean="0"/>
          </a:p>
          <a:p>
            <a:pPr marL="76200" lvl="0" indent="0">
              <a:spcBef>
                <a:spcPts val="0"/>
              </a:spcBef>
              <a:buNone/>
            </a:pPr>
            <a:r>
              <a:rPr lang="en-US" sz="1200" dirty="0" smtClean="0"/>
              <a:t>3. Iceland </a:t>
            </a:r>
            <a:r>
              <a:rPr lang="en-US" sz="1200" dirty="0"/>
              <a:t>has the lowest rank in social support. </a:t>
            </a:r>
            <a:endParaRPr lang="en-US" sz="1200" dirty="0" smtClean="0"/>
          </a:p>
          <a:p>
            <a:pPr marL="76200" lvl="0" indent="0">
              <a:spcBef>
                <a:spcPts val="0"/>
              </a:spcBef>
              <a:buNone/>
            </a:pPr>
            <a:endParaRPr lang="en-US" sz="1200" dirty="0"/>
          </a:p>
        </p:txBody>
      </p:sp>
      <p:sp>
        <p:nvSpPr>
          <p:cNvPr id="1516" name="Google Shape;1516;p20"/>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pic>
        <p:nvPicPr>
          <p:cNvPr id="6" name="Picture 5"/>
          <p:cNvPicPr>
            <a:picLocks noChangeAspect="1"/>
          </p:cNvPicPr>
          <p:nvPr/>
        </p:nvPicPr>
        <p:blipFill>
          <a:blip r:embed="rId3"/>
          <a:stretch>
            <a:fillRect/>
          </a:stretch>
        </p:blipFill>
        <p:spPr>
          <a:xfrm>
            <a:off x="3422356" y="1055313"/>
            <a:ext cx="5560279" cy="3071013"/>
          </a:xfrm>
          <a:prstGeom prst="rect">
            <a:avLst/>
          </a:prstGeom>
        </p:spPr>
      </p:pic>
    </p:spTree>
    <p:extLst>
      <p:ext uri="{BB962C8B-B14F-4D97-AF65-F5344CB8AC3E}">
        <p14:creationId xmlns:p14="http://schemas.microsoft.com/office/powerpoint/2010/main" val="881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18"/>
          <p:cNvSpPr txBox="1">
            <a:spLocks noGrp="1"/>
          </p:cNvSpPr>
          <p:nvPr>
            <p:ph type="ctrTitle"/>
          </p:nvPr>
        </p:nvSpPr>
        <p:spPr>
          <a:xfrm>
            <a:off x="543900" y="2489091"/>
            <a:ext cx="3438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dirty="0">
                <a:solidFill>
                  <a:srgbClr val="50B883"/>
                </a:solidFill>
              </a:rPr>
              <a:t>1.</a:t>
            </a:r>
            <a:endParaRPr sz="7200" b="1" dirty="0">
              <a:solidFill>
                <a:srgbClr val="50B883"/>
              </a:solidFill>
            </a:endParaRPr>
          </a:p>
          <a:p>
            <a:pPr marL="0" lvl="0" indent="0" algn="l" rtl="0">
              <a:spcBef>
                <a:spcPts val="0"/>
              </a:spcBef>
              <a:spcAft>
                <a:spcPts val="0"/>
              </a:spcAft>
              <a:buNone/>
            </a:pPr>
            <a:r>
              <a:rPr lang="en-US" dirty="0"/>
              <a:t>Introduction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18"/>
          <p:cNvSpPr txBox="1">
            <a:spLocks noGrp="1"/>
          </p:cNvSpPr>
          <p:nvPr>
            <p:ph type="ctrTitle"/>
          </p:nvPr>
        </p:nvSpPr>
        <p:spPr>
          <a:xfrm>
            <a:off x="543900" y="2489091"/>
            <a:ext cx="3438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dirty="0">
                <a:solidFill>
                  <a:srgbClr val="50B883"/>
                </a:solidFill>
              </a:rPr>
              <a:t>4.</a:t>
            </a:r>
            <a:endParaRPr sz="7200" b="1" dirty="0">
              <a:solidFill>
                <a:srgbClr val="50B883"/>
              </a:solidFill>
            </a:endParaRPr>
          </a:p>
          <a:p>
            <a:pPr marL="0" lvl="0" indent="0" algn="l" rtl="0">
              <a:spcBef>
                <a:spcPts val="0"/>
              </a:spcBef>
              <a:spcAft>
                <a:spcPts val="0"/>
              </a:spcAft>
              <a:buNone/>
            </a:pPr>
            <a:r>
              <a:rPr lang="en-US" dirty="0"/>
              <a:t>Application</a:t>
            </a:r>
            <a:endParaRPr dirty="0"/>
          </a:p>
        </p:txBody>
      </p:sp>
    </p:spTree>
    <p:extLst>
      <p:ext uri="{BB962C8B-B14F-4D97-AF65-F5344CB8AC3E}">
        <p14:creationId xmlns:p14="http://schemas.microsoft.com/office/powerpoint/2010/main" val="2079131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WHR Application	</a:t>
            </a:r>
          </a:p>
        </p:txBody>
      </p:sp>
      <p:sp>
        <p:nvSpPr>
          <p:cNvPr id="3" name="Text Placeholder 2"/>
          <p:cNvSpPr>
            <a:spLocks noGrp="1"/>
          </p:cNvSpPr>
          <p:nvPr>
            <p:ph type="body" idx="1"/>
          </p:nvPr>
        </p:nvSpPr>
        <p:spPr>
          <a:xfrm>
            <a:off x="349623" y="1304350"/>
            <a:ext cx="6408300" cy="3266700"/>
          </a:xfrm>
        </p:spPr>
        <p:txBody>
          <a:bodyPr/>
          <a:lstStyle/>
          <a:p>
            <a:r>
              <a:rPr lang="en-US" dirty="0"/>
              <a:t>We wanted to provide people with the chance to explore the data, but in a fun and interactive way. Therefore, we created a simple, six question survey, that aims to predict which countries the surveyor will be happiest living in according to his values and opinions. The results are based upon previous happiness scores from the past 5 years.</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4026994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5672" y="941212"/>
            <a:ext cx="6672382" cy="3861308"/>
          </a:xfrm>
          <a:prstGeom prst="rect">
            <a:avLst/>
          </a:prstGeom>
        </p:spPr>
      </p:pic>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
        <p:nvSpPr>
          <p:cNvPr id="6" name="Title 1"/>
          <p:cNvSpPr>
            <a:spLocks noGrp="1"/>
          </p:cNvSpPr>
          <p:nvPr>
            <p:ph type="title"/>
          </p:nvPr>
        </p:nvSpPr>
        <p:spPr>
          <a:xfrm>
            <a:off x="135672" y="0"/>
            <a:ext cx="6408300" cy="857400"/>
          </a:xfrm>
        </p:spPr>
        <p:txBody>
          <a:bodyPr/>
          <a:lstStyle/>
          <a:p>
            <a:r>
              <a:rPr lang="en-US" dirty="0"/>
              <a:t>Answer our survey questions</a:t>
            </a:r>
          </a:p>
        </p:txBody>
      </p:sp>
    </p:spTree>
    <p:extLst>
      <p:ext uri="{BB962C8B-B14F-4D97-AF65-F5344CB8AC3E}">
        <p14:creationId xmlns:p14="http://schemas.microsoft.com/office/powerpoint/2010/main" val="311027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closer look to our App</a:t>
            </a:r>
          </a:p>
        </p:txBody>
      </p:sp>
      <p:sp>
        <p:nvSpPr>
          <p:cNvPr id="3" name="Text Placeholder 2"/>
          <p:cNvSpPr>
            <a:spLocks noGrp="1"/>
          </p:cNvSpPr>
          <p:nvPr>
            <p:ph type="body" idx="1"/>
          </p:nvPr>
        </p:nvSpPr>
        <p:spPr>
          <a:xfrm>
            <a:off x="457200" y="1504950"/>
            <a:ext cx="6408300" cy="1099937"/>
          </a:xfrm>
        </p:spPr>
        <p:txBody>
          <a:bodyPr/>
          <a:lstStyle/>
          <a:p>
            <a:r>
              <a:rPr lang="en-US" dirty="0">
                <a:hlinkClick r:id="rId2"/>
              </a:rPr>
              <a:t>https://projects.invisionapp.com/d/main#/console/18229311/378464729/preview</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1292651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18"/>
          <p:cNvSpPr txBox="1">
            <a:spLocks noGrp="1"/>
          </p:cNvSpPr>
          <p:nvPr>
            <p:ph type="ctrTitle"/>
          </p:nvPr>
        </p:nvSpPr>
        <p:spPr>
          <a:xfrm>
            <a:off x="543900" y="2489091"/>
            <a:ext cx="3438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dirty="0">
                <a:solidFill>
                  <a:srgbClr val="50B883"/>
                </a:solidFill>
              </a:rPr>
              <a:t>5.</a:t>
            </a:r>
            <a:endParaRPr sz="7200" b="1" dirty="0">
              <a:solidFill>
                <a:srgbClr val="50B883"/>
              </a:solidFill>
            </a:endParaRPr>
          </a:p>
          <a:p>
            <a:pPr marL="0" lvl="0" indent="0" algn="l" rtl="0">
              <a:spcBef>
                <a:spcPts val="0"/>
              </a:spcBef>
              <a:spcAft>
                <a:spcPts val="0"/>
              </a:spcAft>
              <a:buNone/>
            </a:pPr>
            <a:r>
              <a:rPr lang="en-US" dirty="0"/>
              <a:t>Cloud</a:t>
            </a:r>
            <a:endParaRPr dirty="0"/>
          </a:p>
        </p:txBody>
      </p:sp>
    </p:spTree>
    <p:extLst>
      <p:ext uri="{BB962C8B-B14F-4D97-AF65-F5344CB8AC3E}">
        <p14:creationId xmlns:p14="http://schemas.microsoft.com/office/powerpoint/2010/main" val="4015334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20"/>
          <p:cNvSpPr txBox="1">
            <a:spLocks noGrp="1"/>
          </p:cNvSpPr>
          <p:nvPr>
            <p:ph type="title"/>
          </p:nvPr>
        </p:nvSpPr>
        <p:spPr>
          <a:xfrm>
            <a:off x="350874" y="41354"/>
            <a:ext cx="6408300" cy="857400"/>
          </a:xfrm>
          <a:prstGeom prst="rect">
            <a:avLst/>
          </a:prstGeom>
        </p:spPr>
        <p:txBody>
          <a:bodyPr spcFirstLastPara="1" wrap="square" lIns="91425" tIns="91425" rIns="91425" bIns="91425" anchor="b" anchorCtr="0">
            <a:noAutofit/>
          </a:bodyPr>
          <a:lstStyle/>
          <a:p>
            <a:r>
              <a:rPr lang="en-US" dirty="0"/>
              <a:t>Cloud Computing </a:t>
            </a:r>
          </a:p>
        </p:txBody>
      </p:sp>
      <p:sp>
        <p:nvSpPr>
          <p:cNvPr id="1516" name="Google Shape;1516;p20"/>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9" name="TextBox 8">
            <a:extLst>
              <a:ext uri="{FF2B5EF4-FFF2-40B4-BE49-F238E27FC236}">
                <a16:creationId xmlns:a16="http://schemas.microsoft.com/office/drawing/2014/main" xmlns="" id="{362FD1DF-413C-BD43-8ADC-6EE2EE4ED472}"/>
              </a:ext>
            </a:extLst>
          </p:cNvPr>
          <p:cNvSpPr txBox="1"/>
          <p:nvPr/>
        </p:nvSpPr>
        <p:spPr>
          <a:xfrm>
            <a:off x="225770" y="898754"/>
            <a:ext cx="7310494" cy="4154984"/>
          </a:xfrm>
          <a:prstGeom prst="rect">
            <a:avLst/>
          </a:prstGeom>
          <a:noFill/>
        </p:spPr>
        <p:txBody>
          <a:bodyPr wrap="square" rtlCol="0">
            <a:spAutoFit/>
          </a:bodyPr>
          <a:lstStyle/>
          <a:p>
            <a:r>
              <a:rPr lang="en-US" sz="1200" dirty="0">
                <a:solidFill>
                  <a:srgbClr val="266D78"/>
                </a:solidFill>
                <a:latin typeface="Muli Light"/>
                <a:sym typeface="Muli Light"/>
              </a:rPr>
              <a:t>We used Amazon Web Services and Google Compute Platform in order to use on-demand availability of our code and analysis. </a:t>
            </a:r>
          </a:p>
          <a:p>
            <a:endParaRPr lang="en-US" sz="1200" dirty="0">
              <a:solidFill>
                <a:srgbClr val="266D78"/>
              </a:solidFill>
              <a:latin typeface="Muli Light"/>
              <a:sym typeface="Muli Light"/>
            </a:endParaRPr>
          </a:p>
          <a:p>
            <a:r>
              <a:rPr lang="en-US" sz="1200" dirty="0">
                <a:solidFill>
                  <a:srgbClr val="266D78"/>
                </a:solidFill>
                <a:latin typeface="Muli Light"/>
                <a:sym typeface="Muli Light"/>
              </a:rPr>
              <a:t>Our activation instances commands are:</a:t>
            </a:r>
          </a:p>
          <a:p>
            <a:endParaRPr lang="en-US" sz="1200" dirty="0">
              <a:solidFill>
                <a:srgbClr val="266D78"/>
              </a:solidFill>
              <a:latin typeface="Muli Light"/>
              <a:sym typeface="Muli Light"/>
            </a:endParaRPr>
          </a:p>
          <a:p>
            <a:r>
              <a:rPr lang="en-US" sz="1200" b="1" dirty="0">
                <a:solidFill>
                  <a:srgbClr val="266D78"/>
                </a:solidFill>
                <a:latin typeface="Muli Light"/>
                <a:sym typeface="Muli Light"/>
              </a:rPr>
              <a:t>Google Cloud Instance Access</a:t>
            </a:r>
          </a:p>
          <a:p>
            <a:r>
              <a:rPr lang="en-US" sz="1200" dirty="0" err="1">
                <a:solidFill>
                  <a:srgbClr val="266D78"/>
                </a:solidFill>
                <a:latin typeface="Muli Light"/>
                <a:sym typeface="Muli Light"/>
              </a:rPr>
              <a:t>ssh</a:t>
            </a:r>
            <a:r>
              <a:rPr lang="en-US" sz="1200" dirty="0">
                <a:solidFill>
                  <a:srgbClr val="266D78"/>
                </a:solidFill>
                <a:latin typeface="Muli Light"/>
                <a:sym typeface="Muli Light"/>
              </a:rPr>
              <a:t> -</a:t>
            </a:r>
            <a:r>
              <a:rPr lang="en-US" sz="1200" dirty="0" err="1">
                <a:solidFill>
                  <a:srgbClr val="266D78"/>
                </a:solidFill>
                <a:latin typeface="Muli Light"/>
                <a:sym typeface="Muli Light"/>
              </a:rPr>
              <a:t>i</a:t>
            </a:r>
            <a:r>
              <a:rPr lang="en-US" sz="1200" dirty="0">
                <a:solidFill>
                  <a:srgbClr val="266D78"/>
                </a:solidFill>
                <a:latin typeface="Muli Light"/>
                <a:sym typeface="Muli Light"/>
              </a:rPr>
              <a:t> </a:t>
            </a:r>
            <a:r>
              <a:rPr lang="en-US" sz="1200" dirty="0" err="1">
                <a:solidFill>
                  <a:srgbClr val="266D78"/>
                </a:solidFill>
                <a:latin typeface="Muli Light"/>
                <a:sym typeface="Muli Light"/>
              </a:rPr>
              <a:t>gcloud_instance_key</a:t>
            </a:r>
            <a:r>
              <a:rPr lang="en-US" sz="1200" dirty="0">
                <a:solidFill>
                  <a:srgbClr val="266D78"/>
                </a:solidFill>
                <a:latin typeface="Muli Light"/>
                <a:sym typeface="Muli Light"/>
              </a:rPr>
              <a:t> yucapstone@104.197.234.160 </a:t>
            </a:r>
          </a:p>
          <a:p>
            <a:endParaRPr lang="en-US" sz="1200" dirty="0">
              <a:solidFill>
                <a:srgbClr val="266D78"/>
              </a:solidFill>
              <a:latin typeface="Muli Light"/>
              <a:sym typeface="Muli Light"/>
            </a:endParaRPr>
          </a:p>
          <a:p>
            <a:r>
              <a:rPr lang="en-US" sz="1200" b="1" dirty="0">
                <a:solidFill>
                  <a:srgbClr val="266D78"/>
                </a:solidFill>
                <a:latin typeface="Muli Light"/>
                <a:sym typeface="Muli Light"/>
              </a:rPr>
              <a:t>AWS Instance Access</a:t>
            </a:r>
          </a:p>
          <a:p>
            <a:r>
              <a:rPr lang="en-US" sz="1200" dirty="0" err="1">
                <a:solidFill>
                  <a:srgbClr val="266D78"/>
                </a:solidFill>
                <a:latin typeface="Muli Light"/>
                <a:sym typeface="Muli Light"/>
              </a:rPr>
              <a:t>ssh</a:t>
            </a:r>
            <a:r>
              <a:rPr lang="en-US" sz="1200" dirty="0">
                <a:solidFill>
                  <a:srgbClr val="266D78"/>
                </a:solidFill>
                <a:latin typeface="Muli Light"/>
                <a:sym typeface="Muli Light"/>
              </a:rPr>
              <a:t> -</a:t>
            </a:r>
            <a:r>
              <a:rPr lang="en-US" sz="1200" dirty="0" err="1">
                <a:solidFill>
                  <a:srgbClr val="266D78"/>
                </a:solidFill>
                <a:latin typeface="Muli Light"/>
                <a:sym typeface="Muli Light"/>
              </a:rPr>
              <a:t>i</a:t>
            </a:r>
            <a:r>
              <a:rPr lang="en-US" sz="1200" dirty="0">
                <a:solidFill>
                  <a:srgbClr val="266D78"/>
                </a:solidFill>
                <a:latin typeface="Muli Light"/>
                <a:sym typeface="Muli Light"/>
              </a:rPr>
              <a:t> "ec2Instance.pem" ubuntu@ec2-35-177-2-216.eu-west-2.compute.amazonaws.com</a:t>
            </a:r>
          </a:p>
          <a:p>
            <a:endParaRPr lang="en-US" sz="1200" dirty="0">
              <a:solidFill>
                <a:srgbClr val="266D78"/>
              </a:solidFill>
              <a:latin typeface="Muli Light"/>
              <a:sym typeface="Muli Light"/>
            </a:endParaRPr>
          </a:p>
          <a:p>
            <a:r>
              <a:rPr lang="en-US" sz="1200" b="1" dirty="0">
                <a:solidFill>
                  <a:srgbClr val="266D78"/>
                </a:solidFill>
                <a:latin typeface="Muli Light"/>
                <a:sym typeface="Muli Light"/>
              </a:rPr>
              <a:t>Run On Cloud Instances</a:t>
            </a:r>
          </a:p>
          <a:p>
            <a:r>
              <a:rPr lang="en-US" sz="1200" dirty="0" err="1">
                <a:solidFill>
                  <a:srgbClr val="266D78"/>
                </a:solidFill>
                <a:latin typeface="Muli Light"/>
                <a:sym typeface="Muli Light"/>
              </a:rPr>
              <a:t>jupyter</a:t>
            </a:r>
            <a:r>
              <a:rPr lang="en-US" sz="1200" dirty="0">
                <a:solidFill>
                  <a:srgbClr val="266D78"/>
                </a:solidFill>
                <a:latin typeface="Muli Light"/>
                <a:sym typeface="Muli Light"/>
              </a:rPr>
              <a:t> notebook --no-browser --port=8888</a:t>
            </a:r>
          </a:p>
          <a:p>
            <a:endParaRPr lang="en-US" sz="1200" dirty="0">
              <a:solidFill>
                <a:srgbClr val="266D78"/>
              </a:solidFill>
              <a:latin typeface="Muli Light"/>
              <a:sym typeface="Muli Light"/>
            </a:endParaRPr>
          </a:p>
          <a:p>
            <a:r>
              <a:rPr lang="en-US" sz="1200" b="1" dirty="0">
                <a:solidFill>
                  <a:srgbClr val="266D78"/>
                </a:solidFill>
                <a:latin typeface="Muli Light"/>
                <a:sym typeface="Muli Light"/>
              </a:rPr>
              <a:t>Access EC2 Instance Notebook</a:t>
            </a:r>
          </a:p>
          <a:p>
            <a:r>
              <a:rPr lang="en-US" sz="1200" dirty="0" err="1">
                <a:solidFill>
                  <a:srgbClr val="266D78"/>
                </a:solidFill>
                <a:latin typeface="Muli Light"/>
                <a:sym typeface="Muli Light"/>
              </a:rPr>
              <a:t>ssh</a:t>
            </a:r>
            <a:r>
              <a:rPr lang="en-US" sz="1200" dirty="0">
                <a:solidFill>
                  <a:srgbClr val="266D78"/>
                </a:solidFill>
                <a:latin typeface="Muli Light"/>
                <a:sym typeface="Muli Light"/>
              </a:rPr>
              <a:t> -</a:t>
            </a:r>
            <a:r>
              <a:rPr lang="en-US" sz="1200" dirty="0" err="1">
                <a:solidFill>
                  <a:srgbClr val="266D78"/>
                </a:solidFill>
                <a:latin typeface="Muli Light"/>
                <a:sym typeface="Muli Light"/>
              </a:rPr>
              <a:t>i</a:t>
            </a:r>
            <a:r>
              <a:rPr lang="en-US" sz="1200" dirty="0">
                <a:solidFill>
                  <a:srgbClr val="266D78"/>
                </a:solidFill>
                <a:latin typeface="Muli Light"/>
                <a:sym typeface="Muli Light"/>
              </a:rPr>
              <a:t> ec2Instance.pem -L 8000:localhost:8888 </a:t>
            </a:r>
            <a:r>
              <a:rPr lang="en-US" sz="1200" dirty="0">
                <a:solidFill>
                  <a:srgbClr val="266D78"/>
                </a:solidFill>
                <a:latin typeface="Muli Light"/>
                <a:sym typeface="Muli Light"/>
                <a:hlinkClick r:id="rId3">
                  <a:extLst>
                    <a:ext uri="{A12FA001-AC4F-418D-AE19-62706E023703}">
                      <ahyp:hlinkClr xmlns:ahyp="http://schemas.microsoft.com/office/drawing/2018/hyperlinkcolor" xmlns="" val="tx"/>
                    </a:ext>
                  </a:extLst>
                </a:hlinkClick>
              </a:rPr>
              <a:t>ubuntu@ec2-35-177-2-216.eu-west-2.compute.amazonaws.com</a:t>
            </a:r>
            <a:endParaRPr lang="en-US" sz="1200" dirty="0">
              <a:solidFill>
                <a:srgbClr val="266D78"/>
              </a:solidFill>
              <a:latin typeface="Muli Light"/>
              <a:sym typeface="Muli Light"/>
            </a:endParaRPr>
          </a:p>
          <a:p>
            <a:endParaRPr lang="en-US" sz="1200" dirty="0">
              <a:solidFill>
                <a:srgbClr val="266D78"/>
              </a:solidFill>
              <a:latin typeface="Muli Light"/>
              <a:sym typeface="Muli Light"/>
            </a:endParaRPr>
          </a:p>
          <a:p>
            <a:r>
              <a:rPr lang="en-US" sz="1200" b="1" dirty="0">
                <a:solidFill>
                  <a:srgbClr val="266D78"/>
                </a:solidFill>
                <a:latin typeface="Muli Light"/>
                <a:sym typeface="Muli Light"/>
              </a:rPr>
              <a:t>Access </a:t>
            </a:r>
            <a:r>
              <a:rPr lang="en-US" sz="1200" b="1" dirty="0" err="1">
                <a:solidFill>
                  <a:srgbClr val="266D78"/>
                </a:solidFill>
                <a:latin typeface="Muli Light"/>
                <a:sym typeface="Muli Light"/>
              </a:rPr>
              <a:t>GCloud</a:t>
            </a:r>
            <a:r>
              <a:rPr lang="en-US" sz="1200" b="1" dirty="0">
                <a:solidFill>
                  <a:srgbClr val="266D78"/>
                </a:solidFill>
                <a:latin typeface="Muli Light"/>
                <a:sym typeface="Muli Light"/>
              </a:rPr>
              <a:t> Instance Notebook</a:t>
            </a:r>
          </a:p>
          <a:p>
            <a:r>
              <a:rPr lang="en-US" sz="1200" dirty="0" err="1">
                <a:solidFill>
                  <a:srgbClr val="266D78"/>
                </a:solidFill>
                <a:latin typeface="Muli Light"/>
                <a:sym typeface="Muli Light"/>
              </a:rPr>
              <a:t>ssh</a:t>
            </a:r>
            <a:r>
              <a:rPr lang="en-US" sz="1200" dirty="0">
                <a:solidFill>
                  <a:srgbClr val="266D78"/>
                </a:solidFill>
                <a:latin typeface="Muli Light"/>
                <a:sym typeface="Muli Light"/>
              </a:rPr>
              <a:t> -</a:t>
            </a:r>
            <a:r>
              <a:rPr lang="en-US" sz="1200" dirty="0" err="1">
                <a:solidFill>
                  <a:srgbClr val="266D78"/>
                </a:solidFill>
                <a:latin typeface="Muli Light"/>
                <a:sym typeface="Muli Light"/>
              </a:rPr>
              <a:t>i</a:t>
            </a:r>
            <a:r>
              <a:rPr lang="en-US" sz="1200" dirty="0">
                <a:solidFill>
                  <a:srgbClr val="266D78"/>
                </a:solidFill>
                <a:latin typeface="Muli Light"/>
                <a:sym typeface="Muli Light"/>
              </a:rPr>
              <a:t> </a:t>
            </a:r>
            <a:r>
              <a:rPr lang="en-US" sz="1200" dirty="0" err="1">
                <a:solidFill>
                  <a:srgbClr val="266D78"/>
                </a:solidFill>
                <a:latin typeface="Muli Light"/>
                <a:sym typeface="Muli Light"/>
              </a:rPr>
              <a:t>gcloud_instance_key</a:t>
            </a:r>
            <a:r>
              <a:rPr lang="en-US" sz="1200" dirty="0">
                <a:solidFill>
                  <a:srgbClr val="266D78"/>
                </a:solidFill>
                <a:latin typeface="Muli Light"/>
                <a:sym typeface="Muli Light"/>
              </a:rPr>
              <a:t> -L 8000:localhost:8888 yucapstone@104.197.234.160</a:t>
            </a:r>
          </a:p>
          <a:p>
            <a:endParaRPr lang="en-US" sz="1200" dirty="0"/>
          </a:p>
          <a:p>
            <a:endParaRPr lang="en-US" sz="1200" dirty="0"/>
          </a:p>
        </p:txBody>
      </p:sp>
    </p:spTree>
    <p:extLst>
      <p:ext uri="{BB962C8B-B14F-4D97-AF65-F5344CB8AC3E}">
        <p14:creationId xmlns:p14="http://schemas.microsoft.com/office/powerpoint/2010/main" val="2866460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20"/>
          <p:cNvSpPr txBox="1">
            <a:spLocks noGrp="1"/>
          </p:cNvSpPr>
          <p:nvPr>
            <p:ph type="title"/>
          </p:nvPr>
        </p:nvSpPr>
        <p:spPr>
          <a:xfrm>
            <a:off x="350874" y="41354"/>
            <a:ext cx="6408300" cy="857400"/>
          </a:xfrm>
          <a:prstGeom prst="rect">
            <a:avLst/>
          </a:prstGeom>
        </p:spPr>
        <p:txBody>
          <a:bodyPr spcFirstLastPara="1" wrap="square" lIns="91425" tIns="91425" rIns="91425" bIns="91425" anchor="b" anchorCtr="0">
            <a:noAutofit/>
          </a:bodyPr>
          <a:lstStyle/>
          <a:p>
            <a:r>
              <a:rPr lang="en-US" dirty="0"/>
              <a:t>Cloud Computing </a:t>
            </a:r>
          </a:p>
        </p:txBody>
      </p:sp>
      <p:sp>
        <p:nvSpPr>
          <p:cNvPr id="1516" name="Google Shape;1516;p20"/>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pic>
        <p:nvPicPr>
          <p:cNvPr id="6" name="Picture 5" descr="A screenshot of a cell phone&#10;&#10;Description automatically generated">
            <a:extLst>
              <a:ext uri="{FF2B5EF4-FFF2-40B4-BE49-F238E27FC236}">
                <a16:creationId xmlns:a16="http://schemas.microsoft.com/office/drawing/2014/main" xmlns="" id="{E5920027-7DE6-8741-9F1E-DDE64749115E}"/>
              </a:ext>
            </a:extLst>
          </p:cNvPr>
          <p:cNvPicPr>
            <a:picLocks noChangeAspect="1"/>
          </p:cNvPicPr>
          <p:nvPr/>
        </p:nvPicPr>
        <p:blipFill>
          <a:blip r:embed="rId3"/>
          <a:stretch>
            <a:fillRect/>
          </a:stretch>
        </p:blipFill>
        <p:spPr>
          <a:xfrm>
            <a:off x="350874" y="1223180"/>
            <a:ext cx="4571999" cy="23610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A screenshot of a computer&#10;&#10;Description automatically generated">
            <a:extLst>
              <a:ext uri="{FF2B5EF4-FFF2-40B4-BE49-F238E27FC236}">
                <a16:creationId xmlns:a16="http://schemas.microsoft.com/office/drawing/2014/main" xmlns="" id="{55DC5160-CE11-4140-8C0A-685D3C0EC882}"/>
              </a:ext>
            </a:extLst>
          </p:cNvPr>
          <p:cNvPicPr>
            <a:picLocks noChangeAspect="1"/>
          </p:cNvPicPr>
          <p:nvPr/>
        </p:nvPicPr>
        <p:blipFill>
          <a:blip r:embed="rId4"/>
          <a:stretch>
            <a:fillRect/>
          </a:stretch>
        </p:blipFill>
        <p:spPr>
          <a:xfrm>
            <a:off x="4581662" y="2739815"/>
            <a:ext cx="4355024" cy="22696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xmlns="" id="{BC2B5E0D-A1A7-6547-904D-A5C4A9E3E3A0}"/>
              </a:ext>
            </a:extLst>
          </p:cNvPr>
          <p:cNvSpPr txBox="1"/>
          <p:nvPr/>
        </p:nvSpPr>
        <p:spPr>
          <a:xfrm>
            <a:off x="1410415" y="3612543"/>
            <a:ext cx="2452916" cy="307777"/>
          </a:xfrm>
          <a:prstGeom prst="rect">
            <a:avLst/>
          </a:prstGeom>
          <a:noFill/>
        </p:spPr>
        <p:txBody>
          <a:bodyPr wrap="none" rtlCol="0">
            <a:spAutoFit/>
          </a:bodyPr>
          <a:lstStyle/>
          <a:p>
            <a:r>
              <a:rPr lang="en-US" b="1" dirty="0"/>
              <a:t>Google Compute Platform </a:t>
            </a:r>
          </a:p>
        </p:txBody>
      </p:sp>
      <p:sp>
        <p:nvSpPr>
          <p:cNvPr id="7" name="TextBox 6">
            <a:extLst>
              <a:ext uri="{FF2B5EF4-FFF2-40B4-BE49-F238E27FC236}">
                <a16:creationId xmlns:a16="http://schemas.microsoft.com/office/drawing/2014/main" xmlns="" id="{FD04521F-EE55-434E-8CD9-EFD59775A36A}"/>
              </a:ext>
            </a:extLst>
          </p:cNvPr>
          <p:cNvSpPr txBox="1"/>
          <p:nvPr/>
        </p:nvSpPr>
        <p:spPr>
          <a:xfrm>
            <a:off x="5703321" y="2391935"/>
            <a:ext cx="2097049" cy="307777"/>
          </a:xfrm>
          <a:prstGeom prst="rect">
            <a:avLst/>
          </a:prstGeom>
          <a:noFill/>
        </p:spPr>
        <p:txBody>
          <a:bodyPr wrap="none" rtlCol="0">
            <a:spAutoFit/>
          </a:bodyPr>
          <a:lstStyle/>
          <a:p>
            <a:r>
              <a:rPr lang="en-US" b="1" dirty="0"/>
              <a:t>Amazon Web Services</a:t>
            </a:r>
          </a:p>
        </p:txBody>
      </p:sp>
    </p:spTree>
    <p:extLst>
      <p:ext uri="{BB962C8B-B14F-4D97-AF65-F5344CB8AC3E}">
        <p14:creationId xmlns:p14="http://schemas.microsoft.com/office/powerpoint/2010/main" val="240451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20"/>
          <p:cNvSpPr txBox="1">
            <a:spLocks noGrp="1"/>
          </p:cNvSpPr>
          <p:nvPr>
            <p:ph type="title"/>
          </p:nvPr>
        </p:nvSpPr>
        <p:spPr>
          <a:xfrm>
            <a:off x="350874" y="41354"/>
            <a:ext cx="6408300" cy="857400"/>
          </a:xfrm>
          <a:prstGeom prst="rect">
            <a:avLst/>
          </a:prstGeom>
        </p:spPr>
        <p:txBody>
          <a:bodyPr spcFirstLastPara="1" wrap="square" lIns="91425" tIns="91425" rIns="91425" bIns="91425" anchor="b" anchorCtr="0">
            <a:noAutofit/>
          </a:bodyPr>
          <a:lstStyle/>
          <a:p>
            <a:r>
              <a:rPr lang="en-US" dirty="0"/>
              <a:t>Cloud Computing </a:t>
            </a:r>
          </a:p>
        </p:txBody>
      </p:sp>
      <p:sp>
        <p:nvSpPr>
          <p:cNvPr id="1516" name="Google Shape;1516;p20"/>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pic>
        <p:nvPicPr>
          <p:cNvPr id="3" name="Picture 2" descr="A screenshot of a computer&#10;&#10;Description automatically generated">
            <a:extLst>
              <a:ext uri="{FF2B5EF4-FFF2-40B4-BE49-F238E27FC236}">
                <a16:creationId xmlns:a16="http://schemas.microsoft.com/office/drawing/2014/main" xmlns="" id="{3E74ED84-A124-6D4C-B581-A7B4CE5CDD73}"/>
              </a:ext>
            </a:extLst>
          </p:cNvPr>
          <p:cNvPicPr>
            <a:picLocks noChangeAspect="1"/>
          </p:cNvPicPr>
          <p:nvPr/>
        </p:nvPicPr>
        <p:blipFill>
          <a:blip r:embed="rId3"/>
          <a:stretch>
            <a:fillRect/>
          </a:stretch>
        </p:blipFill>
        <p:spPr>
          <a:xfrm>
            <a:off x="207694" y="1084882"/>
            <a:ext cx="4896869" cy="24654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A screenshot of a social media post&#10;&#10;Description automatically generated">
            <a:extLst>
              <a:ext uri="{FF2B5EF4-FFF2-40B4-BE49-F238E27FC236}">
                <a16:creationId xmlns:a16="http://schemas.microsoft.com/office/drawing/2014/main" xmlns="" id="{23EC59C6-55DF-3B4B-8AFF-DD8984138BC9}"/>
              </a:ext>
            </a:extLst>
          </p:cNvPr>
          <p:cNvPicPr>
            <a:picLocks noChangeAspect="1"/>
          </p:cNvPicPr>
          <p:nvPr/>
        </p:nvPicPr>
        <p:blipFill>
          <a:blip r:embed="rId4"/>
          <a:stretch>
            <a:fillRect/>
          </a:stretch>
        </p:blipFill>
        <p:spPr>
          <a:xfrm>
            <a:off x="4746143" y="2774014"/>
            <a:ext cx="4190163" cy="22195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27794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18"/>
          <p:cNvSpPr txBox="1">
            <a:spLocks noGrp="1"/>
          </p:cNvSpPr>
          <p:nvPr>
            <p:ph type="ctrTitle"/>
          </p:nvPr>
        </p:nvSpPr>
        <p:spPr>
          <a:xfrm>
            <a:off x="543900" y="2489091"/>
            <a:ext cx="3438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dirty="0">
                <a:solidFill>
                  <a:srgbClr val="50B883"/>
                </a:solidFill>
              </a:rPr>
              <a:t>6.</a:t>
            </a:r>
            <a:endParaRPr sz="7200" b="1" dirty="0">
              <a:solidFill>
                <a:srgbClr val="50B883"/>
              </a:solidFill>
            </a:endParaRPr>
          </a:p>
          <a:p>
            <a:pPr marL="0" lvl="0" indent="0" algn="l" rtl="0">
              <a:spcBef>
                <a:spcPts val="0"/>
              </a:spcBef>
              <a:spcAft>
                <a:spcPts val="0"/>
              </a:spcAft>
              <a:buNone/>
            </a:pPr>
            <a:r>
              <a:rPr lang="en-US" dirty="0"/>
              <a:t>Insights</a:t>
            </a:r>
            <a:endParaRPr dirty="0"/>
          </a:p>
        </p:txBody>
      </p:sp>
    </p:spTree>
    <p:extLst>
      <p:ext uri="{BB962C8B-B14F-4D97-AF65-F5344CB8AC3E}">
        <p14:creationId xmlns:p14="http://schemas.microsoft.com/office/powerpoint/2010/main" val="3025693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20"/>
          <p:cNvSpPr txBox="1">
            <a:spLocks noGrp="1"/>
          </p:cNvSpPr>
          <p:nvPr>
            <p:ph type="title"/>
          </p:nvPr>
        </p:nvSpPr>
        <p:spPr>
          <a:xfrm>
            <a:off x="61472" y="134256"/>
            <a:ext cx="6316276" cy="718671"/>
          </a:xfrm>
          <a:prstGeom prst="rect">
            <a:avLst/>
          </a:prstGeom>
        </p:spPr>
        <p:txBody>
          <a:bodyPr spcFirstLastPara="1" wrap="square" lIns="91425" tIns="91425" rIns="91425" bIns="91425" anchor="b" anchorCtr="0">
            <a:noAutofit/>
          </a:bodyPr>
          <a:lstStyle/>
          <a:p>
            <a:r>
              <a:rPr lang="en-US" dirty="0" smtClean="0"/>
              <a:t>Insights</a:t>
            </a:r>
            <a:endParaRPr lang="en-US" dirty="0"/>
          </a:p>
        </p:txBody>
      </p:sp>
      <p:sp>
        <p:nvSpPr>
          <p:cNvPr id="1516" name="Google Shape;1516;p20"/>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6" name="TextBox 5">
            <a:extLst>
              <a:ext uri="{FF2B5EF4-FFF2-40B4-BE49-F238E27FC236}">
                <a16:creationId xmlns:a16="http://schemas.microsoft.com/office/drawing/2014/main" xmlns="" id="{362FD1DF-413C-BD43-8ADC-6EE2EE4ED472}"/>
              </a:ext>
            </a:extLst>
          </p:cNvPr>
          <p:cNvSpPr txBox="1"/>
          <p:nvPr/>
        </p:nvSpPr>
        <p:spPr>
          <a:xfrm>
            <a:off x="176733" y="1152605"/>
            <a:ext cx="6831106" cy="3046988"/>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Created a map presenting </a:t>
            </a:r>
            <a:r>
              <a:rPr lang="en-US" sz="1200" dirty="0"/>
              <a:t>the happiness rank in different countries</a:t>
            </a:r>
            <a:r>
              <a:rPr lang="en-US" sz="1200" dirty="0" smtClean="0"/>
              <a:t>, </a:t>
            </a:r>
            <a:r>
              <a:rPr lang="en-US" sz="1200" dirty="0"/>
              <a:t>drilled down to a micro view that </a:t>
            </a:r>
            <a:r>
              <a:rPr lang="en-US" sz="1200" dirty="0" smtClean="0"/>
              <a:t>will provide us with a bigger picture that includes states.</a:t>
            </a:r>
          </a:p>
          <a:p>
            <a:pPr marL="171450" indent="-171450">
              <a:buFont typeface="Arial" panose="020B0604020202020204" pitchFamily="34" charset="0"/>
              <a:buChar char="•"/>
            </a:pPr>
            <a:r>
              <a:rPr lang="en-US" sz="1200" dirty="0" smtClean="0"/>
              <a:t>9 </a:t>
            </a:r>
            <a:r>
              <a:rPr lang="en-US" sz="1200" dirty="0"/>
              <a:t>of the happiest countries are located in Europe, with different levels of key factors that influence the ladder rank</a:t>
            </a:r>
            <a:r>
              <a:rPr lang="en-US" sz="1200" dirty="0" smtClean="0"/>
              <a:t>.</a:t>
            </a:r>
          </a:p>
          <a:p>
            <a:pPr marL="171450" indent="-171450">
              <a:buFont typeface="Arial" panose="020B0604020202020204" pitchFamily="34" charset="0"/>
              <a:buChar char="•"/>
            </a:pPr>
            <a:r>
              <a:rPr lang="en-US" sz="1200" dirty="0"/>
              <a:t>T</a:t>
            </a:r>
            <a:r>
              <a:rPr lang="en-US" sz="1200" dirty="0" smtClean="0"/>
              <a:t>here </a:t>
            </a:r>
            <a:r>
              <a:rPr lang="en-US" sz="1200" dirty="0"/>
              <a:t>are some critical variables like: GDP, freedom, corruption, infant mortality and healthy life expectancy that effect directly the ladder rank. </a:t>
            </a:r>
            <a:endParaRPr lang="en-US" sz="1200" dirty="0" smtClean="0"/>
          </a:p>
          <a:p>
            <a:pPr marL="171450" indent="-171450">
              <a:buFont typeface="Arial" panose="020B0604020202020204" pitchFamily="34" charset="0"/>
              <a:buChar char="•"/>
            </a:pPr>
            <a:r>
              <a:rPr lang="en-US" sz="1200" dirty="0" smtClean="0"/>
              <a:t>Regards </a:t>
            </a:r>
            <a:r>
              <a:rPr lang="en-US" sz="1200" dirty="0"/>
              <a:t>to Europe's alcohol </a:t>
            </a:r>
            <a:r>
              <a:rPr lang="en-US" sz="1200" dirty="0" smtClean="0"/>
              <a:t>consumption: the </a:t>
            </a:r>
            <a:r>
              <a:rPr lang="en-US" sz="1200" dirty="0"/>
              <a:t>most significant correlation that we have is to different spirits. While wine and beers have low and moderate negative correlation</a:t>
            </a:r>
            <a:r>
              <a:rPr lang="en-US" sz="1200" dirty="0" smtClean="0"/>
              <a:t>.</a:t>
            </a:r>
          </a:p>
          <a:p>
            <a:pPr marL="171450" indent="-171450">
              <a:buFont typeface="Arial" panose="020B0604020202020204" pitchFamily="34" charset="0"/>
              <a:buChar char="•"/>
            </a:pPr>
            <a:r>
              <a:rPr lang="en-US" sz="1200" dirty="0"/>
              <a:t>C</a:t>
            </a:r>
            <a:r>
              <a:rPr lang="en-US" sz="1200" dirty="0" smtClean="0"/>
              <a:t>orrelation </a:t>
            </a:r>
            <a:r>
              <a:rPr lang="en-US" sz="1200" dirty="0"/>
              <a:t>between alcohol consumption (beer, wine and spirits) has almost no influence on parameters like ladder rank, positive affect and negative affect. </a:t>
            </a:r>
            <a:endParaRPr lang="en-US" sz="1200" dirty="0" smtClean="0"/>
          </a:p>
          <a:p>
            <a:pPr marL="171450" indent="-171450">
              <a:buFont typeface="Arial" panose="020B0604020202020204" pitchFamily="34" charset="0"/>
              <a:buChar char="•"/>
            </a:pPr>
            <a:r>
              <a:rPr lang="en-US" sz="1200" dirty="0" smtClean="0"/>
              <a:t>Exploring </a:t>
            </a:r>
            <a:r>
              <a:rPr lang="en-US" sz="1200" dirty="0"/>
              <a:t>factors that </a:t>
            </a:r>
            <a:r>
              <a:rPr lang="en-US" sz="1200" dirty="0" smtClean="0"/>
              <a:t>relate </a:t>
            </a:r>
            <a:r>
              <a:rPr lang="en-US" sz="1200" dirty="0"/>
              <a:t>to the population, birth rate, death rate and infant mortality rate in each </a:t>
            </a:r>
            <a:r>
              <a:rPr lang="en-US" sz="1200" dirty="0" smtClean="0"/>
              <a:t>continent : Africa </a:t>
            </a:r>
            <a:r>
              <a:rPr lang="en-US" sz="1200" dirty="0"/>
              <a:t>is the continent that has the highest birth rate and infant mortality rate. </a:t>
            </a:r>
            <a:endParaRPr lang="en-US" sz="1200" dirty="0" smtClean="0"/>
          </a:p>
          <a:p>
            <a:pPr marL="171450" indent="-171450">
              <a:buFont typeface="Arial" panose="020B0604020202020204" pitchFamily="34" charset="0"/>
              <a:buChar char="•"/>
            </a:pPr>
            <a:r>
              <a:rPr lang="en-US" sz="1200" dirty="0"/>
              <a:t>T</a:t>
            </a:r>
            <a:r>
              <a:rPr lang="en-US" sz="1200" dirty="0" smtClean="0"/>
              <a:t>he </a:t>
            </a:r>
            <a:r>
              <a:rPr lang="en-US" sz="1200" dirty="0"/>
              <a:t>top 3 countries that have the highest happiness </a:t>
            </a:r>
            <a:r>
              <a:rPr lang="en-US" sz="1200" dirty="0" smtClean="0"/>
              <a:t>score: North </a:t>
            </a:r>
            <a:r>
              <a:rPr lang="en-US" sz="1200" dirty="0"/>
              <a:t>America, United States received the highest score among the other countries. In Asia, Israel was in the top 3 among with Taiwan and the Arab Emirates. This analysis gave us a perspective on the countries and their total score.  </a:t>
            </a:r>
          </a:p>
        </p:txBody>
      </p:sp>
    </p:spTree>
    <p:extLst>
      <p:ext uri="{BB962C8B-B14F-4D97-AF65-F5344CB8AC3E}">
        <p14:creationId xmlns:p14="http://schemas.microsoft.com/office/powerpoint/2010/main" val="300745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7"/>
        <p:cNvGrpSpPr/>
        <p:nvPr/>
      </p:nvGrpSpPr>
      <p:grpSpPr>
        <a:xfrm>
          <a:off x="0" y="0"/>
          <a:ext cx="0" cy="0"/>
          <a:chOff x="0" y="0"/>
          <a:chExt cx="0" cy="0"/>
        </a:xfrm>
      </p:grpSpPr>
      <p:sp>
        <p:nvSpPr>
          <p:cNvPr id="1508" name="Google Shape;1508;p19"/>
          <p:cNvSpPr txBox="1">
            <a:spLocks noGrp="1"/>
          </p:cNvSpPr>
          <p:nvPr>
            <p:ph type="body" idx="1"/>
          </p:nvPr>
        </p:nvSpPr>
        <p:spPr>
          <a:xfrm>
            <a:off x="1758025" y="1702750"/>
            <a:ext cx="5628000" cy="1737900"/>
          </a:xfrm>
          <a:prstGeom prst="rect">
            <a:avLst/>
          </a:prstGeom>
        </p:spPr>
        <p:txBody>
          <a:bodyPr spcFirstLastPara="1" wrap="square" lIns="91425" tIns="91425" rIns="91425" bIns="91425" anchor="ctr" anchorCtr="0">
            <a:noAutofit/>
          </a:bodyPr>
          <a:lstStyle/>
          <a:p>
            <a:pPr marL="0" lvl="0" indent="0">
              <a:buNone/>
            </a:pPr>
            <a:r>
              <a:rPr lang="en-US" i="0" dirty="0"/>
              <a:t>Happiness is a state of well- being that encompasses living a life one would want, with a sense of meaning and deep contentment.</a:t>
            </a:r>
            <a:endParaRPr dirty="0"/>
          </a:p>
        </p:txBody>
      </p:sp>
      <p:sp>
        <p:nvSpPr>
          <p:cNvPr id="1509" name="Google Shape;1509;p19"/>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2" name="Google Shape;1702;p38"/>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1703" name="Google Shape;1703;p38"/>
          <p:cNvSpPr txBox="1">
            <a:spLocks noGrp="1"/>
          </p:cNvSpPr>
          <p:nvPr>
            <p:ph type="ctrTitle" idx="4294967295"/>
          </p:nvPr>
        </p:nvSpPr>
        <p:spPr>
          <a:xfrm>
            <a:off x="1049541" y="2386835"/>
            <a:ext cx="4024200" cy="76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Thanks!</a:t>
            </a:r>
            <a:endParaRPr sz="6000" dirty="0"/>
          </a:p>
        </p:txBody>
      </p:sp>
      <p:grpSp>
        <p:nvGrpSpPr>
          <p:cNvPr id="1705" name="Google Shape;1705;p38"/>
          <p:cNvGrpSpPr/>
          <p:nvPr/>
        </p:nvGrpSpPr>
        <p:grpSpPr>
          <a:xfrm>
            <a:off x="5292257" y="1331149"/>
            <a:ext cx="2350291" cy="2172779"/>
            <a:chOff x="5975075" y="2327500"/>
            <a:chExt cx="420100" cy="388350"/>
          </a:xfrm>
        </p:grpSpPr>
        <p:sp>
          <p:nvSpPr>
            <p:cNvPr id="1706" name="Google Shape;1706;p3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66D78"/>
                </a:solidFill>
              </a:endParaRPr>
            </a:p>
          </p:txBody>
        </p:sp>
        <p:sp>
          <p:nvSpPr>
            <p:cNvPr id="1707" name="Google Shape;1707;p3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66D78"/>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20"/>
          <p:cNvSpPr txBox="1">
            <a:spLocks noGrp="1"/>
          </p:cNvSpPr>
          <p:nvPr>
            <p:ph type="title"/>
          </p:nvPr>
        </p:nvSpPr>
        <p:spPr>
          <a:xfrm>
            <a:off x="457200" y="510775"/>
            <a:ext cx="6408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a:t>
            </a:r>
            <a:endParaRPr dirty="0"/>
          </a:p>
        </p:txBody>
      </p:sp>
      <p:sp>
        <p:nvSpPr>
          <p:cNvPr id="1515" name="Google Shape;1515;p20"/>
          <p:cNvSpPr txBox="1">
            <a:spLocks noGrp="1"/>
          </p:cNvSpPr>
          <p:nvPr>
            <p:ph type="body" idx="1"/>
          </p:nvPr>
        </p:nvSpPr>
        <p:spPr>
          <a:xfrm>
            <a:off x="457200" y="1504950"/>
            <a:ext cx="6408300" cy="3266700"/>
          </a:xfrm>
          <a:prstGeom prst="rect">
            <a:avLst/>
          </a:prstGeom>
        </p:spPr>
        <p:txBody>
          <a:bodyPr spcFirstLastPara="1" wrap="square" lIns="91425" tIns="91425" rIns="91425" bIns="91425" anchor="t" anchorCtr="0">
            <a:noAutofit/>
          </a:bodyPr>
          <a:lstStyle/>
          <a:p>
            <a:pPr lvl="0"/>
            <a:r>
              <a:rPr lang="en-US" sz="1600" dirty="0"/>
              <a:t>Attaining happiness is a global pursuit in which we all take part in. People from every corner of the world tend to rate happiness more as more important than other desirable personal outcomes.</a:t>
            </a:r>
            <a:endParaRPr sz="1600" dirty="0"/>
          </a:p>
          <a:p>
            <a:pPr lvl="0">
              <a:spcBef>
                <a:spcPts val="0"/>
              </a:spcBef>
            </a:pPr>
            <a:r>
              <a:rPr lang="en-US" sz="1600" dirty="0"/>
              <a:t>There are many factors that go into what makes people happy, it is not a target that once achieved will last for eternity. Money has been linked to happiness but only to a certain point along with genetic makeup, life circumstances, achievements, social relationships, career paths sense of freedom, one’s surrounding and place of living.</a:t>
            </a:r>
            <a:r>
              <a:rPr lang="en" sz="1600" dirty="0"/>
              <a:t>But remember not to overload your slides with content</a:t>
            </a:r>
            <a:endParaRPr sz="1600" dirty="0"/>
          </a:p>
          <a:p>
            <a:pPr marL="0" lvl="0" indent="0" algn="l" rtl="0">
              <a:spcBef>
                <a:spcPts val="600"/>
              </a:spcBef>
              <a:spcAft>
                <a:spcPts val="0"/>
              </a:spcAft>
              <a:buNone/>
            </a:pPr>
            <a:endParaRPr dirty="0"/>
          </a:p>
        </p:txBody>
      </p:sp>
      <p:sp>
        <p:nvSpPr>
          <p:cNvPr id="1516" name="Google Shape;1516;p20"/>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20"/>
          <p:cNvSpPr txBox="1">
            <a:spLocks noGrp="1"/>
          </p:cNvSpPr>
          <p:nvPr>
            <p:ph type="title"/>
          </p:nvPr>
        </p:nvSpPr>
        <p:spPr>
          <a:xfrm>
            <a:off x="457200" y="510775"/>
            <a:ext cx="6408300" cy="857400"/>
          </a:xfrm>
          <a:prstGeom prst="rect">
            <a:avLst/>
          </a:prstGeom>
        </p:spPr>
        <p:txBody>
          <a:bodyPr spcFirstLastPara="1" wrap="square" lIns="91425" tIns="91425" rIns="91425" bIns="91425" anchor="b" anchorCtr="0">
            <a:noAutofit/>
          </a:bodyPr>
          <a:lstStyle/>
          <a:p>
            <a:r>
              <a:rPr lang="en-US" dirty="0"/>
              <a:t>Description of the problem</a:t>
            </a:r>
          </a:p>
        </p:txBody>
      </p:sp>
      <p:sp>
        <p:nvSpPr>
          <p:cNvPr id="1515" name="Google Shape;1515;p20"/>
          <p:cNvSpPr txBox="1">
            <a:spLocks noGrp="1"/>
          </p:cNvSpPr>
          <p:nvPr>
            <p:ph type="body" idx="1"/>
          </p:nvPr>
        </p:nvSpPr>
        <p:spPr>
          <a:xfrm>
            <a:off x="457200" y="1504950"/>
            <a:ext cx="6408300" cy="3266700"/>
          </a:xfrm>
          <a:prstGeom prst="rect">
            <a:avLst/>
          </a:prstGeom>
        </p:spPr>
        <p:txBody>
          <a:bodyPr spcFirstLastPara="1" wrap="square" lIns="91425" tIns="91425" rIns="91425" bIns="91425" anchor="t" anchorCtr="0">
            <a:noAutofit/>
          </a:bodyPr>
          <a:lstStyle/>
          <a:p>
            <a:pPr lvl="0">
              <a:spcBef>
                <a:spcPts val="0"/>
              </a:spcBef>
            </a:pPr>
            <a:r>
              <a:rPr lang="en-US" dirty="0"/>
              <a:t>Our </a:t>
            </a:r>
            <a:r>
              <a:rPr lang="en-US" b="1" dirty="0"/>
              <a:t>main goal</a:t>
            </a:r>
            <a:r>
              <a:rPr lang="en-US" dirty="0"/>
              <a:t> in this project is to study what are the main variable that have the most influence on the life evaluation ladder, the correlation between those variables and how they affect one another.</a:t>
            </a:r>
            <a:endParaRPr dirty="0"/>
          </a:p>
        </p:txBody>
      </p:sp>
      <p:sp>
        <p:nvSpPr>
          <p:cNvPr id="1516" name="Google Shape;1516;p20"/>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5263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20"/>
          <p:cNvSpPr txBox="1">
            <a:spLocks noGrp="1"/>
          </p:cNvSpPr>
          <p:nvPr>
            <p:ph type="title"/>
          </p:nvPr>
        </p:nvSpPr>
        <p:spPr>
          <a:xfrm>
            <a:off x="457200" y="510775"/>
            <a:ext cx="6408300" cy="857400"/>
          </a:xfrm>
          <a:prstGeom prst="rect">
            <a:avLst/>
          </a:prstGeom>
        </p:spPr>
        <p:txBody>
          <a:bodyPr spcFirstLastPara="1" wrap="square" lIns="91425" tIns="91425" rIns="91425" bIns="91425" anchor="b" anchorCtr="0">
            <a:noAutofit/>
          </a:bodyPr>
          <a:lstStyle/>
          <a:p>
            <a:r>
              <a:rPr lang="en-US" dirty="0"/>
              <a:t>Data Sets</a:t>
            </a:r>
          </a:p>
        </p:txBody>
      </p:sp>
      <p:sp>
        <p:nvSpPr>
          <p:cNvPr id="1515" name="Google Shape;1515;p20"/>
          <p:cNvSpPr txBox="1">
            <a:spLocks noGrp="1"/>
          </p:cNvSpPr>
          <p:nvPr>
            <p:ph type="body" idx="1"/>
          </p:nvPr>
        </p:nvSpPr>
        <p:spPr>
          <a:xfrm>
            <a:off x="457200" y="1504950"/>
            <a:ext cx="6408300" cy="3266700"/>
          </a:xfrm>
          <a:prstGeom prst="rect">
            <a:avLst/>
          </a:prstGeom>
        </p:spPr>
        <p:txBody>
          <a:bodyPr spcFirstLastPara="1" wrap="square" lIns="91425" tIns="91425" rIns="91425" bIns="91425" anchor="t" anchorCtr="0">
            <a:noAutofit/>
          </a:bodyPr>
          <a:lstStyle/>
          <a:p>
            <a:pPr lvl="0">
              <a:spcBef>
                <a:spcPts val="0"/>
              </a:spcBef>
            </a:pPr>
            <a:r>
              <a:rPr lang="en-US" sz="1600" dirty="0"/>
              <a:t>The Main dataset that we used for this project is the world happiness report which is a well-known source of cross-country data and research on self-reported life satisfaction that ranks 156 countries all over the world.</a:t>
            </a:r>
          </a:p>
          <a:p>
            <a:pPr marL="76200" lvl="0" indent="0">
              <a:spcBef>
                <a:spcPts val="0"/>
              </a:spcBef>
              <a:buNone/>
            </a:pPr>
            <a:endParaRPr lang="en-US" sz="1600" dirty="0"/>
          </a:p>
          <a:p>
            <a:pPr lvl="0">
              <a:spcBef>
                <a:spcPts val="0"/>
              </a:spcBef>
            </a:pPr>
            <a:r>
              <a:rPr lang="en-US" sz="1600" dirty="0"/>
              <a:t>The additional data set were chosen after we decided that we want to review additional correlation that were not mentioned in the report as Alcohol consumption and weather. </a:t>
            </a:r>
          </a:p>
          <a:p>
            <a:pPr marL="76200" lvl="0" indent="0">
              <a:spcBef>
                <a:spcPts val="0"/>
              </a:spcBef>
              <a:buNone/>
            </a:pPr>
            <a:r>
              <a:rPr lang="en-US" sz="1600" dirty="0"/>
              <a:t>     For that we were using:</a:t>
            </a:r>
          </a:p>
          <a:p>
            <a:pPr lvl="1"/>
            <a:r>
              <a:rPr lang="en-US" sz="1600" b="1" dirty="0"/>
              <a:t>Happiness Alcohol Consumption Dataset</a:t>
            </a:r>
          </a:p>
          <a:p>
            <a:pPr lvl="1"/>
            <a:r>
              <a:rPr lang="en-US" sz="1600" b="1" dirty="0"/>
              <a:t>Countries of The World Datasets</a:t>
            </a:r>
          </a:p>
          <a:p>
            <a:pPr marL="533400" lvl="1" indent="0">
              <a:buNone/>
            </a:pPr>
            <a:r>
              <a:rPr lang="en-US" sz="1600" dirty="0"/>
              <a:t> </a:t>
            </a:r>
          </a:p>
          <a:p>
            <a:pPr marL="76200" lvl="0" indent="0">
              <a:spcBef>
                <a:spcPts val="0"/>
              </a:spcBef>
              <a:buNone/>
            </a:pPr>
            <a:endParaRPr lang="en-US" sz="1600" dirty="0"/>
          </a:p>
        </p:txBody>
      </p:sp>
      <p:sp>
        <p:nvSpPr>
          <p:cNvPr id="1516" name="Google Shape;1516;p20"/>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555821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20"/>
          <p:cNvSpPr txBox="1">
            <a:spLocks noGrp="1"/>
          </p:cNvSpPr>
          <p:nvPr>
            <p:ph type="title"/>
          </p:nvPr>
        </p:nvSpPr>
        <p:spPr>
          <a:xfrm>
            <a:off x="457200" y="510775"/>
            <a:ext cx="6408300" cy="857400"/>
          </a:xfrm>
          <a:prstGeom prst="rect">
            <a:avLst/>
          </a:prstGeom>
        </p:spPr>
        <p:txBody>
          <a:bodyPr spcFirstLastPara="1" wrap="square" lIns="91425" tIns="91425" rIns="91425" bIns="91425" anchor="b" anchorCtr="0">
            <a:noAutofit/>
          </a:bodyPr>
          <a:lstStyle/>
          <a:p>
            <a:r>
              <a:rPr lang="en-US" dirty="0"/>
              <a:t>Approach</a:t>
            </a:r>
          </a:p>
        </p:txBody>
      </p:sp>
      <p:sp>
        <p:nvSpPr>
          <p:cNvPr id="1515" name="Google Shape;1515;p20"/>
          <p:cNvSpPr txBox="1">
            <a:spLocks noGrp="1"/>
          </p:cNvSpPr>
          <p:nvPr>
            <p:ph type="body" idx="1"/>
          </p:nvPr>
        </p:nvSpPr>
        <p:spPr>
          <a:xfrm>
            <a:off x="457200" y="1504950"/>
            <a:ext cx="6408300" cy="3266700"/>
          </a:xfrm>
          <a:prstGeom prst="rect">
            <a:avLst/>
          </a:prstGeom>
        </p:spPr>
        <p:txBody>
          <a:bodyPr spcFirstLastPara="1" wrap="square" lIns="91425" tIns="91425" rIns="91425" bIns="91425" anchor="t" anchorCtr="0">
            <a:noAutofit/>
          </a:bodyPr>
          <a:lstStyle/>
          <a:p>
            <a:pPr lvl="0">
              <a:spcBef>
                <a:spcPts val="0"/>
              </a:spcBef>
            </a:pPr>
            <a:r>
              <a:rPr lang="en-US" sz="1800" dirty="0"/>
              <a:t>Reviewing and analyze each dataset separately using Tableau. </a:t>
            </a:r>
          </a:p>
          <a:p>
            <a:pPr lvl="0">
              <a:spcBef>
                <a:spcPts val="0"/>
              </a:spcBef>
            </a:pPr>
            <a:r>
              <a:rPr lang="en-US" sz="1800" dirty="0"/>
              <a:t>Combining all data sets using Python to receive insights and correlation between all variables. </a:t>
            </a:r>
          </a:p>
          <a:p>
            <a:pPr lvl="0">
              <a:spcBef>
                <a:spcPts val="0"/>
              </a:spcBef>
            </a:pPr>
            <a:r>
              <a:rPr lang="en-US" sz="1800" dirty="0"/>
              <a:t>Creating an interactive application using K nearest mean to determine which country suit the most to the user including Mockup. </a:t>
            </a:r>
            <a:endParaRPr lang="he-IL" sz="1800" dirty="0"/>
          </a:p>
          <a:p>
            <a:pPr lvl="0">
              <a:spcBef>
                <a:spcPts val="0"/>
              </a:spcBef>
            </a:pPr>
            <a:r>
              <a:rPr lang="en-US" sz="1800" dirty="0"/>
              <a:t>Cloud computing using Google’s platform and Amazon Web Services. </a:t>
            </a:r>
            <a:endParaRPr sz="1800" dirty="0"/>
          </a:p>
        </p:txBody>
      </p:sp>
      <p:sp>
        <p:nvSpPr>
          <p:cNvPr id="1516" name="Google Shape;1516;p20"/>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969555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18"/>
          <p:cNvSpPr txBox="1">
            <a:spLocks noGrp="1"/>
          </p:cNvSpPr>
          <p:nvPr>
            <p:ph type="ctrTitle"/>
          </p:nvPr>
        </p:nvSpPr>
        <p:spPr>
          <a:xfrm>
            <a:off x="543900" y="2489091"/>
            <a:ext cx="3438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dirty="0">
                <a:solidFill>
                  <a:srgbClr val="50B883"/>
                </a:solidFill>
              </a:rPr>
              <a:t>2.</a:t>
            </a:r>
            <a:endParaRPr sz="7200" b="1" dirty="0">
              <a:solidFill>
                <a:srgbClr val="50B883"/>
              </a:solidFill>
            </a:endParaRPr>
          </a:p>
          <a:p>
            <a:pPr marL="0" lvl="0" indent="0" algn="l" rtl="0">
              <a:spcBef>
                <a:spcPts val="0"/>
              </a:spcBef>
              <a:spcAft>
                <a:spcPts val="0"/>
              </a:spcAft>
              <a:buNone/>
            </a:pPr>
            <a:r>
              <a:rPr lang="en-US" dirty="0"/>
              <a:t>Tableau</a:t>
            </a:r>
            <a:endParaRPr dirty="0"/>
          </a:p>
        </p:txBody>
      </p:sp>
    </p:spTree>
    <p:extLst>
      <p:ext uri="{BB962C8B-B14F-4D97-AF65-F5344CB8AC3E}">
        <p14:creationId xmlns:p14="http://schemas.microsoft.com/office/powerpoint/2010/main" val="1125414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20"/>
          <p:cNvSpPr txBox="1">
            <a:spLocks noGrp="1"/>
          </p:cNvSpPr>
          <p:nvPr>
            <p:ph type="title"/>
          </p:nvPr>
        </p:nvSpPr>
        <p:spPr>
          <a:xfrm>
            <a:off x="457200" y="510775"/>
            <a:ext cx="6408300" cy="857400"/>
          </a:xfrm>
          <a:prstGeom prst="rect">
            <a:avLst/>
          </a:prstGeom>
        </p:spPr>
        <p:txBody>
          <a:bodyPr spcFirstLastPara="1" wrap="square" lIns="91425" tIns="91425" rIns="91425" bIns="91425" anchor="b" anchorCtr="0">
            <a:noAutofit/>
          </a:bodyPr>
          <a:lstStyle/>
          <a:p>
            <a:r>
              <a:rPr lang="en-US" dirty="0"/>
              <a:t>Tableau Initial Review</a:t>
            </a:r>
          </a:p>
        </p:txBody>
      </p:sp>
      <p:sp>
        <p:nvSpPr>
          <p:cNvPr id="1515" name="Google Shape;1515;p20"/>
          <p:cNvSpPr txBox="1">
            <a:spLocks noGrp="1"/>
          </p:cNvSpPr>
          <p:nvPr>
            <p:ph type="body" idx="1"/>
          </p:nvPr>
        </p:nvSpPr>
        <p:spPr>
          <a:xfrm>
            <a:off x="457200" y="1504950"/>
            <a:ext cx="6408300" cy="3266700"/>
          </a:xfrm>
          <a:prstGeom prst="rect">
            <a:avLst/>
          </a:prstGeom>
        </p:spPr>
        <p:txBody>
          <a:bodyPr spcFirstLastPara="1" wrap="square" lIns="91425" tIns="91425" rIns="91425" bIns="91425" anchor="t" anchorCtr="0">
            <a:noAutofit/>
          </a:bodyPr>
          <a:lstStyle/>
          <a:p>
            <a:pPr lvl="0">
              <a:spcBef>
                <a:spcPts val="0"/>
              </a:spcBef>
            </a:pPr>
            <a:r>
              <a:rPr lang="en-US" dirty="0"/>
              <a:t>We reviewed each dataset separately to better understand each the distribution of each variable in each country including Min and Max value. </a:t>
            </a:r>
          </a:p>
          <a:p>
            <a:pPr lvl="0">
              <a:spcBef>
                <a:spcPts val="0"/>
              </a:spcBef>
            </a:pPr>
            <a:r>
              <a:rPr lang="en-US" dirty="0"/>
              <a:t>We created a total of 3 dashboards that help us understand which variables we want to be focus at and we decided to review </a:t>
            </a:r>
            <a:r>
              <a:rPr lang="en-US" b="1" dirty="0"/>
              <a:t>each continent separately</a:t>
            </a:r>
            <a:r>
              <a:rPr lang="en-US" dirty="0"/>
              <a:t>. </a:t>
            </a:r>
            <a:endParaRPr dirty="0"/>
          </a:p>
        </p:txBody>
      </p:sp>
      <p:sp>
        <p:nvSpPr>
          <p:cNvPr id="1516" name="Google Shape;1516;p20"/>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561094271"/>
      </p:ext>
    </p:extLst>
  </p:cSld>
  <p:clrMapOvr>
    <a:masterClrMapping/>
  </p:clrMapOvr>
</p:sld>
</file>

<file path=ppt/theme/theme1.xml><?xml version="1.0" encoding="utf-8"?>
<a:theme xmlns:a="http://schemas.openxmlformats.org/drawingml/2006/main" name="Ny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1264</Words>
  <Application>Microsoft Office PowerPoint</Application>
  <PresentationFormat>On-screen Show (16:9)</PresentationFormat>
  <Paragraphs>134</Paragraphs>
  <Slides>30</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Roboto Slab</vt:lpstr>
      <vt:lpstr>Muli</vt:lpstr>
      <vt:lpstr>Muli Light</vt:lpstr>
      <vt:lpstr>Muli Black</vt:lpstr>
      <vt:lpstr>Nym template</vt:lpstr>
      <vt:lpstr>World Happiness Report</vt:lpstr>
      <vt:lpstr>1. Introduction</vt:lpstr>
      <vt:lpstr>PowerPoint Presentation</vt:lpstr>
      <vt:lpstr>Intro</vt:lpstr>
      <vt:lpstr>Description of the problem</vt:lpstr>
      <vt:lpstr>Data Sets</vt:lpstr>
      <vt:lpstr>Approach</vt:lpstr>
      <vt:lpstr>2. Tableau</vt:lpstr>
      <vt:lpstr>Tableau Initial Review</vt:lpstr>
      <vt:lpstr>Average Happiness Score</vt:lpstr>
      <vt:lpstr>World Happiness Score Influenced by Key Factors</vt:lpstr>
      <vt:lpstr>World Happiness Score Influenced by Key Factors</vt:lpstr>
      <vt:lpstr>3. Visualization using Python</vt:lpstr>
      <vt:lpstr>Overview</vt:lpstr>
      <vt:lpstr>Life satisfaction across the Globe</vt:lpstr>
      <vt:lpstr>Correlation coefficient analysis</vt:lpstr>
      <vt:lpstr>Correlation in South America</vt:lpstr>
      <vt:lpstr>Histogram for each continent per ladder</vt:lpstr>
      <vt:lpstr>Top 10 countries According By Different Parameters</vt:lpstr>
      <vt:lpstr>4. Application</vt:lpstr>
      <vt:lpstr>Creating WHR Application </vt:lpstr>
      <vt:lpstr>Answer our survey questions</vt:lpstr>
      <vt:lpstr>Let’s take a closer look to our App</vt:lpstr>
      <vt:lpstr>5. Cloud</vt:lpstr>
      <vt:lpstr>Cloud Computing </vt:lpstr>
      <vt:lpstr>Cloud Computing </vt:lpstr>
      <vt:lpstr>Cloud Computing </vt:lpstr>
      <vt:lpstr>6. Insights</vt:lpstr>
      <vt:lpstr>Insights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Report</dc:title>
  <dc:creator>maayan raviv</dc:creator>
  <cp:lastModifiedBy>karyokov olga</cp:lastModifiedBy>
  <cp:revision>13</cp:revision>
  <dcterms:modified xsi:type="dcterms:W3CDTF">2019-08-15T23:45:57Z</dcterms:modified>
</cp:coreProperties>
</file>