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073ca70f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073ca70f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1aad1f2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1aad1f2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9fdc75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9fdc75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9fdc75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9fdc75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09fdc754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09fdc75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aad1f2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aad1f2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9fdc7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09fdc7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73ca70f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073ca70f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073ca70f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073ca70f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073ca70f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073ca70f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950" y="1359825"/>
            <a:ext cx="8552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5000">
                <a:solidFill>
                  <a:schemeClr val="dk2"/>
                </a:solidFill>
              </a:rPr>
              <a:t>Linkfire Web Traffic Analysis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5950" y="2314125"/>
            <a:ext cx="855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400">
                <a:solidFill>
                  <a:schemeClr val="dk2"/>
                </a:solidFill>
              </a:rPr>
              <a:t>Analysis By: Maayan Kaidar</a:t>
            </a:r>
            <a:endParaRPr sz="3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95950" y="97650"/>
            <a:ext cx="855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>
                <a:solidFill>
                  <a:schemeClr val="dk2"/>
                </a:solidFill>
              </a:rPr>
              <a:t>Recommendations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95950" y="682650"/>
            <a:ext cx="8552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Launch targeted campaigns or promotions slightly before the weekend to capitalize on peak traffic periods.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Develop localized content and marketing strategies for the USA, India, France, Saudi Arabia, and the UK to enhance engagement.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Improve the preview experience through engaging methodologies to increase CTR and, in turn, boost clicks and pageviews.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Focus on optimizing and increasing preview events to leverage the strong correlation with clicks and drive higher engagement.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95950" y="97650"/>
            <a:ext cx="85521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>
                <a:solidFill>
                  <a:schemeClr val="dk2"/>
                </a:solidFill>
              </a:rPr>
              <a:t>This project aims to analyze website traffic </a:t>
            </a:r>
            <a:r>
              <a:rPr lang="iw" sz="2600" u="sng">
                <a:solidFill>
                  <a:schemeClr val="dk2"/>
                </a:solidFill>
              </a:rPr>
              <a:t>over the course of one week</a:t>
            </a:r>
            <a:r>
              <a:rPr lang="iw" sz="2600">
                <a:solidFill>
                  <a:schemeClr val="dk2"/>
                </a:solidFill>
              </a:rPr>
              <a:t>, focusing on events distribution and strategies to improve click-through rates (CTR).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>
                <a:solidFill>
                  <a:schemeClr val="dk2"/>
                </a:solidFill>
              </a:rPr>
              <a:t>It examines three levels of user engagement: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4175" y="2349050"/>
            <a:ext cx="8552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Pageview - Basic level of engagement, where a user views the page.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Preview - Mid-level interaction, where a user engages with content on the page.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Click - Actionable interaction, where a user follows a link to an external platform.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663200" y="4406125"/>
            <a:ext cx="10014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Pageview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071300" y="4406125"/>
            <a:ext cx="10014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Preview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479400" y="4406125"/>
            <a:ext cx="10014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Click</a:t>
            </a:r>
            <a:endParaRPr/>
          </a:p>
        </p:txBody>
      </p:sp>
      <p:cxnSp>
        <p:nvCxnSpPr>
          <p:cNvPr id="65" name="Google Shape;65;p14"/>
          <p:cNvCxnSpPr>
            <a:stCxn id="62" idx="0"/>
            <a:endCxn id="64" idx="0"/>
          </p:cNvCxnSpPr>
          <p:nvPr/>
        </p:nvCxnSpPr>
        <p:spPr>
          <a:xfrm flipH="1" rot="-5400000">
            <a:off x="4571650" y="2998375"/>
            <a:ext cx="600" cy="2816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14"/>
          <p:cNvCxnSpPr>
            <a:stCxn id="62" idx="3"/>
            <a:endCxn id="63" idx="1"/>
          </p:cNvCxnSpPr>
          <p:nvPr/>
        </p:nvCxnSpPr>
        <p:spPr>
          <a:xfrm>
            <a:off x="3664600" y="463292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7" name="Google Shape;67;p14"/>
          <p:cNvCxnSpPr>
            <a:stCxn id="63" idx="3"/>
            <a:endCxn id="64" idx="1"/>
          </p:cNvCxnSpPr>
          <p:nvPr/>
        </p:nvCxnSpPr>
        <p:spPr>
          <a:xfrm>
            <a:off x="5072700" y="463292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95950" y="97650"/>
            <a:ext cx="855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>
                <a:solidFill>
                  <a:schemeClr val="dk2"/>
                </a:solidFill>
              </a:rPr>
              <a:t>Exploratory Data Analysis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5950" y="1129575"/>
            <a:ext cx="855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Total and average number of events over a one-week period?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What are the trending countries?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Click-Through Rate (CTR*)?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CTR distribution?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iw" sz="2000">
                <a:solidFill>
                  <a:schemeClr val="dk2"/>
                </a:solidFill>
              </a:rPr>
              <a:t>Correlation between previews and clicks</a:t>
            </a:r>
            <a:r>
              <a:rPr lang="iw" sz="2000">
                <a:solidFill>
                  <a:schemeClr val="dk2"/>
                </a:solidFill>
              </a:rPr>
              <a:t>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84025" y="4082450"/>
            <a:ext cx="443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</a:rPr>
              <a:t>* </a:t>
            </a:r>
            <a:r>
              <a:rPr lang="iw" sz="1500">
                <a:solidFill>
                  <a:schemeClr val="dk2"/>
                </a:solidFill>
              </a:rPr>
              <a:t>CTR: The ratio of clicks to pageviews.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404550" y="4126063"/>
            <a:ext cx="1632000" cy="3375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404550" y="3848613"/>
            <a:ext cx="163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</a:rPr>
              <a:t>Clicks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404550" y="4316288"/>
            <a:ext cx="163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</a:rPr>
              <a:t>Pageviews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746250" y="4121450"/>
            <a:ext cx="619500" cy="337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875975" y="4019150"/>
            <a:ext cx="547500" cy="542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986625" y="4028588"/>
            <a:ext cx="163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>
                <a:solidFill>
                  <a:schemeClr val="dk2"/>
                </a:solidFill>
              </a:rPr>
              <a:t>100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95950" y="97650"/>
            <a:ext cx="855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>
                <a:solidFill>
                  <a:schemeClr val="dk2"/>
                </a:solidFill>
              </a:rPr>
              <a:t>Results/Findings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95950" y="682650"/>
            <a:ext cx="85521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Most of the traffic peaked slightly before the weekend, possibly because </a:t>
            </a:r>
            <a:r>
              <a:rPr lang="iw" sz="1600" u="sng">
                <a:solidFill>
                  <a:schemeClr val="dk2"/>
                </a:solidFill>
              </a:rPr>
              <a:t>people tend to listen to music more during work, study, or workout sessions</a:t>
            </a:r>
            <a:r>
              <a:rPr lang="iw" sz="1600">
                <a:solidFill>
                  <a:schemeClr val="dk2"/>
                </a:solidFill>
              </a:rPr>
              <a:t>. Traffic dropped below average later in the week, potentially due to users spending more time with family over the weekend.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Clicks and previews were low compared to pageviews, suggesting </a:t>
            </a:r>
            <a:r>
              <a:rPr lang="iw" sz="1600" u="sng">
                <a:solidFill>
                  <a:schemeClr val="dk2"/>
                </a:solidFill>
              </a:rPr>
              <a:t>there is potential to increase clicks by raising the preview rate</a:t>
            </a:r>
            <a:r>
              <a:rPr lang="iw" sz="1600">
                <a:solidFill>
                  <a:schemeClr val="dk2"/>
                </a:solidFill>
              </a:rPr>
              <a:t>, as shown later in the analysis.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The slight uptick in previews during the middle of the week may </a:t>
            </a:r>
            <a:r>
              <a:rPr lang="iw" sz="1600" u="sng">
                <a:solidFill>
                  <a:schemeClr val="dk2"/>
                </a:solidFill>
              </a:rPr>
              <a:t>indicate users' curiosity about new music</a:t>
            </a:r>
            <a:r>
              <a:rPr lang="iw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The USA, India, France, Saudi Arabia, and the UK are the most popular regions driving traffic.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 u="sng">
                <a:solidFill>
                  <a:schemeClr val="dk2"/>
                </a:solidFill>
              </a:rPr>
              <a:t>E</a:t>
            </a:r>
            <a:r>
              <a:rPr lang="iw" sz="1600" u="sng">
                <a:solidFill>
                  <a:schemeClr val="dk2"/>
                </a:solidFill>
              </a:rPr>
              <a:t>xploring localized content or marketing strategies</a:t>
            </a:r>
            <a:r>
              <a:rPr lang="iw" sz="1600">
                <a:solidFill>
                  <a:schemeClr val="dk2"/>
                </a:solidFill>
              </a:rPr>
              <a:t> tailored to these regions could help </a:t>
            </a:r>
            <a:r>
              <a:rPr lang="iw" sz="1600" u="sng">
                <a:solidFill>
                  <a:schemeClr val="dk2"/>
                </a:solidFill>
              </a:rPr>
              <a:t>increase engagement and optimize traffic</a:t>
            </a:r>
            <a:r>
              <a:rPr lang="iw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95950" y="97650"/>
            <a:ext cx="855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600">
                <a:solidFill>
                  <a:schemeClr val="dk2"/>
                </a:solidFill>
              </a:rPr>
              <a:t>Results/Findings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5950" y="682650"/>
            <a:ext cx="8552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The CTR distribution shows that most user links fall within the </a:t>
            </a:r>
            <a:r>
              <a:rPr lang="iw" sz="1600" u="sng">
                <a:solidFill>
                  <a:schemeClr val="dk2"/>
                </a:solidFill>
              </a:rPr>
              <a:t>30-50% range</a:t>
            </a:r>
            <a:r>
              <a:rPr lang="iw" sz="1600">
                <a:solidFill>
                  <a:schemeClr val="dk2"/>
                </a:solidFill>
              </a:rPr>
              <a:t>, which serves our customers well, but there is </a:t>
            </a:r>
            <a:r>
              <a:rPr lang="iw" sz="1600" u="sng">
                <a:solidFill>
                  <a:schemeClr val="dk2"/>
                </a:solidFill>
              </a:rPr>
              <a:t>potential to push this higher</a:t>
            </a:r>
            <a:r>
              <a:rPr lang="iw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The average click-through rate (CTR) is 46.76%, which is acceptable but could be significantly improved. To achieve this, we should </a:t>
            </a:r>
            <a:r>
              <a:rPr lang="iw" sz="1600" u="sng">
                <a:solidFill>
                  <a:schemeClr val="dk2"/>
                </a:solidFill>
              </a:rPr>
              <a:t>explore methodologies to enhance how previews are presented to users</a:t>
            </a:r>
            <a:r>
              <a:rPr lang="iw" sz="1600">
                <a:solidFill>
                  <a:schemeClr val="dk2"/>
                </a:solidFill>
              </a:rPr>
              <a:t>. By </a:t>
            </a:r>
            <a:r>
              <a:rPr lang="iw" sz="1600" u="sng">
                <a:solidFill>
                  <a:schemeClr val="dk2"/>
                </a:solidFill>
              </a:rPr>
              <a:t>optimizing the preview experience</a:t>
            </a:r>
            <a:r>
              <a:rPr lang="iw" sz="1600">
                <a:solidFill>
                  <a:schemeClr val="dk2"/>
                </a:solidFill>
              </a:rPr>
              <a:t> and making it more engaging, we can </a:t>
            </a:r>
            <a:r>
              <a:rPr lang="iw" sz="1600" u="sng">
                <a:solidFill>
                  <a:schemeClr val="dk2"/>
                </a:solidFill>
              </a:rPr>
              <a:t>capture users' attention more effectively</a:t>
            </a:r>
            <a:r>
              <a:rPr lang="iw" sz="1600">
                <a:solidFill>
                  <a:schemeClr val="dk2"/>
                </a:solidFill>
              </a:rPr>
              <a:t>, leading to higher clicks and, ultimately, increased pageviews.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w" sz="1600">
                <a:solidFill>
                  <a:schemeClr val="dk2"/>
                </a:solidFill>
              </a:rPr>
              <a:t>The </a:t>
            </a:r>
            <a:r>
              <a:rPr lang="iw" sz="1600" u="sng">
                <a:solidFill>
                  <a:schemeClr val="dk2"/>
                </a:solidFill>
              </a:rPr>
              <a:t>correlation between clicks and previews is exceptionally strong</a:t>
            </a:r>
            <a:r>
              <a:rPr lang="iw" sz="1600">
                <a:solidFill>
                  <a:schemeClr val="dk2"/>
                </a:solidFill>
              </a:rPr>
              <a:t>, with a Pearson correlation coefficient of 0.96. This indicates a </a:t>
            </a:r>
            <a:r>
              <a:rPr lang="iw" sz="1600" u="sng">
                <a:solidFill>
                  <a:schemeClr val="dk2"/>
                </a:solidFill>
              </a:rPr>
              <a:t>near-perfect relationship</a:t>
            </a:r>
            <a:r>
              <a:rPr lang="iw" sz="1600">
                <a:solidFill>
                  <a:schemeClr val="dk2"/>
                </a:solidFill>
              </a:rPr>
              <a:t>, meaning that as previews increase, clicks also rise significantly. This highlights the </a:t>
            </a:r>
            <a:r>
              <a:rPr lang="iw" sz="1600" u="sng">
                <a:solidFill>
                  <a:schemeClr val="dk2"/>
                </a:solidFill>
              </a:rPr>
              <a:t>importance of optimizing and increasing preview events</a:t>
            </a:r>
            <a:r>
              <a:rPr lang="iw" sz="1600">
                <a:solidFill>
                  <a:schemeClr val="dk2"/>
                </a:solidFill>
              </a:rPr>
              <a:t> to drive higher engagement and clicks.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" y="465125"/>
            <a:ext cx="9088625" cy="41093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4775"/>
            <a:ext cx="8839204" cy="41994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63" y="152400"/>
            <a:ext cx="7560473" cy="48387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275" y="4889850"/>
            <a:ext cx="72450" cy="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770475" y="226525"/>
            <a:ext cx="1786800" cy="317100"/>
          </a:xfrm>
          <a:prstGeom prst="rect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>
                <a:solidFill>
                  <a:schemeClr val="dk2"/>
                </a:solidFill>
              </a:rPr>
              <a:t>Amount of samples(links): 3822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00" y="152400"/>
            <a:ext cx="471023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158600" y="4147050"/>
            <a:ext cx="1786800" cy="317100"/>
          </a:xfrm>
          <a:prstGeom prst="rect">
            <a:avLst/>
          </a:prstGeom>
          <a:noFill/>
          <a:ln cap="flat" cmpd="sng" w="952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>
                <a:solidFill>
                  <a:schemeClr val="dk2"/>
                </a:solidFill>
              </a:rPr>
              <a:t>Amount of samples(links): 3822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