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59" r:id="rId2"/>
  </p:sldMasterIdLst>
  <p:notesMasterIdLst>
    <p:notesMasterId r:id="rId38"/>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Lst>
  <p:sldSz cx="9144000" cy="5143500" type="screen16x9"/>
  <p:notesSz cx="6858000" cy="9144000"/>
  <p:embeddedFontLst>
    <p:embeddedFont>
      <p:font typeface="Bree Serif" panose="020B0604020202020204" charset="0"/>
      <p:regular r:id="rId39"/>
    </p:embeddedFont>
    <p:embeddedFont>
      <p:font typeface="Didact Gothic" panose="020B0604020202020204" charset="0"/>
      <p:regular r:id="rId40"/>
    </p:embeddedFont>
    <p:embeddedFont>
      <p:font typeface="Roboto" panose="020B0604020202020204" charset="0"/>
      <p:regular r:id="rId41"/>
      <p:bold r:id="rId42"/>
      <p:italic r:id="rId43"/>
      <p:boldItalic r:id="rId44"/>
    </p:embeddedFont>
    <p:embeddedFont>
      <p:font typeface="Roboto Black" panose="020B0604020202020204" charset="0"/>
      <p:bold r:id="rId45"/>
      <p:boldItalic r:id="rId46"/>
    </p:embeddedFont>
    <p:embeddedFont>
      <p:font typeface="Roboto Light" panose="020B0604020202020204" charset="0"/>
      <p:regular r:id="rId47"/>
      <p:bold r:id="rId48"/>
      <p:italic r:id="rId49"/>
      <p:boldItalic r:id="rId50"/>
    </p:embeddedFont>
    <p:embeddedFont>
      <p:font typeface="Roboto Mono Thin" panose="020B0604020202020204" charset="0"/>
      <p:regular r:id="rId51"/>
      <p:bold r:id="rId52"/>
      <p:italic r:id="rId53"/>
      <p:boldItalic r:id="rId54"/>
    </p:embeddedFont>
    <p:embeddedFont>
      <p:font typeface="Roboto Thin" panose="020B0604020202020204" charset="0"/>
      <p:regular r:id="rId55"/>
      <p:bold r:id="rId56"/>
      <p:italic r:id="rId57"/>
      <p:boldItalic r:id="rId5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61" roundtripDataSignature="AMtx7mhgNWVunkGjirt5ZBBzdkfY/7b0O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81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font" Target="fonts/font1.fntdata"/><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font" Target="fonts/font4.fntdata"/><Relationship Id="rId47" Type="http://schemas.openxmlformats.org/officeDocument/2006/relationships/font" Target="fonts/font9.fntdata"/><Relationship Id="rId50" Type="http://schemas.openxmlformats.org/officeDocument/2006/relationships/font" Target="fonts/font12.fntdata"/><Relationship Id="rId55" Type="http://schemas.openxmlformats.org/officeDocument/2006/relationships/font" Target="fonts/font17.fntdata"/><Relationship Id="rId63"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font" Target="fonts/font3.fntdata"/><Relationship Id="rId54" Type="http://schemas.openxmlformats.org/officeDocument/2006/relationships/font" Target="fonts/font16.fntdata"/><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font" Target="fonts/font2.fntdata"/><Relationship Id="rId45" Type="http://schemas.openxmlformats.org/officeDocument/2006/relationships/font" Target="fonts/font7.fntdata"/><Relationship Id="rId53" Type="http://schemas.openxmlformats.org/officeDocument/2006/relationships/font" Target="fonts/font15.fntdata"/><Relationship Id="rId58" Type="http://schemas.openxmlformats.org/officeDocument/2006/relationships/font" Target="fonts/font20.fntdata"/><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font" Target="fonts/font11.fntdata"/><Relationship Id="rId57" Type="http://schemas.openxmlformats.org/officeDocument/2006/relationships/font" Target="fonts/font19.fntdata"/><Relationship Id="rId61" Type="http://customschemas.google.com/relationships/presentationmetadata" Target="meta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font" Target="fonts/font6.fntdata"/><Relationship Id="rId52" Type="http://schemas.openxmlformats.org/officeDocument/2006/relationships/font" Target="fonts/font14.fntdata"/><Relationship Id="rId65"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font" Target="fonts/font5.fntdata"/><Relationship Id="rId48" Type="http://schemas.openxmlformats.org/officeDocument/2006/relationships/font" Target="fonts/font10.fntdata"/><Relationship Id="rId56" Type="http://schemas.openxmlformats.org/officeDocument/2006/relationships/font" Target="fonts/font18.fntdata"/><Relationship Id="rId64"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font" Target="fonts/font13.fntdata"/><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notesMaster" Target="notesMasters/notesMaster1.xml"/><Relationship Id="rId46"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3" name="Google Shape;17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5"/>
        <p:cNvGrpSpPr/>
        <p:nvPr/>
      </p:nvGrpSpPr>
      <p:grpSpPr>
        <a:xfrm>
          <a:off x="0" y="0"/>
          <a:ext cx="0" cy="0"/>
          <a:chOff x="0" y="0"/>
          <a:chExt cx="0" cy="0"/>
        </a:xfrm>
      </p:grpSpPr>
      <p:sp>
        <p:nvSpPr>
          <p:cNvPr id="446" name="Google Shape;446;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47" name="Google Shape;447;p9: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2"/>
        <p:cNvGrpSpPr/>
        <p:nvPr/>
      </p:nvGrpSpPr>
      <p:grpSpPr>
        <a:xfrm>
          <a:off x="0" y="0"/>
          <a:ext cx="0" cy="0"/>
          <a:chOff x="0" y="0"/>
          <a:chExt cx="0" cy="0"/>
        </a:xfrm>
      </p:grpSpPr>
      <p:sp>
        <p:nvSpPr>
          <p:cNvPr id="683" name="Google Shape;683;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84" name="Google Shape;684;p10: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9"/>
        <p:cNvGrpSpPr/>
        <p:nvPr/>
      </p:nvGrpSpPr>
      <p:grpSpPr>
        <a:xfrm>
          <a:off x="0" y="0"/>
          <a:ext cx="0" cy="0"/>
          <a:chOff x="0" y="0"/>
          <a:chExt cx="0" cy="0"/>
        </a:xfrm>
      </p:grpSpPr>
      <p:sp>
        <p:nvSpPr>
          <p:cNvPr id="690" name="Google Shape;690;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91" name="Google Shape;691;p13: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97" name="Google Shape;697;p11: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2"/>
        <p:cNvGrpSpPr/>
        <p:nvPr/>
      </p:nvGrpSpPr>
      <p:grpSpPr>
        <a:xfrm>
          <a:off x="0" y="0"/>
          <a:ext cx="0" cy="0"/>
          <a:chOff x="0" y="0"/>
          <a:chExt cx="0" cy="0"/>
        </a:xfrm>
      </p:grpSpPr>
      <p:sp>
        <p:nvSpPr>
          <p:cNvPr id="703" name="Google Shape;703;g82cd155ba8_1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04" name="Google Shape;704;g82cd155ba8_1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8"/>
        <p:cNvGrpSpPr/>
        <p:nvPr/>
      </p:nvGrpSpPr>
      <p:grpSpPr>
        <a:xfrm>
          <a:off x="0" y="0"/>
          <a:ext cx="0" cy="0"/>
          <a:chOff x="0" y="0"/>
          <a:chExt cx="0" cy="0"/>
        </a:xfrm>
      </p:grpSpPr>
      <p:sp>
        <p:nvSpPr>
          <p:cNvPr id="709" name="Google Shape;709;g82cd155ba8_1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10" name="Google Shape;710;g82cd155ba8_1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5"/>
        <p:cNvGrpSpPr/>
        <p:nvPr/>
      </p:nvGrpSpPr>
      <p:grpSpPr>
        <a:xfrm>
          <a:off x="0" y="0"/>
          <a:ext cx="0" cy="0"/>
          <a:chOff x="0" y="0"/>
          <a:chExt cx="0" cy="0"/>
        </a:xfrm>
      </p:grpSpPr>
      <p:sp>
        <p:nvSpPr>
          <p:cNvPr id="716" name="Google Shape;716;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17" name="Google Shape;717;p15: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1"/>
        <p:cNvGrpSpPr/>
        <p:nvPr/>
      </p:nvGrpSpPr>
      <p:grpSpPr>
        <a:xfrm>
          <a:off x="0" y="0"/>
          <a:ext cx="0" cy="0"/>
          <a:chOff x="0" y="0"/>
          <a:chExt cx="0" cy="0"/>
        </a:xfrm>
      </p:grpSpPr>
      <p:sp>
        <p:nvSpPr>
          <p:cNvPr id="722" name="Google Shape;722;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23" name="Google Shape;723;p16: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8"/>
        <p:cNvGrpSpPr/>
        <p:nvPr/>
      </p:nvGrpSpPr>
      <p:grpSpPr>
        <a:xfrm>
          <a:off x="0" y="0"/>
          <a:ext cx="0" cy="0"/>
          <a:chOff x="0" y="0"/>
          <a:chExt cx="0" cy="0"/>
        </a:xfrm>
      </p:grpSpPr>
      <p:sp>
        <p:nvSpPr>
          <p:cNvPr id="729" name="Google Shape;729;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30" name="Google Shape;730;p17: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4"/>
        <p:cNvGrpSpPr/>
        <p:nvPr/>
      </p:nvGrpSpPr>
      <p:grpSpPr>
        <a:xfrm>
          <a:off x="0" y="0"/>
          <a:ext cx="0" cy="0"/>
          <a:chOff x="0" y="0"/>
          <a:chExt cx="0" cy="0"/>
        </a:xfrm>
      </p:grpSpPr>
      <p:sp>
        <p:nvSpPr>
          <p:cNvPr id="735" name="Google Shape;735;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36" name="Google Shape;736;p18: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82cd155ba8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g82cd155ba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1"/>
        <p:cNvGrpSpPr/>
        <p:nvPr/>
      </p:nvGrpSpPr>
      <p:grpSpPr>
        <a:xfrm>
          <a:off x="0" y="0"/>
          <a:ext cx="0" cy="0"/>
          <a:chOff x="0" y="0"/>
          <a:chExt cx="0" cy="0"/>
        </a:xfrm>
      </p:grpSpPr>
      <p:sp>
        <p:nvSpPr>
          <p:cNvPr id="742" name="Google Shape;742;g82cd155ba8_0_8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43" name="Google Shape;743;g82cd155ba8_0_88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6"/>
        <p:cNvGrpSpPr/>
        <p:nvPr/>
      </p:nvGrpSpPr>
      <p:grpSpPr>
        <a:xfrm>
          <a:off x="0" y="0"/>
          <a:ext cx="0" cy="0"/>
          <a:chOff x="0" y="0"/>
          <a:chExt cx="0" cy="0"/>
        </a:xfrm>
      </p:grpSpPr>
      <p:sp>
        <p:nvSpPr>
          <p:cNvPr id="767" name="Google Shape;767;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68" name="Google Shape;768;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6"/>
        <p:cNvGrpSpPr/>
        <p:nvPr/>
      </p:nvGrpSpPr>
      <p:grpSpPr>
        <a:xfrm>
          <a:off x="0" y="0"/>
          <a:ext cx="0" cy="0"/>
          <a:chOff x="0" y="0"/>
          <a:chExt cx="0" cy="0"/>
        </a:xfrm>
      </p:grpSpPr>
      <p:sp>
        <p:nvSpPr>
          <p:cNvPr id="777" name="Google Shape;777;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78" name="Google Shape;778;p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4"/>
        <p:cNvGrpSpPr/>
        <p:nvPr/>
      </p:nvGrpSpPr>
      <p:grpSpPr>
        <a:xfrm>
          <a:off x="0" y="0"/>
          <a:ext cx="0" cy="0"/>
          <a:chOff x="0" y="0"/>
          <a:chExt cx="0" cy="0"/>
        </a:xfrm>
      </p:grpSpPr>
      <p:sp>
        <p:nvSpPr>
          <p:cNvPr id="785" name="Google Shape;785;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86" name="Google Shape;786;p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2"/>
        <p:cNvGrpSpPr/>
        <p:nvPr/>
      </p:nvGrpSpPr>
      <p:grpSpPr>
        <a:xfrm>
          <a:off x="0" y="0"/>
          <a:ext cx="0" cy="0"/>
          <a:chOff x="0" y="0"/>
          <a:chExt cx="0" cy="0"/>
        </a:xfrm>
      </p:grpSpPr>
      <p:sp>
        <p:nvSpPr>
          <p:cNvPr id="793" name="Google Shape;793;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94" name="Google Shape;794;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0"/>
        <p:cNvGrpSpPr/>
        <p:nvPr/>
      </p:nvGrpSpPr>
      <p:grpSpPr>
        <a:xfrm>
          <a:off x="0" y="0"/>
          <a:ext cx="0" cy="0"/>
          <a:chOff x="0" y="0"/>
          <a:chExt cx="0" cy="0"/>
        </a:xfrm>
      </p:grpSpPr>
      <p:sp>
        <p:nvSpPr>
          <p:cNvPr id="801" name="Google Shape;801;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02" name="Google Shape;802;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8"/>
        <p:cNvGrpSpPr/>
        <p:nvPr/>
      </p:nvGrpSpPr>
      <p:grpSpPr>
        <a:xfrm>
          <a:off x="0" y="0"/>
          <a:ext cx="0" cy="0"/>
          <a:chOff x="0" y="0"/>
          <a:chExt cx="0" cy="0"/>
        </a:xfrm>
      </p:grpSpPr>
      <p:sp>
        <p:nvSpPr>
          <p:cNvPr id="809" name="Google Shape;809;g82cd155ba8_2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10" name="Google Shape;810;g82cd155ba8_2_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3"/>
        <p:cNvGrpSpPr/>
        <p:nvPr/>
      </p:nvGrpSpPr>
      <p:grpSpPr>
        <a:xfrm>
          <a:off x="0" y="0"/>
          <a:ext cx="0" cy="0"/>
          <a:chOff x="0" y="0"/>
          <a:chExt cx="0" cy="0"/>
        </a:xfrm>
      </p:grpSpPr>
      <p:sp>
        <p:nvSpPr>
          <p:cNvPr id="834" name="Google Shape;834;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35" name="Google Shape;835;p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1"/>
        <p:cNvGrpSpPr/>
        <p:nvPr/>
      </p:nvGrpSpPr>
      <p:grpSpPr>
        <a:xfrm>
          <a:off x="0" y="0"/>
          <a:ext cx="0" cy="0"/>
          <a:chOff x="0" y="0"/>
          <a:chExt cx="0" cy="0"/>
        </a:xfrm>
      </p:grpSpPr>
      <p:sp>
        <p:nvSpPr>
          <p:cNvPr id="842" name="Google Shape;842;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43" name="Google Shape;843;p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7"/>
        <p:cNvGrpSpPr/>
        <p:nvPr/>
      </p:nvGrpSpPr>
      <p:grpSpPr>
        <a:xfrm>
          <a:off x="0" y="0"/>
          <a:ext cx="0" cy="0"/>
          <a:chOff x="0" y="0"/>
          <a:chExt cx="0" cy="0"/>
        </a:xfrm>
      </p:grpSpPr>
      <p:sp>
        <p:nvSpPr>
          <p:cNvPr id="848" name="Google Shape;848;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49" name="Google Shape;849;p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82cd155ba8_0_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 name="Google Shape;271;g82cd155ba8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7"/>
        <p:cNvGrpSpPr/>
        <p:nvPr/>
      </p:nvGrpSpPr>
      <p:grpSpPr>
        <a:xfrm>
          <a:off x="0" y="0"/>
          <a:ext cx="0" cy="0"/>
          <a:chOff x="0" y="0"/>
          <a:chExt cx="0" cy="0"/>
        </a:xfrm>
      </p:grpSpPr>
      <p:sp>
        <p:nvSpPr>
          <p:cNvPr id="858" name="Google Shape;858;p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59" name="Google Shape;859;p2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5"/>
        <p:cNvGrpSpPr/>
        <p:nvPr/>
      </p:nvGrpSpPr>
      <p:grpSpPr>
        <a:xfrm>
          <a:off x="0" y="0"/>
          <a:ext cx="0" cy="0"/>
          <a:chOff x="0" y="0"/>
          <a:chExt cx="0" cy="0"/>
        </a:xfrm>
      </p:grpSpPr>
      <p:sp>
        <p:nvSpPr>
          <p:cNvPr id="866" name="Google Shape;866;g82cd155ba8_2_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7" name="Google Shape;867;g82cd155ba8_2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3"/>
        <p:cNvGrpSpPr/>
        <p:nvPr/>
      </p:nvGrpSpPr>
      <p:grpSpPr>
        <a:xfrm>
          <a:off x="0" y="0"/>
          <a:ext cx="0" cy="0"/>
          <a:chOff x="0" y="0"/>
          <a:chExt cx="0" cy="0"/>
        </a:xfrm>
      </p:grpSpPr>
      <p:sp>
        <p:nvSpPr>
          <p:cNvPr id="874" name="Google Shape;874;g82cd155ba8_2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75" name="Google Shape;875;g82cd155ba8_2_5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8"/>
        <p:cNvGrpSpPr/>
        <p:nvPr/>
      </p:nvGrpSpPr>
      <p:grpSpPr>
        <a:xfrm>
          <a:off x="0" y="0"/>
          <a:ext cx="0" cy="0"/>
          <a:chOff x="0" y="0"/>
          <a:chExt cx="0" cy="0"/>
        </a:xfrm>
      </p:grpSpPr>
      <p:sp>
        <p:nvSpPr>
          <p:cNvPr id="899" name="Google Shape;899;g82cd155ba8_2_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0" name="Google Shape;900;g82cd155ba8_2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5"/>
        <p:cNvGrpSpPr/>
        <p:nvPr/>
      </p:nvGrpSpPr>
      <p:grpSpPr>
        <a:xfrm>
          <a:off x="0" y="0"/>
          <a:ext cx="0" cy="0"/>
          <a:chOff x="0" y="0"/>
          <a:chExt cx="0" cy="0"/>
        </a:xfrm>
      </p:grpSpPr>
      <p:sp>
        <p:nvSpPr>
          <p:cNvPr id="906" name="Google Shape;906;g82cd155ba8_2_8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7" name="Google Shape;907;g82cd155ba8_2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2"/>
        <p:cNvGrpSpPr/>
        <p:nvPr/>
      </p:nvGrpSpPr>
      <p:grpSpPr>
        <a:xfrm>
          <a:off x="0" y="0"/>
          <a:ext cx="0" cy="0"/>
          <a:chOff x="0" y="0"/>
          <a:chExt cx="0" cy="0"/>
        </a:xfrm>
      </p:grpSpPr>
      <p:sp>
        <p:nvSpPr>
          <p:cNvPr id="913" name="Google Shape;913;p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4" name="Google Shape;914;p3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82cd155ba8_0_3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 name="Google Shape;283;g82cd155ba8_0_3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5" name="Google Shape;305;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5" name="Google Shape;335;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p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0" name="Google Shape;360;p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p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8" name="Google Shape;368;p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75" name="Google Shape;375;p8: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OPENING TITLE" type="title">
  <p:cSld name="TITLE">
    <p:spTree>
      <p:nvGrpSpPr>
        <p:cNvPr id="1" name="Shape 8"/>
        <p:cNvGrpSpPr/>
        <p:nvPr/>
      </p:nvGrpSpPr>
      <p:grpSpPr>
        <a:xfrm>
          <a:off x="0" y="0"/>
          <a:ext cx="0" cy="0"/>
          <a:chOff x="0" y="0"/>
          <a:chExt cx="0" cy="0"/>
        </a:xfrm>
      </p:grpSpPr>
      <p:sp>
        <p:nvSpPr>
          <p:cNvPr id="9" name="Google Shape;9;p32"/>
          <p:cNvSpPr txBox="1">
            <a:spLocks noGrp="1"/>
          </p:cNvSpPr>
          <p:nvPr>
            <p:ph type="ctrTitle"/>
          </p:nvPr>
        </p:nvSpPr>
        <p:spPr>
          <a:xfrm>
            <a:off x="5237375" y="3670025"/>
            <a:ext cx="3129600" cy="606600"/>
          </a:xfrm>
          <a:prstGeom prst="rect">
            <a:avLst/>
          </a:prstGeom>
          <a:noFill/>
          <a:ln>
            <a:noFill/>
          </a:ln>
        </p:spPr>
        <p:txBody>
          <a:bodyPr spcFirstLastPara="1" wrap="square" lIns="91425" tIns="91425" rIns="91425" bIns="91425" anchor="b" anchorCtr="0">
            <a:noAutofit/>
          </a:bodyPr>
          <a:lstStyle>
            <a:lvl1pPr lvl="0" algn="r">
              <a:lnSpc>
                <a:spcPct val="100000"/>
              </a:lnSpc>
              <a:spcBef>
                <a:spcPts val="0"/>
              </a:spcBef>
              <a:spcAft>
                <a:spcPts val="0"/>
              </a:spcAft>
              <a:buClr>
                <a:srgbClr val="48FFD5"/>
              </a:buClr>
              <a:buSzPts val="3000"/>
              <a:buFont typeface="Roboto Black"/>
              <a:buNone/>
              <a:defRPr sz="3000" b="0">
                <a:solidFill>
                  <a:srgbClr val="48FFD5"/>
                </a:solidFill>
                <a:latin typeface="Roboto Black"/>
                <a:ea typeface="Roboto Black"/>
                <a:cs typeface="Roboto Black"/>
                <a:sym typeface="Roboto Black"/>
              </a:defRPr>
            </a:lvl1pPr>
            <a:lvl2pPr lvl="1" algn="r">
              <a:lnSpc>
                <a:spcPct val="100000"/>
              </a:lnSpc>
              <a:spcBef>
                <a:spcPts val="0"/>
              </a:spcBef>
              <a:spcAft>
                <a:spcPts val="0"/>
              </a:spcAft>
              <a:buClr>
                <a:srgbClr val="48FFD5"/>
              </a:buClr>
              <a:buSzPts val="3600"/>
              <a:buNone/>
              <a:defRPr sz="3600">
                <a:solidFill>
                  <a:srgbClr val="48FFD5"/>
                </a:solidFill>
              </a:defRPr>
            </a:lvl2pPr>
            <a:lvl3pPr lvl="2" algn="r">
              <a:lnSpc>
                <a:spcPct val="100000"/>
              </a:lnSpc>
              <a:spcBef>
                <a:spcPts val="0"/>
              </a:spcBef>
              <a:spcAft>
                <a:spcPts val="0"/>
              </a:spcAft>
              <a:buClr>
                <a:srgbClr val="48FFD5"/>
              </a:buClr>
              <a:buSzPts val="3600"/>
              <a:buNone/>
              <a:defRPr sz="3600">
                <a:solidFill>
                  <a:srgbClr val="48FFD5"/>
                </a:solidFill>
              </a:defRPr>
            </a:lvl3pPr>
            <a:lvl4pPr lvl="3" algn="r">
              <a:lnSpc>
                <a:spcPct val="100000"/>
              </a:lnSpc>
              <a:spcBef>
                <a:spcPts val="0"/>
              </a:spcBef>
              <a:spcAft>
                <a:spcPts val="0"/>
              </a:spcAft>
              <a:buClr>
                <a:srgbClr val="48FFD5"/>
              </a:buClr>
              <a:buSzPts val="3600"/>
              <a:buNone/>
              <a:defRPr sz="3600">
                <a:solidFill>
                  <a:srgbClr val="48FFD5"/>
                </a:solidFill>
              </a:defRPr>
            </a:lvl4pPr>
            <a:lvl5pPr lvl="4" algn="r">
              <a:lnSpc>
                <a:spcPct val="100000"/>
              </a:lnSpc>
              <a:spcBef>
                <a:spcPts val="0"/>
              </a:spcBef>
              <a:spcAft>
                <a:spcPts val="0"/>
              </a:spcAft>
              <a:buClr>
                <a:srgbClr val="48FFD5"/>
              </a:buClr>
              <a:buSzPts val="3600"/>
              <a:buNone/>
              <a:defRPr sz="3600">
                <a:solidFill>
                  <a:srgbClr val="48FFD5"/>
                </a:solidFill>
              </a:defRPr>
            </a:lvl5pPr>
            <a:lvl6pPr lvl="5" algn="r">
              <a:lnSpc>
                <a:spcPct val="100000"/>
              </a:lnSpc>
              <a:spcBef>
                <a:spcPts val="0"/>
              </a:spcBef>
              <a:spcAft>
                <a:spcPts val="0"/>
              </a:spcAft>
              <a:buClr>
                <a:srgbClr val="48FFD5"/>
              </a:buClr>
              <a:buSzPts val="3600"/>
              <a:buNone/>
              <a:defRPr sz="3600">
                <a:solidFill>
                  <a:srgbClr val="48FFD5"/>
                </a:solidFill>
              </a:defRPr>
            </a:lvl6pPr>
            <a:lvl7pPr lvl="6" algn="r">
              <a:lnSpc>
                <a:spcPct val="100000"/>
              </a:lnSpc>
              <a:spcBef>
                <a:spcPts val="0"/>
              </a:spcBef>
              <a:spcAft>
                <a:spcPts val="0"/>
              </a:spcAft>
              <a:buClr>
                <a:srgbClr val="48FFD5"/>
              </a:buClr>
              <a:buSzPts val="3600"/>
              <a:buNone/>
              <a:defRPr sz="3600">
                <a:solidFill>
                  <a:srgbClr val="48FFD5"/>
                </a:solidFill>
              </a:defRPr>
            </a:lvl7pPr>
            <a:lvl8pPr lvl="7" algn="r">
              <a:lnSpc>
                <a:spcPct val="100000"/>
              </a:lnSpc>
              <a:spcBef>
                <a:spcPts val="0"/>
              </a:spcBef>
              <a:spcAft>
                <a:spcPts val="0"/>
              </a:spcAft>
              <a:buClr>
                <a:srgbClr val="48FFD5"/>
              </a:buClr>
              <a:buSzPts val="3600"/>
              <a:buNone/>
              <a:defRPr sz="3600">
                <a:solidFill>
                  <a:srgbClr val="48FFD5"/>
                </a:solidFill>
              </a:defRPr>
            </a:lvl8pPr>
            <a:lvl9pPr lvl="8" algn="r">
              <a:lnSpc>
                <a:spcPct val="100000"/>
              </a:lnSpc>
              <a:spcBef>
                <a:spcPts val="0"/>
              </a:spcBef>
              <a:spcAft>
                <a:spcPts val="0"/>
              </a:spcAft>
              <a:buClr>
                <a:srgbClr val="48FFD5"/>
              </a:buClr>
              <a:buSzPts val="3600"/>
              <a:buNone/>
              <a:defRPr sz="3600">
                <a:solidFill>
                  <a:srgbClr val="48FFD5"/>
                </a:solidFill>
              </a:defRPr>
            </a:lvl9pPr>
          </a:lstStyle>
          <a:p>
            <a:endParaRPr/>
          </a:p>
        </p:txBody>
      </p:sp>
      <p:sp>
        <p:nvSpPr>
          <p:cNvPr id="10" name="Google Shape;10;p32"/>
          <p:cNvSpPr txBox="1">
            <a:spLocks noGrp="1"/>
          </p:cNvSpPr>
          <p:nvPr>
            <p:ph type="subTitle" idx="1"/>
          </p:nvPr>
        </p:nvSpPr>
        <p:spPr>
          <a:xfrm>
            <a:off x="5237375" y="4181150"/>
            <a:ext cx="3129600" cy="6066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Clr>
                <a:srgbClr val="FFFFFF"/>
              </a:buClr>
              <a:buSzPts val="1200"/>
              <a:buNone/>
              <a:defRPr sz="1200">
                <a:solidFill>
                  <a:srgbClr val="FFFFFF"/>
                </a:solidFill>
              </a:defRPr>
            </a:lvl1pPr>
            <a:lvl2pPr lvl="1" algn="r">
              <a:lnSpc>
                <a:spcPct val="100000"/>
              </a:lnSpc>
              <a:spcBef>
                <a:spcPts val="0"/>
              </a:spcBef>
              <a:spcAft>
                <a:spcPts val="0"/>
              </a:spcAft>
              <a:buClr>
                <a:srgbClr val="48FFD5"/>
              </a:buClr>
              <a:buSzPts val="1200"/>
              <a:buNone/>
              <a:defRPr sz="1200">
                <a:solidFill>
                  <a:srgbClr val="48FFD5"/>
                </a:solidFill>
              </a:defRPr>
            </a:lvl2pPr>
            <a:lvl3pPr lvl="2" algn="r">
              <a:lnSpc>
                <a:spcPct val="100000"/>
              </a:lnSpc>
              <a:spcBef>
                <a:spcPts val="0"/>
              </a:spcBef>
              <a:spcAft>
                <a:spcPts val="0"/>
              </a:spcAft>
              <a:buClr>
                <a:srgbClr val="48FFD5"/>
              </a:buClr>
              <a:buSzPts val="1200"/>
              <a:buNone/>
              <a:defRPr sz="1200">
                <a:solidFill>
                  <a:srgbClr val="48FFD5"/>
                </a:solidFill>
              </a:defRPr>
            </a:lvl3pPr>
            <a:lvl4pPr lvl="3" algn="r">
              <a:lnSpc>
                <a:spcPct val="100000"/>
              </a:lnSpc>
              <a:spcBef>
                <a:spcPts val="0"/>
              </a:spcBef>
              <a:spcAft>
                <a:spcPts val="0"/>
              </a:spcAft>
              <a:buClr>
                <a:srgbClr val="48FFD5"/>
              </a:buClr>
              <a:buSzPts val="1200"/>
              <a:buNone/>
              <a:defRPr sz="1200">
                <a:solidFill>
                  <a:srgbClr val="48FFD5"/>
                </a:solidFill>
              </a:defRPr>
            </a:lvl4pPr>
            <a:lvl5pPr lvl="4" algn="r">
              <a:lnSpc>
                <a:spcPct val="100000"/>
              </a:lnSpc>
              <a:spcBef>
                <a:spcPts val="0"/>
              </a:spcBef>
              <a:spcAft>
                <a:spcPts val="0"/>
              </a:spcAft>
              <a:buClr>
                <a:srgbClr val="48FFD5"/>
              </a:buClr>
              <a:buSzPts val="1200"/>
              <a:buNone/>
              <a:defRPr sz="1200">
                <a:solidFill>
                  <a:srgbClr val="48FFD5"/>
                </a:solidFill>
              </a:defRPr>
            </a:lvl5pPr>
            <a:lvl6pPr lvl="5" algn="r">
              <a:lnSpc>
                <a:spcPct val="100000"/>
              </a:lnSpc>
              <a:spcBef>
                <a:spcPts val="0"/>
              </a:spcBef>
              <a:spcAft>
                <a:spcPts val="0"/>
              </a:spcAft>
              <a:buClr>
                <a:srgbClr val="48FFD5"/>
              </a:buClr>
              <a:buSzPts val="1200"/>
              <a:buNone/>
              <a:defRPr sz="1200">
                <a:solidFill>
                  <a:srgbClr val="48FFD5"/>
                </a:solidFill>
              </a:defRPr>
            </a:lvl6pPr>
            <a:lvl7pPr lvl="6" algn="r">
              <a:lnSpc>
                <a:spcPct val="100000"/>
              </a:lnSpc>
              <a:spcBef>
                <a:spcPts val="0"/>
              </a:spcBef>
              <a:spcAft>
                <a:spcPts val="0"/>
              </a:spcAft>
              <a:buClr>
                <a:srgbClr val="48FFD5"/>
              </a:buClr>
              <a:buSzPts val="1200"/>
              <a:buNone/>
              <a:defRPr sz="1200">
                <a:solidFill>
                  <a:srgbClr val="48FFD5"/>
                </a:solidFill>
              </a:defRPr>
            </a:lvl7pPr>
            <a:lvl8pPr lvl="7" algn="r">
              <a:lnSpc>
                <a:spcPct val="100000"/>
              </a:lnSpc>
              <a:spcBef>
                <a:spcPts val="0"/>
              </a:spcBef>
              <a:spcAft>
                <a:spcPts val="0"/>
              </a:spcAft>
              <a:buClr>
                <a:srgbClr val="48FFD5"/>
              </a:buClr>
              <a:buSzPts val="1200"/>
              <a:buNone/>
              <a:defRPr sz="1200">
                <a:solidFill>
                  <a:srgbClr val="48FFD5"/>
                </a:solidFill>
              </a:defRPr>
            </a:lvl8pPr>
            <a:lvl9pPr lvl="8" algn="r">
              <a:lnSpc>
                <a:spcPct val="100000"/>
              </a:lnSpc>
              <a:spcBef>
                <a:spcPts val="0"/>
              </a:spcBef>
              <a:spcAft>
                <a:spcPts val="0"/>
              </a:spcAft>
              <a:buClr>
                <a:srgbClr val="48FFD5"/>
              </a:buClr>
              <a:buSzPts val="1200"/>
              <a:buNone/>
              <a:defRPr sz="1200">
                <a:solidFill>
                  <a:srgbClr val="48FFD5"/>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ABLE OF CONTENT 1">
  <p:cSld name="TITLE_1_2">
    <p:spTree>
      <p:nvGrpSpPr>
        <p:cNvPr id="1" name="Shape 59"/>
        <p:cNvGrpSpPr/>
        <p:nvPr/>
      </p:nvGrpSpPr>
      <p:grpSpPr>
        <a:xfrm>
          <a:off x="0" y="0"/>
          <a:ext cx="0" cy="0"/>
          <a:chOff x="0" y="0"/>
          <a:chExt cx="0" cy="0"/>
        </a:xfrm>
      </p:grpSpPr>
      <p:sp>
        <p:nvSpPr>
          <p:cNvPr id="60" name="Google Shape;60;g82cd155ba8_0_117"/>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
        <p:nvSpPr>
          <p:cNvPr id="61" name="Google Shape;61;g82cd155ba8_0_117"/>
          <p:cNvSpPr txBox="1">
            <a:spLocks noGrp="1"/>
          </p:cNvSpPr>
          <p:nvPr>
            <p:ph type="subTitle" idx="1"/>
          </p:nvPr>
        </p:nvSpPr>
        <p:spPr>
          <a:xfrm>
            <a:off x="6411225" y="2121900"/>
            <a:ext cx="1889400" cy="502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48FFD5"/>
              </a:buClr>
              <a:buSzPts val="900"/>
              <a:buNone/>
              <a:defRPr sz="900">
                <a:solidFill>
                  <a:srgbClr val="48FFD5"/>
                </a:solidFill>
              </a:defRPr>
            </a:lvl1pPr>
            <a:lvl2pPr lvl="1" algn="ctr" rtl="0">
              <a:lnSpc>
                <a:spcPct val="100000"/>
              </a:lnSpc>
              <a:spcBef>
                <a:spcPts val="1600"/>
              </a:spcBef>
              <a:spcAft>
                <a:spcPts val="0"/>
              </a:spcAft>
              <a:buClr>
                <a:srgbClr val="48FFD5"/>
              </a:buClr>
              <a:buSzPts val="900"/>
              <a:buNone/>
              <a:defRPr sz="900">
                <a:solidFill>
                  <a:srgbClr val="48FFD5"/>
                </a:solidFill>
              </a:defRPr>
            </a:lvl2pPr>
            <a:lvl3pPr lvl="2" algn="ctr" rtl="0">
              <a:lnSpc>
                <a:spcPct val="100000"/>
              </a:lnSpc>
              <a:spcBef>
                <a:spcPts val="1600"/>
              </a:spcBef>
              <a:spcAft>
                <a:spcPts val="0"/>
              </a:spcAft>
              <a:buClr>
                <a:srgbClr val="48FFD5"/>
              </a:buClr>
              <a:buSzPts val="900"/>
              <a:buNone/>
              <a:defRPr sz="900">
                <a:solidFill>
                  <a:srgbClr val="48FFD5"/>
                </a:solidFill>
              </a:defRPr>
            </a:lvl3pPr>
            <a:lvl4pPr lvl="3" algn="ctr" rtl="0">
              <a:lnSpc>
                <a:spcPct val="100000"/>
              </a:lnSpc>
              <a:spcBef>
                <a:spcPts val="1600"/>
              </a:spcBef>
              <a:spcAft>
                <a:spcPts val="0"/>
              </a:spcAft>
              <a:buClr>
                <a:srgbClr val="48FFD5"/>
              </a:buClr>
              <a:buSzPts val="900"/>
              <a:buNone/>
              <a:defRPr sz="900">
                <a:solidFill>
                  <a:srgbClr val="48FFD5"/>
                </a:solidFill>
              </a:defRPr>
            </a:lvl4pPr>
            <a:lvl5pPr lvl="4" algn="ctr" rtl="0">
              <a:lnSpc>
                <a:spcPct val="100000"/>
              </a:lnSpc>
              <a:spcBef>
                <a:spcPts val="1600"/>
              </a:spcBef>
              <a:spcAft>
                <a:spcPts val="0"/>
              </a:spcAft>
              <a:buClr>
                <a:srgbClr val="48FFD5"/>
              </a:buClr>
              <a:buSzPts val="900"/>
              <a:buNone/>
              <a:defRPr sz="900">
                <a:solidFill>
                  <a:srgbClr val="48FFD5"/>
                </a:solidFill>
              </a:defRPr>
            </a:lvl5pPr>
            <a:lvl6pPr lvl="5" algn="ctr" rtl="0">
              <a:lnSpc>
                <a:spcPct val="100000"/>
              </a:lnSpc>
              <a:spcBef>
                <a:spcPts val="1600"/>
              </a:spcBef>
              <a:spcAft>
                <a:spcPts val="0"/>
              </a:spcAft>
              <a:buClr>
                <a:srgbClr val="48FFD5"/>
              </a:buClr>
              <a:buSzPts val="900"/>
              <a:buNone/>
              <a:defRPr sz="900">
                <a:solidFill>
                  <a:srgbClr val="48FFD5"/>
                </a:solidFill>
              </a:defRPr>
            </a:lvl6pPr>
            <a:lvl7pPr lvl="6" algn="ctr" rtl="0">
              <a:lnSpc>
                <a:spcPct val="100000"/>
              </a:lnSpc>
              <a:spcBef>
                <a:spcPts val="1600"/>
              </a:spcBef>
              <a:spcAft>
                <a:spcPts val="0"/>
              </a:spcAft>
              <a:buClr>
                <a:srgbClr val="48FFD5"/>
              </a:buClr>
              <a:buSzPts val="900"/>
              <a:buNone/>
              <a:defRPr sz="900">
                <a:solidFill>
                  <a:srgbClr val="48FFD5"/>
                </a:solidFill>
              </a:defRPr>
            </a:lvl7pPr>
            <a:lvl8pPr lvl="7" algn="ctr" rtl="0">
              <a:lnSpc>
                <a:spcPct val="100000"/>
              </a:lnSpc>
              <a:spcBef>
                <a:spcPts val="1600"/>
              </a:spcBef>
              <a:spcAft>
                <a:spcPts val="0"/>
              </a:spcAft>
              <a:buClr>
                <a:srgbClr val="48FFD5"/>
              </a:buClr>
              <a:buSzPts val="900"/>
              <a:buNone/>
              <a:defRPr sz="900">
                <a:solidFill>
                  <a:srgbClr val="48FFD5"/>
                </a:solidFill>
              </a:defRPr>
            </a:lvl8pPr>
            <a:lvl9pPr lvl="8" algn="ctr" rtl="0">
              <a:lnSpc>
                <a:spcPct val="100000"/>
              </a:lnSpc>
              <a:spcBef>
                <a:spcPts val="1600"/>
              </a:spcBef>
              <a:spcAft>
                <a:spcPts val="0"/>
              </a:spcAft>
              <a:buClr>
                <a:srgbClr val="48FFD5"/>
              </a:buClr>
              <a:buSzPts val="900"/>
              <a:buNone/>
              <a:defRPr sz="900">
                <a:solidFill>
                  <a:srgbClr val="48FFD5"/>
                </a:solidFill>
              </a:defRPr>
            </a:lvl9pPr>
          </a:lstStyle>
          <a:p>
            <a:endParaRPr/>
          </a:p>
        </p:txBody>
      </p:sp>
      <p:sp>
        <p:nvSpPr>
          <p:cNvPr id="62" name="Google Shape;62;g82cd155ba8_0_117"/>
          <p:cNvSpPr txBox="1">
            <a:spLocks noGrp="1"/>
          </p:cNvSpPr>
          <p:nvPr>
            <p:ph type="title" idx="2" hasCustomPrompt="1"/>
          </p:nvPr>
        </p:nvSpPr>
        <p:spPr>
          <a:xfrm>
            <a:off x="5167125" y="1901250"/>
            <a:ext cx="1176900" cy="6066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63" name="Google Shape;63;g82cd155ba8_0_117"/>
          <p:cNvSpPr txBox="1">
            <a:spLocks noGrp="1"/>
          </p:cNvSpPr>
          <p:nvPr>
            <p:ph type="subTitle" idx="3"/>
          </p:nvPr>
        </p:nvSpPr>
        <p:spPr>
          <a:xfrm>
            <a:off x="6411225" y="3046600"/>
            <a:ext cx="1889400" cy="502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48FFD5"/>
              </a:buClr>
              <a:buSzPts val="900"/>
              <a:buNone/>
              <a:defRPr sz="900">
                <a:solidFill>
                  <a:srgbClr val="48FFD5"/>
                </a:solidFill>
              </a:defRPr>
            </a:lvl1pPr>
            <a:lvl2pPr lvl="1" algn="ctr" rtl="0">
              <a:lnSpc>
                <a:spcPct val="100000"/>
              </a:lnSpc>
              <a:spcBef>
                <a:spcPts val="1600"/>
              </a:spcBef>
              <a:spcAft>
                <a:spcPts val="0"/>
              </a:spcAft>
              <a:buClr>
                <a:srgbClr val="48FFD5"/>
              </a:buClr>
              <a:buSzPts val="900"/>
              <a:buNone/>
              <a:defRPr sz="900">
                <a:solidFill>
                  <a:srgbClr val="48FFD5"/>
                </a:solidFill>
              </a:defRPr>
            </a:lvl2pPr>
            <a:lvl3pPr lvl="2" algn="ctr" rtl="0">
              <a:lnSpc>
                <a:spcPct val="100000"/>
              </a:lnSpc>
              <a:spcBef>
                <a:spcPts val="1600"/>
              </a:spcBef>
              <a:spcAft>
                <a:spcPts val="0"/>
              </a:spcAft>
              <a:buClr>
                <a:srgbClr val="48FFD5"/>
              </a:buClr>
              <a:buSzPts val="900"/>
              <a:buNone/>
              <a:defRPr sz="900">
                <a:solidFill>
                  <a:srgbClr val="48FFD5"/>
                </a:solidFill>
              </a:defRPr>
            </a:lvl3pPr>
            <a:lvl4pPr lvl="3" algn="ctr" rtl="0">
              <a:lnSpc>
                <a:spcPct val="100000"/>
              </a:lnSpc>
              <a:spcBef>
                <a:spcPts val="1600"/>
              </a:spcBef>
              <a:spcAft>
                <a:spcPts val="0"/>
              </a:spcAft>
              <a:buClr>
                <a:srgbClr val="48FFD5"/>
              </a:buClr>
              <a:buSzPts val="900"/>
              <a:buNone/>
              <a:defRPr sz="900">
                <a:solidFill>
                  <a:srgbClr val="48FFD5"/>
                </a:solidFill>
              </a:defRPr>
            </a:lvl4pPr>
            <a:lvl5pPr lvl="4" algn="ctr" rtl="0">
              <a:lnSpc>
                <a:spcPct val="100000"/>
              </a:lnSpc>
              <a:spcBef>
                <a:spcPts val="1600"/>
              </a:spcBef>
              <a:spcAft>
                <a:spcPts val="0"/>
              </a:spcAft>
              <a:buClr>
                <a:srgbClr val="48FFD5"/>
              </a:buClr>
              <a:buSzPts val="900"/>
              <a:buNone/>
              <a:defRPr sz="900">
                <a:solidFill>
                  <a:srgbClr val="48FFD5"/>
                </a:solidFill>
              </a:defRPr>
            </a:lvl5pPr>
            <a:lvl6pPr lvl="5" algn="ctr" rtl="0">
              <a:lnSpc>
                <a:spcPct val="100000"/>
              </a:lnSpc>
              <a:spcBef>
                <a:spcPts val="1600"/>
              </a:spcBef>
              <a:spcAft>
                <a:spcPts val="0"/>
              </a:spcAft>
              <a:buClr>
                <a:srgbClr val="48FFD5"/>
              </a:buClr>
              <a:buSzPts val="900"/>
              <a:buNone/>
              <a:defRPr sz="900">
                <a:solidFill>
                  <a:srgbClr val="48FFD5"/>
                </a:solidFill>
              </a:defRPr>
            </a:lvl6pPr>
            <a:lvl7pPr lvl="6" algn="ctr" rtl="0">
              <a:lnSpc>
                <a:spcPct val="100000"/>
              </a:lnSpc>
              <a:spcBef>
                <a:spcPts val="1600"/>
              </a:spcBef>
              <a:spcAft>
                <a:spcPts val="0"/>
              </a:spcAft>
              <a:buClr>
                <a:srgbClr val="48FFD5"/>
              </a:buClr>
              <a:buSzPts val="900"/>
              <a:buNone/>
              <a:defRPr sz="900">
                <a:solidFill>
                  <a:srgbClr val="48FFD5"/>
                </a:solidFill>
              </a:defRPr>
            </a:lvl7pPr>
            <a:lvl8pPr lvl="7" algn="ctr" rtl="0">
              <a:lnSpc>
                <a:spcPct val="100000"/>
              </a:lnSpc>
              <a:spcBef>
                <a:spcPts val="1600"/>
              </a:spcBef>
              <a:spcAft>
                <a:spcPts val="0"/>
              </a:spcAft>
              <a:buClr>
                <a:srgbClr val="48FFD5"/>
              </a:buClr>
              <a:buSzPts val="900"/>
              <a:buNone/>
              <a:defRPr sz="900">
                <a:solidFill>
                  <a:srgbClr val="48FFD5"/>
                </a:solidFill>
              </a:defRPr>
            </a:lvl8pPr>
            <a:lvl9pPr lvl="8" algn="ctr" rtl="0">
              <a:lnSpc>
                <a:spcPct val="100000"/>
              </a:lnSpc>
              <a:spcBef>
                <a:spcPts val="1600"/>
              </a:spcBef>
              <a:spcAft>
                <a:spcPts val="0"/>
              </a:spcAft>
              <a:buClr>
                <a:srgbClr val="48FFD5"/>
              </a:buClr>
              <a:buSzPts val="900"/>
              <a:buNone/>
              <a:defRPr sz="900">
                <a:solidFill>
                  <a:srgbClr val="48FFD5"/>
                </a:solidFill>
              </a:defRPr>
            </a:lvl9pPr>
          </a:lstStyle>
          <a:p>
            <a:endParaRPr/>
          </a:p>
        </p:txBody>
      </p:sp>
      <p:sp>
        <p:nvSpPr>
          <p:cNvPr id="64" name="Google Shape;64;g82cd155ba8_0_117"/>
          <p:cNvSpPr txBox="1">
            <a:spLocks noGrp="1"/>
          </p:cNvSpPr>
          <p:nvPr>
            <p:ph type="title" idx="4" hasCustomPrompt="1"/>
          </p:nvPr>
        </p:nvSpPr>
        <p:spPr>
          <a:xfrm>
            <a:off x="5167125" y="2797975"/>
            <a:ext cx="1176900" cy="6066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65" name="Google Shape;65;g82cd155ba8_0_117"/>
          <p:cNvSpPr txBox="1">
            <a:spLocks noGrp="1"/>
          </p:cNvSpPr>
          <p:nvPr>
            <p:ph type="subTitle" idx="5"/>
          </p:nvPr>
        </p:nvSpPr>
        <p:spPr>
          <a:xfrm>
            <a:off x="6411225" y="3935450"/>
            <a:ext cx="1889400" cy="502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48FFD5"/>
              </a:buClr>
              <a:buSzPts val="900"/>
              <a:buNone/>
              <a:defRPr sz="900">
                <a:solidFill>
                  <a:srgbClr val="48FFD5"/>
                </a:solidFill>
              </a:defRPr>
            </a:lvl1pPr>
            <a:lvl2pPr lvl="1" algn="ctr" rtl="0">
              <a:lnSpc>
                <a:spcPct val="100000"/>
              </a:lnSpc>
              <a:spcBef>
                <a:spcPts val="1600"/>
              </a:spcBef>
              <a:spcAft>
                <a:spcPts val="0"/>
              </a:spcAft>
              <a:buClr>
                <a:srgbClr val="48FFD5"/>
              </a:buClr>
              <a:buSzPts val="900"/>
              <a:buNone/>
              <a:defRPr sz="900">
                <a:solidFill>
                  <a:srgbClr val="48FFD5"/>
                </a:solidFill>
              </a:defRPr>
            </a:lvl2pPr>
            <a:lvl3pPr lvl="2" algn="ctr" rtl="0">
              <a:lnSpc>
                <a:spcPct val="100000"/>
              </a:lnSpc>
              <a:spcBef>
                <a:spcPts val="1600"/>
              </a:spcBef>
              <a:spcAft>
                <a:spcPts val="0"/>
              </a:spcAft>
              <a:buClr>
                <a:srgbClr val="48FFD5"/>
              </a:buClr>
              <a:buSzPts val="900"/>
              <a:buNone/>
              <a:defRPr sz="900">
                <a:solidFill>
                  <a:srgbClr val="48FFD5"/>
                </a:solidFill>
              </a:defRPr>
            </a:lvl3pPr>
            <a:lvl4pPr lvl="3" algn="ctr" rtl="0">
              <a:lnSpc>
                <a:spcPct val="100000"/>
              </a:lnSpc>
              <a:spcBef>
                <a:spcPts val="1600"/>
              </a:spcBef>
              <a:spcAft>
                <a:spcPts val="0"/>
              </a:spcAft>
              <a:buClr>
                <a:srgbClr val="48FFD5"/>
              </a:buClr>
              <a:buSzPts val="900"/>
              <a:buNone/>
              <a:defRPr sz="900">
                <a:solidFill>
                  <a:srgbClr val="48FFD5"/>
                </a:solidFill>
              </a:defRPr>
            </a:lvl4pPr>
            <a:lvl5pPr lvl="4" algn="ctr" rtl="0">
              <a:lnSpc>
                <a:spcPct val="100000"/>
              </a:lnSpc>
              <a:spcBef>
                <a:spcPts val="1600"/>
              </a:spcBef>
              <a:spcAft>
                <a:spcPts val="0"/>
              </a:spcAft>
              <a:buClr>
                <a:srgbClr val="48FFD5"/>
              </a:buClr>
              <a:buSzPts val="900"/>
              <a:buNone/>
              <a:defRPr sz="900">
                <a:solidFill>
                  <a:srgbClr val="48FFD5"/>
                </a:solidFill>
              </a:defRPr>
            </a:lvl5pPr>
            <a:lvl6pPr lvl="5" algn="ctr" rtl="0">
              <a:lnSpc>
                <a:spcPct val="100000"/>
              </a:lnSpc>
              <a:spcBef>
                <a:spcPts val="1600"/>
              </a:spcBef>
              <a:spcAft>
                <a:spcPts val="0"/>
              </a:spcAft>
              <a:buClr>
                <a:srgbClr val="48FFD5"/>
              </a:buClr>
              <a:buSzPts val="900"/>
              <a:buNone/>
              <a:defRPr sz="900">
                <a:solidFill>
                  <a:srgbClr val="48FFD5"/>
                </a:solidFill>
              </a:defRPr>
            </a:lvl6pPr>
            <a:lvl7pPr lvl="6" algn="ctr" rtl="0">
              <a:lnSpc>
                <a:spcPct val="100000"/>
              </a:lnSpc>
              <a:spcBef>
                <a:spcPts val="1600"/>
              </a:spcBef>
              <a:spcAft>
                <a:spcPts val="0"/>
              </a:spcAft>
              <a:buClr>
                <a:srgbClr val="48FFD5"/>
              </a:buClr>
              <a:buSzPts val="900"/>
              <a:buNone/>
              <a:defRPr sz="900">
                <a:solidFill>
                  <a:srgbClr val="48FFD5"/>
                </a:solidFill>
              </a:defRPr>
            </a:lvl7pPr>
            <a:lvl8pPr lvl="7" algn="ctr" rtl="0">
              <a:lnSpc>
                <a:spcPct val="100000"/>
              </a:lnSpc>
              <a:spcBef>
                <a:spcPts val="1600"/>
              </a:spcBef>
              <a:spcAft>
                <a:spcPts val="0"/>
              </a:spcAft>
              <a:buClr>
                <a:srgbClr val="48FFD5"/>
              </a:buClr>
              <a:buSzPts val="900"/>
              <a:buNone/>
              <a:defRPr sz="900">
                <a:solidFill>
                  <a:srgbClr val="48FFD5"/>
                </a:solidFill>
              </a:defRPr>
            </a:lvl8pPr>
            <a:lvl9pPr lvl="8" algn="ctr" rtl="0">
              <a:lnSpc>
                <a:spcPct val="100000"/>
              </a:lnSpc>
              <a:spcBef>
                <a:spcPts val="1600"/>
              </a:spcBef>
              <a:spcAft>
                <a:spcPts val="0"/>
              </a:spcAft>
              <a:buClr>
                <a:srgbClr val="48FFD5"/>
              </a:buClr>
              <a:buSzPts val="900"/>
              <a:buNone/>
              <a:defRPr sz="900">
                <a:solidFill>
                  <a:srgbClr val="48FFD5"/>
                </a:solidFill>
              </a:defRPr>
            </a:lvl9pPr>
          </a:lstStyle>
          <a:p>
            <a:endParaRPr/>
          </a:p>
        </p:txBody>
      </p:sp>
      <p:sp>
        <p:nvSpPr>
          <p:cNvPr id="66" name="Google Shape;66;g82cd155ba8_0_117"/>
          <p:cNvSpPr txBox="1">
            <a:spLocks noGrp="1"/>
          </p:cNvSpPr>
          <p:nvPr>
            <p:ph type="title" idx="6" hasCustomPrompt="1"/>
          </p:nvPr>
        </p:nvSpPr>
        <p:spPr>
          <a:xfrm>
            <a:off x="5167125" y="3694700"/>
            <a:ext cx="1176900" cy="6066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67" name="Google Shape;67;g82cd155ba8_0_117"/>
          <p:cNvSpPr txBox="1">
            <a:spLocks noGrp="1"/>
          </p:cNvSpPr>
          <p:nvPr>
            <p:ph type="subTitle" idx="7"/>
          </p:nvPr>
        </p:nvSpPr>
        <p:spPr>
          <a:xfrm>
            <a:off x="725750" y="2121900"/>
            <a:ext cx="2010000" cy="5025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48FFD5"/>
              </a:buClr>
              <a:buSzPts val="900"/>
              <a:buNone/>
              <a:defRPr sz="900">
                <a:solidFill>
                  <a:srgbClr val="48FFD5"/>
                </a:solidFill>
              </a:defRPr>
            </a:lvl1pPr>
            <a:lvl2pPr lvl="1" algn="r" rtl="0">
              <a:lnSpc>
                <a:spcPct val="100000"/>
              </a:lnSpc>
              <a:spcBef>
                <a:spcPts val="1600"/>
              </a:spcBef>
              <a:spcAft>
                <a:spcPts val="0"/>
              </a:spcAft>
              <a:buClr>
                <a:srgbClr val="48FFD5"/>
              </a:buClr>
              <a:buSzPts val="900"/>
              <a:buNone/>
              <a:defRPr sz="900">
                <a:solidFill>
                  <a:srgbClr val="48FFD5"/>
                </a:solidFill>
              </a:defRPr>
            </a:lvl2pPr>
            <a:lvl3pPr lvl="2" algn="r" rtl="0">
              <a:lnSpc>
                <a:spcPct val="100000"/>
              </a:lnSpc>
              <a:spcBef>
                <a:spcPts val="1600"/>
              </a:spcBef>
              <a:spcAft>
                <a:spcPts val="0"/>
              </a:spcAft>
              <a:buClr>
                <a:srgbClr val="48FFD5"/>
              </a:buClr>
              <a:buSzPts val="900"/>
              <a:buNone/>
              <a:defRPr sz="900">
                <a:solidFill>
                  <a:srgbClr val="48FFD5"/>
                </a:solidFill>
              </a:defRPr>
            </a:lvl3pPr>
            <a:lvl4pPr lvl="3" algn="r" rtl="0">
              <a:lnSpc>
                <a:spcPct val="100000"/>
              </a:lnSpc>
              <a:spcBef>
                <a:spcPts val="1600"/>
              </a:spcBef>
              <a:spcAft>
                <a:spcPts val="0"/>
              </a:spcAft>
              <a:buClr>
                <a:srgbClr val="48FFD5"/>
              </a:buClr>
              <a:buSzPts val="900"/>
              <a:buNone/>
              <a:defRPr sz="900">
                <a:solidFill>
                  <a:srgbClr val="48FFD5"/>
                </a:solidFill>
              </a:defRPr>
            </a:lvl4pPr>
            <a:lvl5pPr lvl="4" algn="r" rtl="0">
              <a:lnSpc>
                <a:spcPct val="100000"/>
              </a:lnSpc>
              <a:spcBef>
                <a:spcPts val="1600"/>
              </a:spcBef>
              <a:spcAft>
                <a:spcPts val="0"/>
              </a:spcAft>
              <a:buClr>
                <a:srgbClr val="48FFD5"/>
              </a:buClr>
              <a:buSzPts val="900"/>
              <a:buNone/>
              <a:defRPr sz="900">
                <a:solidFill>
                  <a:srgbClr val="48FFD5"/>
                </a:solidFill>
              </a:defRPr>
            </a:lvl5pPr>
            <a:lvl6pPr lvl="5" algn="r" rtl="0">
              <a:lnSpc>
                <a:spcPct val="100000"/>
              </a:lnSpc>
              <a:spcBef>
                <a:spcPts val="1600"/>
              </a:spcBef>
              <a:spcAft>
                <a:spcPts val="0"/>
              </a:spcAft>
              <a:buClr>
                <a:srgbClr val="48FFD5"/>
              </a:buClr>
              <a:buSzPts val="900"/>
              <a:buNone/>
              <a:defRPr sz="900">
                <a:solidFill>
                  <a:srgbClr val="48FFD5"/>
                </a:solidFill>
              </a:defRPr>
            </a:lvl6pPr>
            <a:lvl7pPr lvl="6" algn="r" rtl="0">
              <a:lnSpc>
                <a:spcPct val="100000"/>
              </a:lnSpc>
              <a:spcBef>
                <a:spcPts val="1600"/>
              </a:spcBef>
              <a:spcAft>
                <a:spcPts val="0"/>
              </a:spcAft>
              <a:buClr>
                <a:srgbClr val="48FFD5"/>
              </a:buClr>
              <a:buSzPts val="900"/>
              <a:buNone/>
              <a:defRPr sz="900">
                <a:solidFill>
                  <a:srgbClr val="48FFD5"/>
                </a:solidFill>
              </a:defRPr>
            </a:lvl7pPr>
            <a:lvl8pPr lvl="7" algn="r" rtl="0">
              <a:lnSpc>
                <a:spcPct val="100000"/>
              </a:lnSpc>
              <a:spcBef>
                <a:spcPts val="1600"/>
              </a:spcBef>
              <a:spcAft>
                <a:spcPts val="0"/>
              </a:spcAft>
              <a:buClr>
                <a:srgbClr val="48FFD5"/>
              </a:buClr>
              <a:buSzPts val="900"/>
              <a:buNone/>
              <a:defRPr sz="900">
                <a:solidFill>
                  <a:srgbClr val="48FFD5"/>
                </a:solidFill>
              </a:defRPr>
            </a:lvl8pPr>
            <a:lvl9pPr lvl="8" algn="r" rtl="0">
              <a:lnSpc>
                <a:spcPct val="100000"/>
              </a:lnSpc>
              <a:spcBef>
                <a:spcPts val="1600"/>
              </a:spcBef>
              <a:spcAft>
                <a:spcPts val="0"/>
              </a:spcAft>
              <a:buClr>
                <a:srgbClr val="48FFD5"/>
              </a:buClr>
              <a:buSzPts val="900"/>
              <a:buNone/>
              <a:defRPr sz="900">
                <a:solidFill>
                  <a:srgbClr val="48FFD5"/>
                </a:solidFill>
              </a:defRPr>
            </a:lvl9pPr>
          </a:lstStyle>
          <a:p>
            <a:endParaRPr/>
          </a:p>
        </p:txBody>
      </p:sp>
      <p:sp>
        <p:nvSpPr>
          <p:cNvPr id="68" name="Google Shape;68;g82cd155ba8_0_117"/>
          <p:cNvSpPr txBox="1">
            <a:spLocks noGrp="1"/>
          </p:cNvSpPr>
          <p:nvPr>
            <p:ph type="title" idx="8" hasCustomPrompt="1"/>
          </p:nvPr>
        </p:nvSpPr>
        <p:spPr>
          <a:xfrm>
            <a:off x="2827575" y="1901250"/>
            <a:ext cx="11769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69" name="Google Shape;69;g82cd155ba8_0_117"/>
          <p:cNvSpPr txBox="1">
            <a:spLocks noGrp="1"/>
          </p:cNvSpPr>
          <p:nvPr>
            <p:ph type="subTitle" idx="9"/>
          </p:nvPr>
        </p:nvSpPr>
        <p:spPr>
          <a:xfrm>
            <a:off x="725750" y="3046600"/>
            <a:ext cx="2010000" cy="5025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48FFD5"/>
              </a:buClr>
              <a:buSzPts val="900"/>
              <a:buNone/>
              <a:defRPr sz="900">
                <a:solidFill>
                  <a:srgbClr val="48FFD5"/>
                </a:solidFill>
              </a:defRPr>
            </a:lvl1pPr>
            <a:lvl2pPr lvl="1" algn="r" rtl="0">
              <a:lnSpc>
                <a:spcPct val="100000"/>
              </a:lnSpc>
              <a:spcBef>
                <a:spcPts val="1600"/>
              </a:spcBef>
              <a:spcAft>
                <a:spcPts val="0"/>
              </a:spcAft>
              <a:buClr>
                <a:srgbClr val="48FFD5"/>
              </a:buClr>
              <a:buSzPts val="900"/>
              <a:buNone/>
              <a:defRPr sz="900">
                <a:solidFill>
                  <a:srgbClr val="48FFD5"/>
                </a:solidFill>
              </a:defRPr>
            </a:lvl2pPr>
            <a:lvl3pPr lvl="2" algn="r" rtl="0">
              <a:lnSpc>
                <a:spcPct val="100000"/>
              </a:lnSpc>
              <a:spcBef>
                <a:spcPts val="1600"/>
              </a:spcBef>
              <a:spcAft>
                <a:spcPts val="0"/>
              </a:spcAft>
              <a:buClr>
                <a:srgbClr val="48FFD5"/>
              </a:buClr>
              <a:buSzPts val="900"/>
              <a:buNone/>
              <a:defRPr sz="900">
                <a:solidFill>
                  <a:srgbClr val="48FFD5"/>
                </a:solidFill>
              </a:defRPr>
            </a:lvl3pPr>
            <a:lvl4pPr lvl="3" algn="r" rtl="0">
              <a:lnSpc>
                <a:spcPct val="100000"/>
              </a:lnSpc>
              <a:spcBef>
                <a:spcPts val="1600"/>
              </a:spcBef>
              <a:spcAft>
                <a:spcPts val="0"/>
              </a:spcAft>
              <a:buClr>
                <a:srgbClr val="48FFD5"/>
              </a:buClr>
              <a:buSzPts val="900"/>
              <a:buNone/>
              <a:defRPr sz="900">
                <a:solidFill>
                  <a:srgbClr val="48FFD5"/>
                </a:solidFill>
              </a:defRPr>
            </a:lvl4pPr>
            <a:lvl5pPr lvl="4" algn="r" rtl="0">
              <a:lnSpc>
                <a:spcPct val="100000"/>
              </a:lnSpc>
              <a:spcBef>
                <a:spcPts val="1600"/>
              </a:spcBef>
              <a:spcAft>
                <a:spcPts val="0"/>
              </a:spcAft>
              <a:buClr>
                <a:srgbClr val="48FFD5"/>
              </a:buClr>
              <a:buSzPts val="900"/>
              <a:buNone/>
              <a:defRPr sz="900">
                <a:solidFill>
                  <a:srgbClr val="48FFD5"/>
                </a:solidFill>
              </a:defRPr>
            </a:lvl5pPr>
            <a:lvl6pPr lvl="5" algn="r" rtl="0">
              <a:lnSpc>
                <a:spcPct val="100000"/>
              </a:lnSpc>
              <a:spcBef>
                <a:spcPts val="1600"/>
              </a:spcBef>
              <a:spcAft>
                <a:spcPts val="0"/>
              </a:spcAft>
              <a:buClr>
                <a:srgbClr val="48FFD5"/>
              </a:buClr>
              <a:buSzPts val="900"/>
              <a:buNone/>
              <a:defRPr sz="900">
                <a:solidFill>
                  <a:srgbClr val="48FFD5"/>
                </a:solidFill>
              </a:defRPr>
            </a:lvl6pPr>
            <a:lvl7pPr lvl="6" algn="r" rtl="0">
              <a:lnSpc>
                <a:spcPct val="100000"/>
              </a:lnSpc>
              <a:spcBef>
                <a:spcPts val="1600"/>
              </a:spcBef>
              <a:spcAft>
                <a:spcPts val="0"/>
              </a:spcAft>
              <a:buClr>
                <a:srgbClr val="48FFD5"/>
              </a:buClr>
              <a:buSzPts val="900"/>
              <a:buNone/>
              <a:defRPr sz="900">
                <a:solidFill>
                  <a:srgbClr val="48FFD5"/>
                </a:solidFill>
              </a:defRPr>
            </a:lvl7pPr>
            <a:lvl8pPr lvl="7" algn="r" rtl="0">
              <a:lnSpc>
                <a:spcPct val="100000"/>
              </a:lnSpc>
              <a:spcBef>
                <a:spcPts val="1600"/>
              </a:spcBef>
              <a:spcAft>
                <a:spcPts val="0"/>
              </a:spcAft>
              <a:buClr>
                <a:srgbClr val="48FFD5"/>
              </a:buClr>
              <a:buSzPts val="900"/>
              <a:buNone/>
              <a:defRPr sz="900">
                <a:solidFill>
                  <a:srgbClr val="48FFD5"/>
                </a:solidFill>
              </a:defRPr>
            </a:lvl8pPr>
            <a:lvl9pPr lvl="8" algn="r" rtl="0">
              <a:lnSpc>
                <a:spcPct val="100000"/>
              </a:lnSpc>
              <a:spcBef>
                <a:spcPts val="1600"/>
              </a:spcBef>
              <a:spcAft>
                <a:spcPts val="0"/>
              </a:spcAft>
              <a:buClr>
                <a:srgbClr val="48FFD5"/>
              </a:buClr>
              <a:buSzPts val="900"/>
              <a:buNone/>
              <a:defRPr sz="900">
                <a:solidFill>
                  <a:srgbClr val="48FFD5"/>
                </a:solidFill>
              </a:defRPr>
            </a:lvl9pPr>
          </a:lstStyle>
          <a:p>
            <a:endParaRPr/>
          </a:p>
        </p:txBody>
      </p:sp>
      <p:sp>
        <p:nvSpPr>
          <p:cNvPr id="70" name="Google Shape;70;g82cd155ba8_0_117"/>
          <p:cNvSpPr txBox="1">
            <a:spLocks noGrp="1"/>
          </p:cNvSpPr>
          <p:nvPr>
            <p:ph type="title" idx="13" hasCustomPrompt="1"/>
          </p:nvPr>
        </p:nvSpPr>
        <p:spPr>
          <a:xfrm>
            <a:off x="2827575" y="2797975"/>
            <a:ext cx="11769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71" name="Google Shape;71;g82cd155ba8_0_117"/>
          <p:cNvSpPr txBox="1">
            <a:spLocks noGrp="1"/>
          </p:cNvSpPr>
          <p:nvPr>
            <p:ph type="subTitle" idx="14"/>
          </p:nvPr>
        </p:nvSpPr>
        <p:spPr>
          <a:xfrm>
            <a:off x="725750" y="3935450"/>
            <a:ext cx="2010000" cy="5025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48FFD5"/>
              </a:buClr>
              <a:buSzPts val="900"/>
              <a:buNone/>
              <a:defRPr sz="900">
                <a:solidFill>
                  <a:srgbClr val="48FFD5"/>
                </a:solidFill>
              </a:defRPr>
            </a:lvl1pPr>
            <a:lvl2pPr lvl="1" algn="r" rtl="0">
              <a:lnSpc>
                <a:spcPct val="100000"/>
              </a:lnSpc>
              <a:spcBef>
                <a:spcPts val="1600"/>
              </a:spcBef>
              <a:spcAft>
                <a:spcPts val="0"/>
              </a:spcAft>
              <a:buClr>
                <a:srgbClr val="48FFD5"/>
              </a:buClr>
              <a:buSzPts val="900"/>
              <a:buNone/>
              <a:defRPr sz="900">
                <a:solidFill>
                  <a:srgbClr val="48FFD5"/>
                </a:solidFill>
              </a:defRPr>
            </a:lvl2pPr>
            <a:lvl3pPr lvl="2" algn="r" rtl="0">
              <a:lnSpc>
                <a:spcPct val="100000"/>
              </a:lnSpc>
              <a:spcBef>
                <a:spcPts val="1600"/>
              </a:spcBef>
              <a:spcAft>
                <a:spcPts val="0"/>
              </a:spcAft>
              <a:buClr>
                <a:srgbClr val="48FFD5"/>
              </a:buClr>
              <a:buSzPts val="900"/>
              <a:buNone/>
              <a:defRPr sz="900">
                <a:solidFill>
                  <a:srgbClr val="48FFD5"/>
                </a:solidFill>
              </a:defRPr>
            </a:lvl3pPr>
            <a:lvl4pPr lvl="3" algn="r" rtl="0">
              <a:lnSpc>
                <a:spcPct val="100000"/>
              </a:lnSpc>
              <a:spcBef>
                <a:spcPts val="1600"/>
              </a:spcBef>
              <a:spcAft>
                <a:spcPts val="0"/>
              </a:spcAft>
              <a:buClr>
                <a:srgbClr val="48FFD5"/>
              </a:buClr>
              <a:buSzPts val="900"/>
              <a:buNone/>
              <a:defRPr sz="900">
                <a:solidFill>
                  <a:srgbClr val="48FFD5"/>
                </a:solidFill>
              </a:defRPr>
            </a:lvl4pPr>
            <a:lvl5pPr lvl="4" algn="r" rtl="0">
              <a:lnSpc>
                <a:spcPct val="100000"/>
              </a:lnSpc>
              <a:spcBef>
                <a:spcPts val="1600"/>
              </a:spcBef>
              <a:spcAft>
                <a:spcPts val="0"/>
              </a:spcAft>
              <a:buClr>
                <a:srgbClr val="48FFD5"/>
              </a:buClr>
              <a:buSzPts val="900"/>
              <a:buNone/>
              <a:defRPr sz="900">
                <a:solidFill>
                  <a:srgbClr val="48FFD5"/>
                </a:solidFill>
              </a:defRPr>
            </a:lvl5pPr>
            <a:lvl6pPr lvl="5" algn="r" rtl="0">
              <a:lnSpc>
                <a:spcPct val="100000"/>
              </a:lnSpc>
              <a:spcBef>
                <a:spcPts val="1600"/>
              </a:spcBef>
              <a:spcAft>
                <a:spcPts val="0"/>
              </a:spcAft>
              <a:buClr>
                <a:srgbClr val="48FFD5"/>
              </a:buClr>
              <a:buSzPts val="900"/>
              <a:buNone/>
              <a:defRPr sz="900">
                <a:solidFill>
                  <a:srgbClr val="48FFD5"/>
                </a:solidFill>
              </a:defRPr>
            </a:lvl6pPr>
            <a:lvl7pPr lvl="6" algn="r" rtl="0">
              <a:lnSpc>
                <a:spcPct val="100000"/>
              </a:lnSpc>
              <a:spcBef>
                <a:spcPts val="1600"/>
              </a:spcBef>
              <a:spcAft>
                <a:spcPts val="0"/>
              </a:spcAft>
              <a:buClr>
                <a:srgbClr val="48FFD5"/>
              </a:buClr>
              <a:buSzPts val="900"/>
              <a:buNone/>
              <a:defRPr sz="900">
                <a:solidFill>
                  <a:srgbClr val="48FFD5"/>
                </a:solidFill>
              </a:defRPr>
            </a:lvl7pPr>
            <a:lvl8pPr lvl="7" algn="r" rtl="0">
              <a:lnSpc>
                <a:spcPct val="100000"/>
              </a:lnSpc>
              <a:spcBef>
                <a:spcPts val="1600"/>
              </a:spcBef>
              <a:spcAft>
                <a:spcPts val="0"/>
              </a:spcAft>
              <a:buClr>
                <a:srgbClr val="48FFD5"/>
              </a:buClr>
              <a:buSzPts val="900"/>
              <a:buNone/>
              <a:defRPr sz="900">
                <a:solidFill>
                  <a:srgbClr val="48FFD5"/>
                </a:solidFill>
              </a:defRPr>
            </a:lvl8pPr>
            <a:lvl9pPr lvl="8" algn="r" rtl="0">
              <a:lnSpc>
                <a:spcPct val="100000"/>
              </a:lnSpc>
              <a:spcBef>
                <a:spcPts val="1600"/>
              </a:spcBef>
              <a:spcAft>
                <a:spcPts val="0"/>
              </a:spcAft>
              <a:buClr>
                <a:srgbClr val="48FFD5"/>
              </a:buClr>
              <a:buSzPts val="900"/>
              <a:buNone/>
              <a:defRPr sz="900">
                <a:solidFill>
                  <a:srgbClr val="48FFD5"/>
                </a:solidFill>
              </a:defRPr>
            </a:lvl9pPr>
          </a:lstStyle>
          <a:p>
            <a:endParaRPr/>
          </a:p>
        </p:txBody>
      </p:sp>
      <p:sp>
        <p:nvSpPr>
          <p:cNvPr id="72" name="Google Shape;72;g82cd155ba8_0_117"/>
          <p:cNvSpPr txBox="1">
            <a:spLocks noGrp="1"/>
          </p:cNvSpPr>
          <p:nvPr>
            <p:ph type="title" idx="15" hasCustomPrompt="1"/>
          </p:nvPr>
        </p:nvSpPr>
        <p:spPr>
          <a:xfrm>
            <a:off x="2827575" y="3694700"/>
            <a:ext cx="11769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73" name="Google Shape;73;g82cd155ba8_0_117"/>
          <p:cNvSpPr txBox="1">
            <a:spLocks noGrp="1"/>
          </p:cNvSpPr>
          <p:nvPr>
            <p:ph type="ctrTitle" idx="16"/>
          </p:nvPr>
        </p:nvSpPr>
        <p:spPr>
          <a:xfrm>
            <a:off x="643488" y="2050763"/>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74" name="Google Shape;74;g82cd155ba8_0_117"/>
          <p:cNvSpPr txBox="1">
            <a:spLocks noGrp="1"/>
          </p:cNvSpPr>
          <p:nvPr>
            <p:ph type="ctrTitle" idx="17"/>
          </p:nvPr>
        </p:nvSpPr>
        <p:spPr>
          <a:xfrm>
            <a:off x="643488" y="2974963"/>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75" name="Google Shape;75;g82cd155ba8_0_117"/>
          <p:cNvSpPr txBox="1">
            <a:spLocks noGrp="1"/>
          </p:cNvSpPr>
          <p:nvPr>
            <p:ph type="ctrTitle" idx="18"/>
          </p:nvPr>
        </p:nvSpPr>
        <p:spPr>
          <a:xfrm>
            <a:off x="643488" y="3863900"/>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76" name="Google Shape;76;g82cd155ba8_0_117"/>
          <p:cNvSpPr txBox="1">
            <a:spLocks noGrp="1"/>
          </p:cNvSpPr>
          <p:nvPr>
            <p:ph type="ctrTitle" idx="19"/>
          </p:nvPr>
        </p:nvSpPr>
        <p:spPr>
          <a:xfrm>
            <a:off x="6424513" y="2050763"/>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77" name="Google Shape;77;g82cd155ba8_0_117"/>
          <p:cNvSpPr txBox="1">
            <a:spLocks noGrp="1"/>
          </p:cNvSpPr>
          <p:nvPr>
            <p:ph type="ctrTitle" idx="20"/>
          </p:nvPr>
        </p:nvSpPr>
        <p:spPr>
          <a:xfrm>
            <a:off x="6424513" y="2974963"/>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78" name="Google Shape;78;g82cd155ba8_0_117"/>
          <p:cNvSpPr txBox="1">
            <a:spLocks noGrp="1"/>
          </p:cNvSpPr>
          <p:nvPr>
            <p:ph type="ctrTitle" idx="21"/>
          </p:nvPr>
        </p:nvSpPr>
        <p:spPr>
          <a:xfrm>
            <a:off x="6424513" y="3863900"/>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OPENING TITLE" type="title">
  <p:cSld name="TITLE">
    <p:spTree>
      <p:nvGrpSpPr>
        <p:cNvPr id="1" name="Shape 82"/>
        <p:cNvGrpSpPr/>
        <p:nvPr/>
      </p:nvGrpSpPr>
      <p:grpSpPr>
        <a:xfrm>
          <a:off x="0" y="0"/>
          <a:ext cx="0" cy="0"/>
          <a:chOff x="0" y="0"/>
          <a:chExt cx="0" cy="0"/>
        </a:xfrm>
      </p:grpSpPr>
      <p:sp>
        <p:nvSpPr>
          <p:cNvPr id="83" name="Google Shape;83;g82cd155ba8_0_385"/>
          <p:cNvSpPr txBox="1">
            <a:spLocks noGrp="1"/>
          </p:cNvSpPr>
          <p:nvPr>
            <p:ph type="ctrTitle"/>
          </p:nvPr>
        </p:nvSpPr>
        <p:spPr>
          <a:xfrm>
            <a:off x="5237375" y="3670025"/>
            <a:ext cx="3129600" cy="6066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48FFD5"/>
              </a:buClr>
              <a:buSzPts val="3000"/>
              <a:buFont typeface="Roboto Black"/>
              <a:buNone/>
              <a:defRPr sz="3000" b="0">
                <a:solidFill>
                  <a:srgbClr val="48FFD5"/>
                </a:solidFill>
                <a:latin typeface="Roboto Black"/>
                <a:ea typeface="Roboto Black"/>
                <a:cs typeface="Roboto Black"/>
                <a:sym typeface="Roboto Black"/>
              </a:defRPr>
            </a:lvl1pPr>
            <a:lvl2pPr lvl="1" algn="r" rtl="0">
              <a:spcBef>
                <a:spcPts val="0"/>
              </a:spcBef>
              <a:spcAft>
                <a:spcPts val="0"/>
              </a:spcAft>
              <a:buClr>
                <a:srgbClr val="48FFD5"/>
              </a:buClr>
              <a:buSzPts val="3600"/>
              <a:buNone/>
              <a:defRPr sz="3600">
                <a:solidFill>
                  <a:srgbClr val="48FFD5"/>
                </a:solidFill>
              </a:defRPr>
            </a:lvl2pPr>
            <a:lvl3pPr lvl="2" algn="r" rtl="0">
              <a:spcBef>
                <a:spcPts val="0"/>
              </a:spcBef>
              <a:spcAft>
                <a:spcPts val="0"/>
              </a:spcAft>
              <a:buClr>
                <a:srgbClr val="48FFD5"/>
              </a:buClr>
              <a:buSzPts val="3600"/>
              <a:buNone/>
              <a:defRPr sz="3600">
                <a:solidFill>
                  <a:srgbClr val="48FFD5"/>
                </a:solidFill>
              </a:defRPr>
            </a:lvl3pPr>
            <a:lvl4pPr lvl="3" algn="r" rtl="0">
              <a:spcBef>
                <a:spcPts val="0"/>
              </a:spcBef>
              <a:spcAft>
                <a:spcPts val="0"/>
              </a:spcAft>
              <a:buClr>
                <a:srgbClr val="48FFD5"/>
              </a:buClr>
              <a:buSzPts val="3600"/>
              <a:buNone/>
              <a:defRPr sz="3600">
                <a:solidFill>
                  <a:srgbClr val="48FFD5"/>
                </a:solidFill>
              </a:defRPr>
            </a:lvl4pPr>
            <a:lvl5pPr lvl="4" algn="r" rtl="0">
              <a:spcBef>
                <a:spcPts val="0"/>
              </a:spcBef>
              <a:spcAft>
                <a:spcPts val="0"/>
              </a:spcAft>
              <a:buClr>
                <a:srgbClr val="48FFD5"/>
              </a:buClr>
              <a:buSzPts val="3600"/>
              <a:buNone/>
              <a:defRPr sz="3600">
                <a:solidFill>
                  <a:srgbClr val="48FFD5"/>
                </a:solidFill>
              </a:defRPr>
            </a:lvl5pPr>
            <a:lvl6pPr lvl="5" algn="r" rtl="0">
              <a:spcBef>
                <a:spcPts val="0"/>
              </a:spcBef>
              <a:spcAft>
                <a:spcPts val="0"/>
              </a:spcAft>
              <a:buClr>
                <a:srgbClr val="48FFD5"/>
              </a:buClr>
              <a:buSzPts val="3600"/>
              <a:buNone/>
              <a:defRPr sz="3600">
                <a:solidFill>
                  <a:srgbClr val="48FFD5"/>
                </a:solidFill>
              </a:defRPr>
            </a:lvl6pPr>
            <a:lvl7pPr lvl="6" algn="r" rtl="0">
              <a:spcBef>
                <a:spcPts val="0"/>
              </a:spcBef>
              <a:spcAft>
                <a:spcPts val="0"/>
              </a:spcAft>
              <a:buClr>
                <a:srgbClr val="48FFD5"/>
              </a:buClr>
              <a:buSzPts val="3600"/>
              <a:buNone/>
              <a:defRPr sz="3600">
                <a:solidFill>
                  <a:srgbClr val="48FFD5"/>
                </a:solidFill>
              </a:defRPr>
            </a:lvl7pPr>
            <a:lvl8pPr lvl="7" algn="r" rtl="0">
              <a:spcBef>
                <a:spcPts val="0"/>
              </a:spcBef>
              <a:spcAft>
                <a:spcPts val="0"/>
              </a:spcAft>
              <a:buClr>
                <a:srgbClr val="48FFD5"/>
              </a:buClr>
              <a:buSzPts val="3600"/>
              <a:buNone/>
              <a:defRPr sz="3600">
                <a:solidFill>
                  <a:srgbClr val="48FFD5"/>
                </a:solidFill>
              </a:defRPr>
            </a:lvl8pPr>
            <a:lvl9pPr lvl="8" algn="r" rtl="0">
              <a:spcBef>
                <a:spcPts val="0"/>
              </a:spcBef>
              <a:spcAft>
                <a:spcPts val="0"/>
              </a:spcAft>
              <a:buClr>
                <a:srgbClr val="48FFD5"/>
              </a:buClr>
              <a:buSzPts val="3600"/>
              <a:buNone/>
              <a:defRPr sz="3600">
                <a:solidFill>
                  <a:srgbClr val="48FFD5"/>
                </a:solidFill>
              </a:defRPr>
            </a:lvl9pPr>
          </a:lstStyle>
          <a:p>
            <a:endParaRPr/>
          </a:p>
        </p:txBody>
      </p:sp>
      <p:sp>
        <p:nvSpPr>
          <p:cNvPr id="84" name="Google Shape;84;g82cd155ba8_0_385"/>
          <p:cNvSpPr txBox="1">
            <a:spLocks noGrp="1"/>
          </p:cNvSpPr>
          <p:nvPr>
            <p:ph type="subTitle" idx="1"/>
          </p:nvPr>
        </p:nvSpPr>
        <p:spPr>
          <a:xfrm>
            <a:off x="5237375" y="4181150"/>
            <a:ext cx="3129600" cy="606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FFFFFF"/>
              </a:buClr>
              <a:buSzPts val="1200"/>
              <a:buNone/>
              <a:defRPr sz="1200">
                <a:solidFill>
                  <a:srgbClr val="FFFFFF"/>
                </a:solidFill>
              </a:defRPr>
            </a:lvl1pPr>
            <a:lvl2pPr lvl="1" algn="r" rtl="0">
              <a:lnSpc>
                <a:spcPct val="100000"/>
              </a:lnSpc>
              <a:spcBef>
                <a:spcPts val="0"/>
              </a:spcBef>
              <a:spcAft>
                <a:spcPts val="0"/>
              </a:spcAft>
              <a:buClr>
                <a:srgbClr val="48FFD5"/>
              </a:buClr>
              <a:buSzPts val="1200"/>
              <a:buNone/>
              <a:defRPr sz="1200">
                <a:solidFill>
                  <a:srgbClr val="48FFD5"/>
                </a:solidFill>
              </a:defRPr>
            </a:lvl2pPr>
            <a:lvl3pPr lvl="2" algn="r" rtl="0">
              <a:lnSpc>
                <a:spcPct val="100000"/>
              </a:lnSpc>
              <a:spcBef>
                <a:spcPts val="0"/>
              </a:spcBef>
              <a:spcAft>
                <a:spcPts val="0"/>
              </a:spcAft>
              <a:buClr>
                <a:srgbClr val="48FFD5"/>
              </a:buClr>
              <a:buSzPts val="1200"/>
              <a:buNone/>
              <a:defRPr sz="1200">
                <a:solidFill>
                  <a:srgbClr val="48FFD5"/>
                </a:solidFill>
              </a:defRPr>
            </a:lvl3pPr>
            <a:lvl4pPr lvl="3" algn="r" rtl="0">
              <a:lnSpc>
                <a:spcPct val="100000"/>
              </a:lnSpc>
              <a:spcBef>
                <a:spcPts val="0"/>
              </a:spcBef>
              <a:spcAft>
                <a:spcPts val="0"/>
              </a:spcAft>
              <a:buClr>
                <a:srgbClr val="48FFD5"/>
              </a:buClr>
              <a:buSzPts val="1200"/>
              <a:buNone/>
              <a:defRPr sz="1200">
                <a:solidFill>
                  <a:srgbClr val="48FFD5"/>
                </a:solidFill>
              </a:defRPr>
            </a:lvl4pPr>
            <a:lvl5pPr lvl="4" algn="r" rtl="0">
              <a:lnSpc>
                <a:spcPct val="100000"/>
              </a:lnSpc>
              <a:spcBef>
                <a:spcPts val="0"/>
              </a:spcBef>
              <a:spcAft>
                <a:spcPts val="0"/>
              </a:spcAft>
              <a:buClr>
                <a:srgbClr val="48FFD5"/>
              </a:buClr>
              <a:buSzPts val="1200"/>
              <a:buNone/>
              <a:defRPr sz="1200">
                <a:solidFill>
                  <a:srgbClr val="48FFD5"/>
                </a:solidFill>
              </a:defRPr>
            </a:lvl5pPr>
            <a:lvl6pPr lvl="5" algn="r" rtl="0">
              <a:lnSpc>
                <a:spcPct val="100000"/>
              </a:lnSpc>
              <a:spcBef>
                <a:spcPts val="0"/>
              </a:spcBef>
              <a:spcAft>
                <a:spcPts val="0"/>
              </a:spcAft>
              <a:buClr>
                <a:srgbClr val="48FFD5"/>
              </a:buClr>
              <a:buSzPts val="1200"/>
              <a:buNone/>
              <a:defRPr sz="1200">
                <a:solidFill>
                  <a:srgbClr val="48FFD5"/>
                </a:solidFill>
              </a:defRPr>
            </a:lvl6pPr>
            <a:lvl7pPr lvl="6" algn="r" rtl="0">
              <a:lnSpc>
                <a:spcPct val="100000"/>
              </a:lnSpc>
              <a:spcBef>
                <a:spcPts val="0"/>
              </a:spcBef>
              <a:spcAft>
                <a:spcPts val="0"/>
              </a:spcAft>
              <a:buClr>
                <a:srgbClr val="48FFD5"/>
              </a:buClr>
              <a:buSzPts val="1200"/>
              <a:buNone/>
              <a:defRPr sz="1200">
                <a:solidFill>
                  <a:srgbClr val="48FFD5"/>
                </a:solidFill>
              </a:defRPr>
            </a:lvl7pPr>
            <a:lvl8pPr lvl="7" algn="r" rtl="0">
              <a:lnSpc>
                <a:spcPct val="100000"/>
              </a:lnSpc>
              <a:spcBef>
                <a:spcPts val="0"/>
              </a:spcBef>
              <a:spcAft>
                <a:spcPts val="0"/>
              </a:spcAft>
              <a:buClr>
                <a:srgbClr val="48FFD5"/>
              </a:buClr>
              <a:buSzPts val="1200"/>
              <a:buNone/>
              <a:defRPr sz="1200">
                <a:solidFill>
                  <a:srgbClr val="48FFD5"/>
                </a:solidFill>
              </a:defRPr>
            </a:lvl8pPr>
            <a:lvl9pPr lvl="8" algn="r" rtl="0">
              <a:lnSpc>
                <a:spcPct val="100000"/>
              </a:lnSpc>
              <a:spcBef>
                <a:spcPts val="0"/>
              </a:spcBef>
              <a:spcAft>
                <a:spcPts val="0"/>
              </a:spcAft>
              <a:buClr>
                <a:srgbClr val="48FFD5"/>
              </a:buClr>
              <a:buSzPts val="1200"/>
              <a:buNone/>
              <a:defRPr sz="1200">
                <a:solidFill>
                  <a:srgbClr val="48FFD5"/>
                </a:solidFill>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
  <p:cSld name="TITLE_1">
    <p:spTree>
      <p:nvGrpSpPr>
        <p:cNvPr id="1" name="Shape 85"/>
        <p:cNvGrpSpPr/>
        <p:nvPr/>
      </p:nvGrpSpPr>
      <p:grpSpPr>
        <a:xfrm>
          <a:off x="0" y="0"/>
          <a:ext cx="0" cy="0"/>
          <a:chOff x="0" y="0"/>
          <a:chExt cx="0" cy="0"/>
        </a:xfrm>
      </p:grpSpPr>
      <p:sp>
        <p:nvSpPr>
          <p:cNvPr id="86" name="Google Shape;86;g82cd155ba8_0_388"/>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
        <p:nvSpPr>
          <p:cNvPr id="87" name="Google Shape;87;g82cd155ba8_0_388"/>
          <p:cNvSpPr txBox="1">
            <a:spLocks noGrp="1"/>
          </p:cNvSpPr>
          <p:nvPr>
            <p:ph type="subTitle" idx="1"/>
          </p:nvPr>
        </p:nvSpPr>
        <p:spPr>
          <a:xfrm>
            <a:off x="6411225" y="2121900"/>
            <a:ext cx="1889400" cy="502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48FFD5"/>
              </a:buClr>
              <a:buSzPts val="900"/>
              <a:buNone/>
              <a:defRPr sz="900">
                <a:solidFill>
                  <a:srgbClr val="48FFD5"/>
                </a:solidFill>
              </a:defRPr>
            </a:lvl1pPr>
            <a:lvl2pPr lvl="1" algn="ctr" rtl="0">
              <a:lnSpc>
                <a:spcPct val="100000"/>
              </a:lnSpc>
              <a:spcBef>
                <a:spcPts val="0"/>
              </a:spcBef>
              <a:spcAft>
                <a:spcPts val="0"/>
              </a:spcAft>
              <a:buClr>
                <a:srgbClr val="48FFD5"/>
              </a:buClr>
              <a:buSzPts val="900"/>
              <a:buNone/>
              <a:defRPr sz="900">
                <a:solidFill>
                  <a:srgbClr val="48FFD5"/>
                </a:solidFill>
              </a:defRPr>
            </a:lvl2pPr>
            <a:lvl3pPr lvl="2" algn="ctr" rtl="0">
              <a:lnSpc>
                <a:spcPct val="100000"/>
              </a:lnSpc>
              <a:spcBef>
                <a:spcPts val="0"/>
              </a:spcBef>
              <a:spcAft>
                <a:spcPts val="0"/>
              </a:spcAft>
              <a:buClr>
                <a:srgbClr val="48FFD5"/>
              </a:buClr>
              <a:buSzPts val="900"/>
              <a:buNone/>
              <a:defRPr sz="900">
                <a:solidFill>
                  <a:srgbClr val="48FFD5"/>
                </a:solidFill>
              </a:defRPr>
            </a:lvl3pPr>
            <a:lvl4pPr lvl="3" algn="ctr" rtl="0">
              <a:lnSpc>
                <a:spcPct val="100000"/>
              </a:lnSpc>
              <a:spcBef>
                <a:spcPts val="0"/>
              </a:spcBef>
              <a:spcAft>
                <a:spcPts val="0"/>
              </a:spcAft>
              <a:buClr>
                <a:srgbClr val="48FFD5"/>
              </a:buClr>
              <a:buSzPts val="900"/>
              <a:buNone/>
              <a:defRPr sz="900">
                <a:solidFill>
                  <a:srgbClr val="48FFD5"/>
                </a:solidFill>
              </a:defRPr>
            </a:lvl4pPr>
            <a:lvl5pPr lvl="4" algn="ctr" rtl="0">
              <a:lnSpc>
                <a:spcPct val="100000"/>
              </a:lnSpc>
              <a:spcBef>
                <a:spcPts val="0"/>
              </a:spcBef>
              <a:spcAft>
                <a:spcPts val="0"/>
              </a:spcAft>
              <a:buClr>
                <a:srgbClr val="48FFD5"/>
              </a:buClr>
              <a:buSzPts val="900"/>
              <a:buNone/>
              <a:defRPr sz="900">
                <a:solidFill>
                  <a:srgbClr val="48FFD5"/>
                </a:solidFill>
              </a:defRPr>
            </a:lvl5pPr>
            <a:lvl6pPr lvl="5" algn="ctr" rtl="0">
              <a:lnSpc>
                <a:spcPct val="100000"/>
              </a:lnSpc>
              <a:spcBef>
                <a:spcPts val="0"/>
              </a:spcBef>
              <a:spcAft>
                <a:spcPts val="0"/>
              </a:spcAft>
              <a:buClr>
                <a:srgbClr val="48FFD5"/>
              </a:buClr>
              <a:buSzPts val="900"/>
              <a:buNone/>
              <a:defRPr sz="900">
                <a:solidFill>
                  <a:srgbClr val="48FFD5"/>
                </a:solidFill>
              </a:defRPr>
            </a:lvl6pPr>
            <a:lvl7pPr lvl="6" algn="ctr" rtl="0">
              <a:lnSpc>
                <a:spcPct val="100000"/>
              </a:lnSpc>
              <a:spcBef>
                <a:spcPts val="0"/>
              </a:spcBef>
              <a:spcAft>
                <a:spcPts val="0"/>
              </a:spcAft>
              <a:buClr>
                <a:srgbClr val="48FFD5"/>
              </a:buClr>
              <a:buSzPts val="900"/>
              <a:buNone/>
              <a:defRPr sz="900">
                <a:solidFill>
                  <a:srgbClr val="48FFD5"/>
                </a:solidFill>
              </a:defRPr>
            </a:lvl7pPr>
            <a:lvl8pPr lvl="7" algn="ctr" rtl="0">
              <a:lnSpc>
                <a:spcPct val="100000"/>
              </a:lnSpc>
              <a:spcBef>
                <a:spcPts val="0"/>
              </a:spcBef>
              <a:spcAft>
                <a:spcPts val="0"/>
              </a:spcAft>
              <a:buClr>
                <a:srgbClr val="48FFD5"/>
              </a:buClr>
              <a:buSzPts val="900"/>
              <a:buNone/>
              <a:defRPr sz="900">
                <a:solidFill>
                  <a:srgbClr val="48FFD5"/>
                </a:solidFill>
              </a:defRPr>
            </a:lvl8pPr>
            <a:lvl9pPr lvl="8" algn="ct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88" name="Google Shape;88;g82cd155ba8_0_388"/>
          <p:cNvSpPr txBox="1">
            <a:spLocks noGrp="1"/>
          </p:cNvSpPr>
          <p:nvPr>
            <p:ph type="title" idx="2" hasCustomPrompt="1"/>
          </p:nvPr>
        </p:nvSpPr>
        <p:spPr>
          <a:xfrm>
            <a:off x="5167125" y="1901250"/>
            <a:ext cx="1176900" cy="6066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89" name="Google Shape;89;g82cd155ba8_0_388"/>
          <p:cNvSpPr txBox="1">
            <a:spLocks noGrp="1"/>
          </p:cNvSpPr>
          <p:nvPr>
            <p:ph type="subTitle" idx="3"/>
          </p:nvPr>
        </p:nvSpPr>
        <p:spPr>
          <a:xfrm>
            <a:off x="6411225" y="3046600"/>
            <a:ext cx="1889400" cy="502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48FFD5"/>
              </a:buClr>
              <a:buSzPts val="900"/>
              <a:buNone/>
              <a:defRPr sz="900">
                <a:solidFill>
                  <a:srgbClr val="48FFD5"/>
                </a:solidFill>
              </a:defRPr>
            </a:lvl1pPr>
            <a:lvl2pPr lvl="1" algn="ctr" rtl="0">
              <a:lnSpc>
                <a:spcPct val="100000"/>
              </a:lnSpc>
              <a:spcBef>
                <a:spcPts val="0"/>
              </a:spcBef>
              <a:spcAft>
                <a:spcPts val="0"/>
              </a:spcAft>
              <a:buClr>
                <a:srgbClr val="48FFD5"/>
              </a:buClr>
              <a:buSzPts val="900"/>
              <a:buNone/>
              <a:defRPr sz="900">
                <a:solidFill>
                  <a:srgbClr val="48FFD5"/>
                </a:solidFill>
              </a:defRPr>
            </a:lvl2pPr>
            <a:lvl3pPr lvl="2" algn="ctr" rtl="0">
              <a:lnSpc>
                <a:spcPct val="100000"/>
              </a:lnSpc>
              <a:spcBef>
                <a:spcPts val="0"/>
              </a:spcBef>
              <a:spcAft>
                <a:spcPts val="0"/>
              </a:spcAft>
              <a:buClr>
                <a:srgbClr val="48FFD5"/>
              </a:buClr>
              <a:buSzPts val="900"/>
              <a:buNone/>
              <a:defRPr sz="900">
                <a:solidFill>
                  <a:srgbClr val="48FFD5"/>
                </a:solidFill>
              </a:defRPr>
            </a:lvl3pPr>
            <a:lvl4pPr lvl="3" algn="ctr" rtl="0">
              <a:lnSpc>
                <a:spcPct val="100000"/>
              </a:lnSpc>
              <a:spcBef>
                <a:spcPts val="0"/>
              </a:spcBef>
              <a:spcAft>
                <a:spcPts val="0"/>
              </a:spcAft>
              <a:buClr>
                <a:srgbClr val="48FFD5"/>
              </a:buClr>
              <a:buSzPts val="900"/>
              <a:buNone/>
              <a:defRPr sz="900">
                <a:solidFill>
                  <a:srgbClr val="48FFD5"/>
                </a:solidFill>
              </a:defRPr>
            </a:lvl4pPr>
            <a:lvl5pPr lvl="4" algn="ctr" rtl="0">
              <a:lnSpc>
                <a:spcPct val="100000"/>
              </a:lnSpc>
              <a:spcBef>
                <a:spcPts val="0"/>
              </a:spcBef>
              <a:spcAft>
                <a:spcPts val="0"/>
              </a:spcAft>
              <a:buClr>
                <a:srgbClr val="48FFD5"/>
              </a:buClr>
              <a:buSzPts val="900"/>
              <a:buNone/>
              <a:defRPr sz="900">
                <a:solidFill>
                  <a:srgbClr val="48FFD5"/>
                </a:solidFill>
              </a:defRPr>
            </a:lvl5pPr>
            <a:lvl6pPr lvl="5" algn="ctr" rtl="0">
              <a:lnSpc>
                <a:spcPct val="100000"/>
              </a:lnSpc>
              <a:spcBef>
                <a:spcPts val="0"/>
              </a:spcBef>
              <a:spcAft>
                <a:spcPts val="0"/>
              </a:spcAft>
              <a:buClr>
                <a:srgbClr val="48FFD5"/>
              </a:buClr>
              <a:buSzPts val="900"/>
              <a:buNone/>
              <a:defRPr sz="900">
                <a:solidFill>
                  <a:srgbClr val="48FFD5"/>
                </a:solidFill>
              </a:defRPr>
            </a:lvl6pPr>
            <a:lvl7pPr lvl="6" algn="ctr" rtl="0">
              <a:lnSpc>
                <a:spcPct val="100000"/>
              </a:lnSpc>
              <a:spcBef>
                <a:spcPts val="0"/>
              </a:spcBef>
              <a:spcAft>
                <a:spcPts val="0"/>
              </a:spcAft>
              <a:buClr>
                <a:srgbClr val="48FFD5"/>
              </a:buClr>
              <a:buSzPts val="900"/>
              <a:buNone/>
              <a:defRPr sz="900">
                <a:solidFill>
                  <a:srgbClr val="48FFD5"/>
                </a:solidFill>
              </a:defRPr>
            </a:lvl7pPr>
            <a:lvl8pPr lvl="7" algn="ctr" rtl="0">
              <a:lnSpc>
                <a:spcPct val="100000"/>
              </a:lnSpc>
              <a:spcBef>
                <a:spcPts val="0"/>
              </a:spcBef>
              <a:spcAft>
                <a:spcPts val="0"/>
              </a:spcAft>
              <a:buClr>
                <a:srgbClr val="48FFD5"/>
              </a:buClr>
              <a:buSzPts val="900"/>
              <a:buNone/>
              <a:defRPr sz="900">
                <a:solidFill>
                  <a:srgbClr val="48FFD5"/>
                </a:solidFill>
              </a:defRPr>
            </a:lvl8pPr>
            <a:lvl9pPr lvl="8" algn="ct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90" name="Google Shape;90;g82cd155ba8_0_388"/>
          <p:cNvSpPr txBox="1">
            <a:spLocks noGrp="1"/>
          </p:cNvSpPr>
          <p:nvPr>
            <p:ph type="title" idx="4" hasCustomPrompt="1"/>
          </p:nvPr>
        </p:nvSpPr>
        <p:spPr>
          <a:xfrm>
            <a:off x="5167125" y="2797975"/>
            <a:ext cx="1176900" cy="6066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91" name="Google Shape;91;g82cd155ba8_0_388"/>
          <p:cNvSpPr txBox="1">
            <a:spLocks noGrp="1"/>
          </p:cNvSpPr>
          <p:nvPr>
            <p:ph type="subTitle" idx="5"/>
          </p:nvPr>
        </p:nvSpPr>
        <p:spPr>
          <a:xfrm>
            <a:off x="6411225" y="3935450"/>
            <a:ext cx="1889400" cy="502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48FFD5"/>
              </a:buClr>
              <a:buSzPts val="900"/>
              <a:buNone/>
              <a:defRPr sz="900">
                <a:solidFill>
                  <a:srgbClr val="48FFD5"/>
                </a:solidFill>
              </a:defRPr>
            </a:lvl1pPr>
            <a:lvl2pPr lvl="1" algn="ctr" rtl="0">
              <a:lnSpc>
                <a:spcPct val="100000"/>
              </a:lnSpc>
              <a:spcBef>
                <a:spcPts val="0"/>
              </a:spcBef>
              <a:spcAft>
                <a:spcPts val="0"/>
              </a:spcAft>
              <a:buClr>
                <a:srgbClr val="48FFD5"/>
              </a:buClr>
              <a:buSzPts val="900"/>
              <a:buNone/>
              <a:defRPr sz="900">
                <a:solidFill>
                  <a:srgbClr val="48FFD5"/>
                </a:solidFill>
              </a:defRPr>
            </a:lvl2pPr>
            <a:lvl3pPr lvl="2" algn="ctr" rtl="0">
              <a:lnSpc>
                <a:spcPct val="100000"/>
              </a:lnSpc>
              <a:spcBef>
                <a:spcPts val="0"/>
              </a:spcBef>
              <a:spcAft>
                <a:spcPts val="0"/>
              </a:spcAft>
              <a:buClr>
                <a:srgbClr val="48FFD5"/>
              </a:buClr>
              <a:buSzPts val="900"/>
              <a:buNone/>
              <a:defRPr sz="900">
                <a:solidFill>
                  <a:srgbClr val="48FFD5"/>
                </a:solidFill>
              </a:defRPr>
            </a:lvl3pPr>
            <a:lvl4pPr lvl="3" algn="ctr" rtl="0">
              <a:lnSpc>
                <a:spcPct val="100000"/>
              </a:lnSpc>
              <a:spcBef>
                <a:spcPts val="0"/>
              </a:spcBef>
              <a:spcAft>
                <a:spcPts val="0"/>
              </a:spcAft>
              <a:buClr>
                <a:srgbClr val="48FFD5"/>
              </a:buClr>
              <a:buSzPts val="900"/>
              <a:buNone/>
              <a:defRPr sz="900">
                <a:solidFill>
                  <a:srgbClr val="48FFD5"/>
                </a:solidFill>
              </a:defRPr>
            </a:lvl4pPr>
            <a:lvl5pPr lvl="4" algn="ctr" rtl="0">
              <a:lnSpc>
                <a:spcPct val="100000"/>
              </a:lnSpc>
              <a:spcBef>
                <a:spcPts val="0"/>
              </a:spcBef>
              <a:spcAft>
                <a:spcPts val="0"/>
              </a:spcAft>
              <a:buClr>
                <a:srgbClr val="48FFD5"/>
              </a:buClr>
              <a:buSzPts val="900"/>
              <a:buNone/>
              <a:defRPr sz="900">
                <a:solidFill>
                  <a:srgbClr val="48FFD5"/>
                </a:solidFill>
              </a:defRPr>
            </a:lvl5pPr>
            <a:lvl6pPr lvl="5" algn="ctr" rtl="0">
              <a:lnSpc>
                <a:spcPct val="100000"/>
              </a:lnSpc>
              <a:spcBef>
                <a:spcPts val="0"/>
              </a:spcBef>
              <a:spcAft>
                <a:spcPts val="0"/>
              </a:spcAft>
              <a:buClr>
                <a:srgbClr val="48FFD5"/>
              </a:buClr>
              <a:buSzPts val="900"/>
              <a:buNone/>
              <a:defRPr sz="900">
                <a:solidFill>
                  <a:srgbClr val="48FFD5"/>
                </a:solidFill>
              </a:defRPr>
            </a:lvl6pPr>
            <a:lvl7pPr lvl="6" algn="ctr" rtl="0">
              <a:lnSpc>
                <a:spcPct val="100000"/>
              </a:lnSpc>
              <a:spcBef>
                <a:spcPts val="0"/>
              </a:spcBef>
              <a:spcAft>
                <a:spcPts val="0"/>
              </a:spcAft>
              <a:buClr>
                <a:srgbClr val="48FFD5"/>
              </a:buClr>
              <a:buSzPts val="900"/>
              <a:buNone/>
              <a:defRPr sz="900">
                <a:solidFill>
                  <a:srgbClr val="48FFD5"/>
                </a:solidFill>
              </a:defRPr>
            </a:lvl7pPr>
            <a:lvl8pPr lvl="7" algn="ctr" rtl="0">
              <a:lnSpc>
                <a:spcPct val="100000"/>
              </a:lnSpc>
              <a:spcBef>
                <a:spcPts val="0"/>
              </a:spcBef>
              <a:spcAft>
                <a:spcPts val="0"/>
              </a:spcAft>
              <a:buClr>
                <a:srgbClr val="48FFD5"/>
              </a:buClr>
              <a:buSzPts val="900"/>
              <a:buNone/>
              <a:defRPr sz="900">
                <a:solidFill>
                  <a:srgbClr val="48FFD5"/>
                </a:solidFill>
              </a:defRPr>
            </a:lvl8pPr>
            <a:lvl9pPr lvl="8" algn="ct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92" name="Google Shape;92;g82cd155ba8_0_388"/>
          <p:cNvSpPr txBox="1">
            <a:spLocks noGrp="1"/>
          </p:cNvSpPr>
          <p:nvPr>
            <p:ph type="title" idx="6" hasCustomPrompt="1"/>
          </p:nvPr>
        </p:nvSpPr>
        <p:spPr>
          <a:xfrm>
            <a:off x="5167125" y="3694700"/>
            <a:ext cx="1176900" cy="6066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93" name="Google Shape;93;g82cd155ba8_0_388"/>
          <p:cNvSpPr txBox="1">
            <a:spLocks noGrp="1"/>
          </p:cNvSpPr>
          <p:nvPr>
            <p:ph type="subTitle" idx="7"/>
          </p:nvPr>
        </p:nvSpPr>
        <p:spPr>
          <a:xfrm>
            <a:off x="725750" y="2121900"/>
            <a:ext cx="2010000" cy="5025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48FFD5"/>
              </a:buClr>
              <a:buSzPts val="900"/>
              <a:buNone/>
              <a:defRPr sz="900">
                <a:solidFill>
                  <a:srgbClr val="48FFD5"/>
                </a:solidFill>
              </a:defRPr>
            </a:lvl1pPr>
            <a:lvl2pPr lvl="1" algn="r" rtl="0">
              <a:lnSpc>
                <a:spcPct val="100000"/>
              </a:lnSpc>
              <a:spcBef>
                <a:spcPts val="0"/>
              </a:spcBef>
              <a:spcAft>
                <a:spcPts val="0"/>
              </a:spcAft>
              <a:buClr>
                <a:srgbClr val="48FFD5"/>
              </a:buClr>
              <a:buSzPts val="900"/>
              <a:buNone/>
              <a:defRPr sz="900">
                <a:solidFill>
                  <a:srgbClr val="48FFD5"/>
                </a:solidFill>
              </a:defRPr>
            </a:lvl2pPr>
            <a:lvl3pPr lvl="2" algn="r" rtl="0">
              <a:lnSpc>
                <a:spcPct val="100000"/>
              </a:lnSpc>
              <a:spcBef>
                <a:spcPts val="0"/>
              </a:spcBef>
              <a:spcAft>
                <a:spcPts val="0"/>
              </a:spcAft>
              <a:buClr>
                <a:srgbClr val="48FFD5"/>
              </a:buClr>
              <a:buSzPts val="900"/>
              <a:buNone/>
              <a:defRPr sz="900">
                <a:solidFill>
                  <a:srgbClr val="48FFD5"/>
                </a:solidFill>
              </a:defRPr>
            </a:lvl3pPr>
            <a:lvl4pPr lvl="3" algn="r" rtl="0">
              <a:lnSpc>
                <a:spcPct val="100000"/>
              </a:lnSpc>
              <a:spcBef>
                <a:spcPts val="0"/>
              </a:spcBef>
              <a:spcAft>
                <a:spcPts val="0"/>
              </a:spcAft>
              <a:buClr>
                <a:srgbClr val="48FFD5"/>
              </a:buClr>
              <a:buSzPts val="900"/>
              <a:buNone/>
              <a:defRPr sz="900">
                <a:solidFill>
                  <a:srgbClr val="48FFD5"/>
                </a:solidFill>
              </a:defRPr>
            </a:lvl4pPr>
            <a:lvl5pPr lvl="4" algn="r" rtl="0">
              <a:lnSpc>
                <a:spcPct val="100000"/>
              </a:lnSpc>
              <a:spcBef>
                <a:spcPts val="0"/>
              </a:spcBef>
              <a:spcAft>
                <a:spcPts val="0"/>
              </a:spcAft>
              <a:buClr>
                <a:srgbClr val="48FFD5"/>
              </a:buClr>
              <a:buSzPts val="900"/>
              <a:buNone/>
              <a:defRPr sz="900">
                <a:solidFill>
                  <a:srgbClr val="48FFD5"/>
                </a:solidFill>
              </a:defRPr>
            </a:lvl5pPr>
            <a:lvl6pPr lvl="5" algn="r" rtl="0">
              <a:lnSpc>
                <a:spcPct val="100000"/>
              </a:lnSpc>
              <a:spcBef>
                <a:spcPts val="0"/>
              </a:spcBef>
              <a:spcAft>
                <a:spcPts val="0"/>
              </a:spcAft>
              <a:buClr>
                <a:srgbClr val="48FFD5"/>
              </a:buClr>
              <a:buSzPts val="900"/>
              <a:buNone/>
              <a:defRPr sz="900">
                <a:solidFill>
                  <a:srgbClr val="48FFD5"/>
                </a:solidFill>
              </a:defRPr>
            </a:lvl6pPr>
            <a:lvl7pPr lvl="6" algn="r" rtl="0">
              <a:lnSpc>
                <a:spcPct val="100000"/>
              </a:lnSpc>
              <a:spcBef>
                <a:spcPts val="0"/>
              </a:spcBef>
              <a:spcAft>
                <a:spcPts val="0"/>
              </a:spcAft>
              <a:buClr>
                <a:srgbClr val="48FFD5"/>
              </a:buClr>
              <a:buSzPts val="900"/>
              <a:buNone/>
              <a:defRPr sz="900">
                <a:solidFill>
                  <a:srgbClr val="48FFD5"/>
                </a:solidFill>
              </a:defRPr>
            </a:lvl7pPr>
            <a:lvl8pPr lvl="7" algn="r" rtl="0">
              <a:lnSpc>
                <a:spcPct val="100000"/>
              </a:lnSpc>
              <a:spcBef>
                <a:spcPts val="0"/>
              </a:spcBef>
              <a:spcAft>
                <a:spcPts val="0"/>
              </a:spcAft>
              <a:buClr>
                <a:srgbClr val="48FFD5"/>
              </a:buClr>
              <a:buSzPts val="900"/>
              <a:buNone/>
              <a:defRPr sz="900">
                <a:solidFill>
                  <a:srgbClr val="48FFD5"/>
                </a:solidFill>
              </a:defRPr>
            </a:lvl8pPr>
            <a:lvl9pPr lvl="8" algn="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94" name="Google Shape;94;g82cd155ba8_0_388"/>
          <p:cNvSpPr txBox="1">
            <a:spLocks noGrp="1"/>
          </p:cNvSpPr>
          <p:nvPr>
            <p:ph type="title" idx="8" hasCustomPrompt="1"/>
          </p:nvPr>
        </p:nvSpPr>
        <p:spPr>
          <a:xfrm>
            <a:off x="2827575" y="1901250"/>
            <a:ext cx="11769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95" name="Google Shape;95;g82cd155ba8_0_388"/>
          <p:cNvSpPr txBox="1">
            <a:spLocks noGrp="1"/>
          </p:cNvSpPr>
          <p:nvPr>
            <p:ph type="subTitle" idx="9"/>
          </p:nvPr>
        </p:nvSpPr>
        <p:spPr>
          <a:xfrm>
            <a:off x="725750" y="3046600"/>
            <a:ext cx="2010000" cy="5025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48FFD5"/>
              </a:buClr>
              <a:buSzPts val="900"/>
              <a:buNone/>
              <a:defRPr sz="900">
                <a:solidFill>
                  <a:srgbClr val="48FFD5"/>
                </a:solidFill>
              </a:defRPr>
            </a:lvl1pPr>
            <a:lvl2pPr lvl="1" algn="r" rtl="0">
              <a:lnSpc>
                <a:spcPct val="100000"/>
              </a:lnSpc>
              <a:spcBef>
                <a:spcPts val="0"/>
              </a:spcBef>
              <a:spcAft>
                <a:spcPts val="0"/>
              </a:spcAft>
              <a:buClr>
                <a:srgbClr val="48FFD5"/>
              </a:buClr>
              <a:buSzPts val="900"/>
              <a:buNone/>
              <a:defRPr sz="900">
                <a:solidFill>
                  <a:srgbClr val="48FFD5"/>
                </a:solidFill>
              </a:defRPr>
            </a:lvl2pPr>
            <a:lvl3pPr lvl="2" algn="r" rtl="0">
              <a:lnSpc>
                <a:spcPct val="100000"/>
              </a:lnSpc>
              <a:spcBef>
                <a:spcPts val="0"/>
              </a:spcBef>
              <a:spcAft>
                <a:spcPts val="0"/>
              </a:spcAft>
              <a:buClr>
                <a:srgbClr val="48FFD5"/>
              </a:buClr>
              <a:buSzPts val="900"/>
              <a:buNone/>
              <a:defRPr sz="900">
                <a:solidFill>
                  <a:srgbClr val="48FFD5"/>
                </a:solidFill>
              </a:defRPr>
            </a:lvl3pPr>
            <a:lvl4pPr lvl="3" algn="r" rtl="0">
              <a:lnSpc>
                <a:spcPct val="100000"/>
              </a:lnSpc>
              <a:spcBef>
                <a:spcPts val="0"/>
              </a:spcBef>
              <a:spcAft>
                <a:spcPts val="0"/>
              </a:spcAft>
              <a:buClr>
                <a:srgbClr val="48FFD5"/>
              </a:buClr>
              <a:buSzPts val="900"/>
              <a:buNone/>
              <a:defRPr sz="900">
                <a:solidFill>
                  <a:srgbClr val="48FFD5"/>
                </a:solidFill>
              </a:defRPr>
            </a:lvl4pPr>
            <a:lvl5pPr lvl="4" algn="r" rtl="0">
              <a:lnSpc>
                <a:spcPct val="100000"/>
              </a:lnSpc>
              <a:spcBef>
                <a:spcPts val="0"/>
              </a:spcBef>
              <a:spcAft>
                <a:spcPts val="0"/>
              </a:spcAft>
              <a:buClr>
                <a:srgbClr val="48FFD5"/>
              </a:buClr>
              <a:buSzPts val="900"/>
              <a:buNone/>
              <a:defRPr sz="900">
                <a:solidFill>
                  <a:srgbClr val="48FFD5"/>
                </a:solidFill>
              </a:defRPr>
            </a:lvl5pPr>
            <a:lvl6pPr lvl="5" algn="r" rtl="0">
              <a:lnSpc>
                <a:spcPct val="100000"/>
              </a:lnSpc>
              <a:spcBef>
                <a:spcPts val="0"/>
              </a:spcBef>
              <a:spcAft>
                <a:spcPts val="0"/>
              </a:spcAft>
              <a:buClr>
                <a:srgbClr val="48FFD5"/>
              </a:buClr>
              <a:buSzPts val="900"/>
              <a:buNone/>
              <a:defRPr sz="900">
                <a:solidFill>
                  <a:srgbClr val="48FFD5"/>
                </a:solidFill>
              </a:defRPr>
            </a:lvl6pPr>
            <a:lvl7pPr lvl="6" algn="r" rtl="0">
              <a:lnSpc>
                <a:spcPct val="100000"/>
              </a:lnSpc>
              <a:spcBef>
                <a:spcPts val="0"/>
              </a:spcBef>
              <a:spcAft>
                <a:spcPts val="0"/>
              </a:spcAft>
              <a:buClr>
                <a:srgbClr val="48FFD5"/>
              </a:buClr>
              <a:buSzPts val="900"/>
              <a:buNone/>
              <a:defRPr sz="900">
                <a:solidFill>
                  <a:srgbClr val="48FFD5"/>
                </a:solidFill>
              </a:defRPr>
            </a:lvl7pPr>
            <a:lvl8pPr lvl="7" algn="r" rtl="0">
              <a:lnSpc>
                <a:spcPct val="100000"/>
              </a:lnSpc>
              <a:spcBef>
                <a:spcPts val="0"/>
              </a:spcBef>
              <a:spcAft>
                <a:spcPts val="0"/>
              </a:spcAft>
              <a:buClr>
                <a:srgbClr val="48FFD5"/>
              </a:buClr>
              <a:buSzPts val="900"/>
              <a:buNone/>
              <a:defRPr sz="900">
                <a:solidFill>
                  <a:srgbClr val="48FFD5"/>
                </a:solidFill>
              </a:defRPr>
            </a:lvl8pPr>
            <a:lvl9pPr lvl="8" algn="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96" name="Google Shape;96;g82cd155ba8_0_388"/>
          <p:cNvSpPr txBox="1">
            <a:spLocks noGrp="1"/>
          </p:cNvSpPr>
          <p:nvPr>
            <p:ph type="title" idx="13" hasCustomPrompt="1"/>
          </p:nvPr>
        </p:nvSpPr>
        <p:spPr>
          <a:xfrm>
            <a:off x="2827575" y="2797975"/>
            <a:ext cx="11769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97" name="Google Shape;97;g82cd155ba8_0_388"/>
          <p:cNvSpPr txBox="1">
            <a:spLocks noGrp="1"/>
          </p:cNvSpPr>
          <p:nvPr>
            <p:ph type="subTitle" idx="14"/>
          </p:nvPr>
        </p:nvSpPr>
        <p:spPr>
          <a:xfrm>
            <a:off x="725750" y="3935450"/>
            <a:ext cx="2010000" cy="5025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48FFD5"/>
              </a:buClr>
              <a:buSzPts val="900"/>
              <a:buNone/>
              <a:defRPr sz="900">
                <a:solidFill>
                  <a:srgbClr val="48FFD5"/>
                </a:solidFill>
              </a:defRPr>
            </a:lvl1pPr>
            <a:lvl2pPr lvl="1" algn="r" rtl="0">
              <a:lnSpc>
                <a:spcPct val="100000"/>
              </a:lnSpc>
              <a:spcBef>
                <a:spcPts val="0"/>
              </a:spcBef>
              <a:spcAft>
                <a:spcPts val="0"/>
              </a:spcAft>
              <a:buClr>
                <a:srgbClr val="48FFD5"/>
              </a:buClr>
              <a:buSzPts val="900"/>
              <a:buNone/>
              <a:defRPr sz="900">
                <a:solidFill>
                  <a:srgbClr val="48FFD5"/>
                </a:solidFill>
              </a:defRPr>
            </a:lvl2pPr>
            <a:lvl3pPr lvl="2" algn="r" rtl="0">
              <a:lnSpc>
                <a:spcPct val="100000"/>
              </a:lnSpc>
              <a:spcBef>
                <a:spcPts val="0"/>
              </a:spcBef>
              <a:spcAft>
                <a:spcPts val="0"/>
              </a:spcAft>
              <a:buClr>
                <a:srgbClr val="48FFD5"/>
              </a:buClr>
              <a:buSzPts val="900"/>
              <a:buNone/>
              <a:defRPr sz="900">
                <a:solidFill>
                  <a:srgbClr val="48FFD5"/>
                </a:solidFill>
              </a:defRPr>
            </a:lvl3pPr>
            <a:lvl4pPr lvl="3" algn="r" rtl="0">
              <a:lnSpc>
                <a:spcPct val="100000"/>
              </a:lnSpc>
              <a:spcBef>
                <a:spcPts val="0"/>
              </a:spcBef>
              <a:spcAft>
                <a:spcPts val="0"/>
              </a:spcAft>
              <a:buClr>
                <a:srgbClr val="48FFD5"/>
              </a:buClr>
              <a:buSzPts val="900"/>
              <a:buNone/>
              <a:defRPr sz="900">
                <a:solidFill>
                  <a:srgbClr val="48FFD5"/>
                </a:solidFill>
              </a:defRPr>
            </a:lvl4pPr>
            <a:lvl5pPr lvl="4" algn="r" rtl="0">
              <a:lnSpc>
                <a:spcPct val="100000"/>
              </a:lnSpc>
              <a:spcBef>
                <a:spcPts val="0"/>
              </a:spcBef>
              <a:spcAft>
                <a:spcPts val="0"/>
              </a:spcAft>
              <a:buClr>
                <a:srgbClr val="48FFD5"/>
              </a:buClr>
              <a:buSzPts val="900"/>
              <a:buNone/>
              <a:defRPr sz="900">
                <a:solidFill>
                  <a:srgbClr val="48FFD5"/>
                </a:solidFill>
              </a:defRPr>
            </a:lvl5pPr>
            <a:lvl6pPr lvl="5" algn="r" rtl="0">
              <a:lnSpc>
                <a:spcPct val="100000"/>
              </a:lnSpc>
              <a:spcBef>
                <a:spcPts val="0"/>
              </a:spcBef>
              <a:spcAft>
                <a:spcPts val="0"/>
              </a:spcAft>
              <a:buClr>
                <a:srgbClr val="48FFD5"/>
              </a:buClr>
              <a:buSzPts val="900"/>
              <a:buNone/>
              <a:defRPr sz="900">
                <a:solidFill>
                  <a:srgbClr val="48FFD5"/>
                </a:solidFill>
              </a:defRPr>
            </a:lvl6pPr>
            <a:lvl7pPr lvl="6" algn="r" rtl="0">
              <a:lnSpc>
                <a:spcPct val="100000"/>
              </a:lnSpc>
              <a:spcBef>
                <a:spcPts val="0"/>
              </a:spcBef>
              <a:spcAft>
                <a:spcPts val="0"/>
              </a:spcAft>
              <a:buClr>
                <a:srgbClr val="48FFD5"/>
              </a:buClr>
              <a:buSzPts val="900"/>
              <a:buNone/>
              <a:defRPr sz="900">
                <a:solidFill>
                  <a:srgbClr val="48FFD5"/>
                </a:solidFill>
              </a:defRPr>
            </a:lvl7pPr>
            <a:lvl8pPr lvl="7" algn="r" rtl="0">
              <a:lnSpc>
                <a:spcPct val="100000"/>
              </a:lnSpc>
              <a:spcBef>
                <a:spcPts val="0"/>
              </a:spcBef>
              <a:spcAft>
                <a:spcPts val="0"/>
              </a:spcAft>
              <a:buClr>
                <a:srgbClr val="48FFD5"/>
              </a:buClr>
              <a:buSzPts val="900"/>
              <a:buNone/>
              <a:defRPr sz="900">
                <a:solidFill>
                  <a:srgbClr val="48FFD5"/>
                </a:solidFill>
              </a:defRPr>
            </a:lvl8pPr>
            <a:lvl9pPr lvl="8" algn="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98" name="Google Shape;98;g82cd155ba8_0_388"/>
          <p:cNvSpPr txBox="1">
            <a:spLocks noGrp="1"/>
          </p:cNvSpPr>
          <p:nvPr>
            <p:ph type="title" idx="15" hasCustomPrompt="1"/>
          </p:nvPr>
        </p:nvSpPr>
        <p:spPr>
          <a:xfrm>
            <a:off x="2827575" y="3694700"/>
            <a:ext cx="11769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99" name="Google Shape;99;g82cd155ba8_0_388"/>
          <p:cNvSpPr txBox="1">
            <a:spLocks noGrp="1"/>
          </p:cNvSpPr>
          <p:nvPr>
            <p:ph type="ctrTitle" idx="16"/>
          </p:nvPr>
        </p:nvSpPr>
        <p:spPr>
          <a:xfrm>
            <a:off x="643488" y="2050763"/>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100" name="Google Shape;100;g82cd155ba8_0_388"/>
          <p:cNvSpPr txBox="1">
            <a:spLocks noGrp="1"/>
          </p:cNvSpPr>
          <p:nvPr>
            <p:ph type="ctrTitle" idx="17"/>
          </p:nvPr>
        </p:nvSpPr>
        <p:spPr>
          <a:xfrm>
            <a:off x="643488" y="2974963"/>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101" name="Google Shape;101;g82cd155ba8_0_388"/>
          <p:cNvSpPr txBox="1">
            <a:spLocks noGrp="1"/>
          </p:cNvSpPr>
          <p:nvPr>
            <p:ph type="ctrTitle" idx="18"/>
          </p:nvPr>
        </p:nvSpPr>
        <p:spPr>
          <a:xfrm>
            <a:off x="643488" y="3863900"/>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102" name="Google Shape;102;g82cd155ba8_0_388"/>
          <p:cNvSpPr txBox="1">
            <a:spLocks noGrp="1"/>
          </p:cNvSpPr>
          <p:nvPr>
            <p:ph type="ctrTitle" idx="19"/>
          </p:nvPr>
        </p:nvSpPr>
        <p:spPr>
          <a:xfrm>
            <a:off x="6424513" y="2050763"/>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103" name="Google Shape;103;g82cd155ba8_0_388"/>
          <p:cNvSpPr txBox="1">
            <a:spLocks noGrp="1"/>
          </p:cNvSpPr>
          <p:nvPr>
            <p:ph type="ctrTitle" idx="20"/>
          </p:nvPr>
        </p:nvSpPr>
        <p:spPr>
          <a:xfrm>
            <a:off x="6424513" y="2974963"/>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104" name="Google Shape;104;g82cd155ba8_0_388"/>
          <p:cNvSpPr txBox="1">
            <a:spLocks noGrp="1"/>
          </p:cNvSpPr>
          <p:nvPr>
            <p:ph type="ctrTitle" idx="21"/>
          </p:nvPr>
        </p:nvSpPr>
        <p:spPr>
          <a:xfrm>
            <a:off x="6424513" y="3863900"/>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 TEXT + IMAGE">
  <p:cSld name="TITLE_2">
    <p:spTree>
      <p:nvGrpSpPr>
        <p:cNvPr id="1" name="Shape 105"/>
        <p:cNvGrpSpPr/>
        <p:nvPr/>
      </p:nvGrpSpPr>
      <p:grpSpPr>
        <a:xfrm>
          <a:off x="0" y="0"/>
          <a:ext cx="0" cy="0"/>
          <a:chOff x="0" y="0"/>
          <a:chExt cx="0" cy="0"/>
        </a:xfrm>
      </p:grpSpPr>
      <p:sp>
        <p:nvSpPr>
          <p:cNvPr id="106" name="Google Shape;106;g82cd155ba8_0_408"/>
          <p:cNvSpPr txBox="1">
            <a:spLocks noGrp="1"/>
          </p:cNvSpPr>
          <p:nvPr>
            <p:ph type="ctrTitle"/>
          </p:nvPr>
        </p:nvSpPr>
        <p:spPr>
          <a:xfrm>
            <a:off x="4893700" y="1737500"/>
            <a:ext cx="35304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3600"/>
              <a:buFont typeface="Roboto Black"/>
              <a:buNone/>
              <a:defRPr sz="36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
        <p:nvSpPr>
          <p:cNvPr id="107" name="Google Shape;107;g82cd155ba8_0_408"/>
          <p:cNvSpPr txBox="1">
            <a:spLocks noGrp="1"/>
          </p:cNvSpPr>
          <p:nvPr>
            <p:ph type="subTitle" idx="1"/>
          </p:nvPr>
        </p:nvSpPr>
        <p:spPr>
          <a:xfrm>
            <a:off x="4893700" y="2746375"/>
            <a:ext cx="3457500" cy="1420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FFFFF"/>
              </a:buClr>
              <a:buSzPts val="1100"/>
              <a:buNone/>
              <a:defRPr sz="1100">
                <a:solidFill>
                  <a:srgbClr val="FFFFFF"/>
                </a:solidFill>
              </a:defRPr>
            </a:lvl1pPr>
            <a:lvl2pPr lvl="1"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2pPr>
            <a:lvl3pPr lvl="2"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3pPr>
            <a:lvl4pPr lvl="3"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4pPr>
            <a:lvl5pPr lvl="4"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5pPr>
            <a:lvl6pPr lvl="5"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6pPr>
            <a:lvl7pPr lvl="6"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7pPr>
            <a:lvl8pPr lvl="7"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8pPr>
            <a:lvl9pPr lvl="8"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HREE COLUMNS">
  <p:cSld name="TITLE_1_1">
    <p:spTree>
      <p:nvGrpSpPr>
        <p:cNvPr id="1" name="Shape 108"/>
        <p:cNvGrpSpPr/>
        <p:nvPr/>
      </p:nvGrpSpPr>
      <p:grpSpPr>
        <a:xfrm>
          <a:off x="0" y="0"/>
          <a:ext cx="0" cy="0"/>
          <a:chOff x="0" y="0"/>
          <a:chExt cx="0" cy="0"/>
        </a:xfrm>
      </p:grpSpPr>
      <p:sp>
        <p:nvSpPr>
          <p:cNvPr id="109" name="Google Shape;109;g82cd155ba8_0_411"/>
          <p:cNvSpPr txBox="1">
            <a:spLocks noGrp="1"/>
          </p:cNvSpPr>
          <p:nvPr>
            <p:ph type="subTitle" idx="1"/>
          </p:nvPr>
        </p:nvSpPr>
        <p:spPr>
          <a:xfrm>
            <a:off x="819931" y="3340125"/>
            <a:ext cx="18894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100"/>
              <a:buNone/>
              <a:defRPr sz="1100">
                <a:solidFill>
                  <a:srgbClr val="FFFFFF"/>
                </a:solidFill>
              </a:defRPr>
            </a:lvl1pPr>
            <a:lvl2pPr lvl="1" algn="ctr" rtl="0">
              <a:lnSpc>
                <a:spcPct val="100000"/>
              </a:lnSpc>
              <a:spcBef>
                <a:spcPts val="0"/>
              </a:spcBef>
              <a:spcAft>
                <a:spcPts val="0"/>
              </a:spcAft>
              <a:buClr>
                <a:srgbClr val="FFFFFF"/>
              </a:buClr>
              <a:buSzPts val="1100"/>
              <a:buNone/>
              <a:defRPr sz="1100">
                <a:solidFill>
                  <a:srgbClr val="FFFFFF"/>
                </a:solidFill>
              </a:defRPr>
            </a:lvl2pPr>
            <a:lvl3pPr lvl="2" algn="ctr" rtl="0">
              <a:lnSpc>
                <a:spcPct val="100000"/>
              </a:lnSpc>
              <a:spcBef>
                <a:spcPts val="0"/>
              </a:spcBef>
              <a:spcAft>
                <a:spcPts val="0"/>
              </a:spcAft>
              <a:buClr>
                <a:srgbClr val="FFFFFF"/>
              </a:buClr>
              <a:buSzPts val="1100"/>
              <a:buNone/>
              <a:defRPr sz="1100">
                <a:solidFill>
                  <a:srgbClr val="FFFFFF"/>
                </a:solidFill>
              </a:defRPr>
            </a:lvl3pPr>
            <a:lvl4pPr lvl="3" algn="ctr" rtl="0">
              <a:lnSpc>
                <a:spcPct val="100000"/>
              </a:lnSpc>
              <a:spcBef>
                <a:spcPts val="0"/>
              </a:spcBef>
              <a:spcAft>
                <a:spcPts val="0"/>
              </a:spcAft>
              <a:buClr>
                <a:srgbClr val="FFFFFF"/>
              </a:buClr>
              <a:buSzPts val="1100"/>
              <a:buNone/>
              <a:defRPr sz="1100">
                <a:solidFill>
                  <a:srgbClr val="FFFFFF"/>
                </a:solidFill>
              </a:defRPr>
            </a:lvl4pPr>
            <a:lvl5pPr lvl="4" algn="ctr" rtl="0">
              <a:lnSpc>
                <a:spcPct val="100000"/>
              </a:lnSpc>
              <a:spcBef>
                <a:spcPts val="0"/>
              </a:spcBef>
              <a:spcAft>
                <a:spcPts val="0"/>
              </a:spcAft>
              <a:buClr>
                <a:srgbClr val="FFFFFF"/>
              </a:buClr>
              <a:buSzPts val="1100"/>
              <a:buNone/>
              <a:defRPr sz="1100">
                <a:solidFill>
                  <a:srgbClr val="FFFFFF"/>
                </a:solidFill>
              </a:defRPr>
            </a:lvl5pPr>
            <a:lvl6pPr lvl="5" algn="ctr" rtl="0">
              <a:lnSpc>
                <a:spcPct val="100000"/>
              </a:lnSpc>
              <a:spcBef>
                <a:spcPts val="0"/>
              </a:spcBef>
              <a:spcAft>
                <a:spcPts val="0"/>
              </a:spcAft>
              <a:buClr>
                <a:srgbClr val="FFFFFF"/>
              </a:buClr>
              <a:buSzPts val="1100"/>
              <a:buNone/>
              <a:defRPr sz="1100">
                <a:solidFill>
                  <a:srgbClr val="FFFFFF"/>
                </a:solidFill>
              </a:defRPr>
            </a:lvl6pPr>
            <a:lvl7pPr lvl="6" algn="ctr" rtl="0">
              <a:lnSpc>
                <a:spcPct val="100000"/>
              </a:lnSpc>
              <a:spcBef>
                <a:spcPts val="0"/>
              </a:spcBef>
              <a:spcAft>
                <a:spcPts val="0"/>
              </a:spcAft>
              <a:buClr>
                <a:srgbClr val="FFFFFF"/>
              </a:buClr>
              <a:buSzPts val="1100"/>
              <a:buNone/>
              <a:defRPr sz="1100">
                <a:solidFill>
                  <a:srgbClr val="FFFFFF"/>
                </a:solidFill>
              </a:defRPr>
            </a:lvl7pPr>
            <a:lvl8pPr lvl="7" algn="ctr" rtl="0">
              <a:lnSpc>
                <a:spcPct val="100000"/>
              </a:lnSpc>
              <a:spcBef>
                <a:spcPts val="0"/>
              </a:spcBef>
              <a:spcAft>
                <a:spcPts val="0"/>
              </a:spcAft>
              <a:buClr>
                <a:srgbClr val="FFFFFF"/>
              </a:buClr>
              <a:buSzPts val="1100"/>
              <a:buNone/>
              <a:defRPr sz="1100">
                <a:solidFill>
                  <a:srgbClr val="FFFFFF"/>
                </a:solidFill>
              </a:defRPr>
            </a:lvl8pPr>
            <a:lvl9pPr lvl="8" algn="ctr" rtl="0">
              <a:lnSpc>
                <a:spcPct val="100000"/>
              </a:lnSpc>
              <a:spcBef>
                <a:spcPts val="0"/>
              </a:spcBef>
              <a:spcAft>
                <a:spcPts val="0"/>
              </a:spcAft>
              <a:buClr>
                <a:srgbClr val="FFFFFF"/>
              </a:buClr>
              <a:buSzPts val="1100"/>
              <a:buNone/>
              <a:defRPr sz="1100">
                <a:solidFill>
                  <a:srgbClr val="FFFFFF"/>
                </a:solidFill>
              </a:defRPr>
            </a:lvl9pPr>
          </a:lstStyle>
          <a:p>
            <a:endParaRPr/>
          </a:p>
        </p:txBody>
      </p:sp>
      <p:sp>
        <p:nvSpPr>
          <p:cNvPr id="110" name="Google Shape;110;g82cd155ba8_0_411"/>
          <p:cNvSpPr txBox="1">
            <a:spLocks noGrp="1"/>
          </p:cNvSpPr>
          <p:nvPr>
            <p:ph type="subTitle" idx="2"/>
          </p:nvPr>
        </p:nvSpPr>
        <p:spPr>
          <a:xfrm>
            <a:off x="6434656" y="3340125"/>
            <a:ext cx="18894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100"/>
              <a:buNone/>
              <a:defRPr sz="1100">
                <a:solidFill>
                  <a:srgbClr val="FFFFFF"/>
                </a:solidFill>
              </a:defRPr>
            </a:lvl1pPr>
            <a:lvl2pPr lvl="1" algn="ctr" rtl="0">
              <a:lnSpc>
                <a:spcPct val="100000"/>
              </a:lnSpc>
              <a:spcBef>
                <a:spcPts val="0"/>
              </a:spcBef>
              <a:spcAft>
                <a:spcPts val="0"/>
              </a:spcAft>
              <a:buClr>
                <a:srgbClr val="FFFFFF"/>
              </a:buClr>
              <a:buSzPts val="1100"/>
              <a:buNone/>
              <a:defRPr sz="1100">
                <a:solidFill>
                  <a:srgbClr val="FFFFFF"/>
                </a:solidFill>
              </a:defRPr>
            </a:lvl2pPr>
            <a:lvl3pPr lvl="2" algn="ctr" rtl="0">
              <a:lnSpc>
                <a:spcPct val="100000"/>
              </a:lnSpc>
              <a:spcBef>
                <a:spcPts val="0"/>
              </a:spcBef>
              <a:spcAft>
                <a:spcPts val="0"/>
              </a:spcAft>
              <a:buClr>
                <a:srgbClr val="FFFFFF"/>
              </a:buClr>
              <a:buSzPts val="1100"/>
              <a:buNone/>
              <a:defRPr sz="1100">
                <a:solidFill>
                  <a:srgbClr val="FFFFFF"/>
                </a:solidFill>
              </a:defRPr>
            </a:lvl3pPr>
            <a:lvl4pPr lvl="3" algn="ctr" rtl="0">
              <a:lnSpc>
                <a:spcPct val="100000"/>
              </a:lnSpc>
              <a:spcBef>
                <a:spcPts val="0"/>
              </a:spcBef>
              <a:spcAft>
                <a:spcPts val="0"/>
              </a:spcAft>
              <a:buClr>
                <a:srgbClr val="FFFFFF"/>
              </a:buClr>
              <a:buSzPts val="1100"/>
              <a:buNone/>
              <a:defRPr sz="1100">
                <a:solidFill>
                  <a:srgbClr val="FFFFFF"/>
                </a:solidFill>
              </a:defRPr>
            </a:lvl4pPr>
            <a:lvl5pPr lvl="4" algn="ctr" rtl="0">
              <a:lnSpc>
                <a:spcPct val="100000"/>
              </a:lnSpc>
              <a:spcBef>
                <a:spcPts val="0"/>
              </a:spcBef>
              <a:spcAft>
                <a:spcPts val="0"/>
              </a:spcAft>
              <a:buClr>
                <a:srgbClr val="FFFFFF"/>
              </a:buClr>
              <a:buSzPts val="1100"/>
              <a:buNone/>
              <a:defRPr sz="1100">
                <a:solidFill>
                  <a:srgbClr val="FFFFFF"/>
                </a:solidFill>
              </a:defRPr>
            </a:lvl5pPr>
            <a:lvl6pPr lvl="5" algn="ctr" rtl="0">
              <a:lnSpc>
                <a:spcPct val="100000"/>
              </a:lnSpc>
              <a:spcBef>
                <a:spcPts val="0"/>
              </a:spcBef>
              <a:spcAft>
                <a:spcPts val="0"/>
              </a:spcAft>
              <a:buClr>
                <a:srgbClr val="FFFFFF"/>
              </a:buClr>
              <a:buSzPts val="1100"/>
              <a:buNone/>
              <a:defRPr sz="1100">
                <a:solidFill>
                  <a:srgbClr val="FFFFFF"/>
                </a:solidFill>
              </a:defRPr>
            </a:lvl6pPr>
            <a:lvl7pPr lvl="6" algn="ctr" rtl="0">
              <a:lnSpc>
                <a:spcPct val="100000"/>
              </a:lnSpc>
              <a:spcBef>
                <a:spcPts val="0"/>
              </a:spcBef>
              <a:spcAft>
                <a:spcPts val="0"/>
              </a:spcAft>
              <a:buClr>
                <a:srgbClr val="FFFFFF"/>
              </a:buClr>
              <a:buSzPts val="1100"/>
              <a:buNone/>
              <a:defRPr sz="1100">
                <a:solidFill>
                  <a:srgbClr val="FFFFFF"/>
                </a:solidFill>
              </a:defRPr>
            </a:lvl7pPr>
            <a:lvl8pPr lvl="7" algn="ctr" rtl="0">
              <a:lnSpc>
                <a:spcPct val="100000"/>
              </a:lnSpc>
              <a:spcBef>
                <a:spcPts val="0"/>
              </a:spcBef>
              <a:spcAft>
                <a:spcPts val="0"/>
              </a:spcAft>
              <a:buClr>
                <a:srgbClr val="FFFFFF"/>
              </a:buClr>
              <a:buSzPts val="1100"/>
              <a:buNone/>
              <a:defRPr sz="1100">
                <a:solidFill>
                  <a:srgbClr val="FFFFFF"/>
                </a:solidFill>
              </a:defRPr>
            </a:lvl8pPr>
            <a:lvl9pPr lvl="8" algn="ctr" rtl="0">
              <a:lnSpc>
                <a:spcPct val="100000"/>
              </a:lnSpc>
              <a:spcBef>
                <a:spcPts val="0"/>
              </a:spcBef>
              <a:spcAft>
                <a:spcPts val="0"/>
              </a:spcAft>
              <a:buClr>
                <a:srgbClr val="FFFFFF"/>
              </a:buClr>
              <a:buSzPts val="1100"/>
              <a:buNone/>
              <a:defRPr sz="1100">
                <a:solidFill>
                  <a:srgbClr val="FFFFFF"/>
                </a:solidFill>
              </a:defRPr>
            </a:lvl9pPr>
          </a:lstStyle>
          <a:p>
            <a:endParaRPr/>
          </a:p>
        </p:txBody>
      </p:sp>
      <p:sp>
        <p:nvSpPr>
          <p:cNvPr id="111" name="Google Shape;111;g82cd155ba8_0_411"/>
          <p:cNvSpPr txBox="1">
            <a:spLocks noGrp="1"/>
          </p:cNvSpPr>
          <p:nvPr>
            <p:ph type="subTitle" idx="3"/>
          </p:nvPr>
        </p:nvSpPr>
        <p:spPr>
          <a:xfrm>
            <a:off x="3633931" y="3340125"/>
            <a:ext cx="18894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100"/>
              <a:buNone/>
              <a:defRPr sz="1100">
                <a:solidFill>
                  <a:srgbClr val="FFFFFF"/>
                </a:solidFill>
              </a:defRPr>
            </a:lvl1pPr>
            <a:lvl2pPr lvl="1" algn="ctr" rtl="0">
              <a:lnSpc>
                <a:spcPct val="100000"/>
              </a:lnSpc>
              <a:spcBef>
                <a:spcPts val="0"/>
              </a:spcBef>
              <a:spcAft>
                <a:spcPts val="0"/>
              </a:spcAft>
              <a:buClr>
                <a:srgbClr val="FFFFFF"/>
              </a:buClr>
              <a:buSzPts val="1100"/>
              <a:buNone/>
              <a:defRPr sz="1100">
                <a:solidFill>
                  <a:srgbClr val="FFFFFF"/>
                </a:solidFill>
              </a:defRPr>
            </a:lvl2pPr>
            <a:lvl3pPr lvl="2" algn="ctr" rtl="0">
              <a:lnSpc>
                <a:spcPct val="100000"/>
              </a:lnSpc>
              <a:spcBef>
                <a:spcPts val="0"/>
              </a:spcBef>
              <a:spcAft>
                <a:spcPts val="0"/>
              </a:spcAft>
              <a:buClr>
                <a:srgbClr val="FFFFFF"/>
              </a:buClr>
              <a:buSzPts val="1100"/>
              <a:buNone/>
              <a:defRPr sz="1100">
                <a:solidFill>
                  <a:srgbClr val="FFFFFF"/>
                </a:solidFill>
              </a:defRPr>
            </a:lvl3pPr>
            <a:lvl4pPr lvl="3" algn="ctr" rtl="0">
              <a:lnSpc>
                <a:spcPct val="100000"/>
              </a:lnSpc>
              <a:spcBef>
                <a:spcPts val="0"/>
              </a:spcBef>
              <a:spcAft>
                <a:spcPts val="0"/>
              </a:spcAft>
              <a:buClr>
                <a:srgbClr val="FFFFFF"/>
              </a:buClr>
              <a:buSzPts val="1100"/>
              <a:buNone/>
              <a:defRPr sz="1100">
                <a:solidFill>
                  <a:srgbClr val="FFFFFF"/>
                </a:solidFill>
              </a:defRPr>
            </a:lvl4pPr>
            <a:lvl5pPr lvl="4" algn="ctr" rtl="0">
              <a:lnSpc>
                <a:spcPct val="100000"/>
              </a:lnSpc>
              <a:spcBef>
                <a:spcPts val="0"/>
              </a:spcBef>
              <a:spcAft>
                <a:spcPts val="0"/>
              </a:spcAft>
              <a:buClr>
                <a:srgbClr val="FFFFFF"/>
              </a:buClr>
              <a:buSzPts val="1100"/>
              <a:buNone/>
              <a:defRPr sz="1100">
                <a:solidFill>
                  <a:srgbClr val="FFFFFF"/>
                </a:solidFill>
              </a:defRPr>
            </a:lvl5pPr>
            <a:lvl6pPr lvl="5" algn="ctr" rtl="0">
              <a:lnSpc>
                <a:spcPct val="100000"/>
              </a:lnSpc>
              <a:spcBef>
                <a:spcPts val="0"/>
              </a:spcBef>
              <a:spcAft>
                <a:spcPts val="0"/>
              </a:spcAft>
              <a:buClr>
                <a:srgbClr val="FFFFFF"/>
              </a:buClr>
              <a:buSzPts val="1100"/>
              <a:buNone/>
              <a:defRPr sz="1100">
                <a:solidFill>
                  <a:srgbClr val="FFFFFF"/>
                </a:solidFill>
              </a:defRPr>
            </a:lvl6pPr>
            <a:lvl7pPr lvl="6" algn="ctr" rtl="0">
              <a:lnSpc>
                <a:spcPct val="100000"/>
              </a:lnSpc>
              <a:spcBef>
                <a:spcPts val="0"/>
              </a:spcBef>
              <a:spcAft>
                <a:spcPts val="0"/>
              </a:spcAft>
              <a:buClr>
                <a:srgbClr val="FFFFFF"/>
              </a:buClr>
              <a:buSzPts val="1100"/>
              <a:buNone/>
              <a:defRPr sz="1100">
                <a:solidFill>
                  <a:srgbClr val="FFFFFF"/>
                </a:solidFill>
              </a:defRPr>
            </a:lvl7pPr>
            <a:lvl8pPr lvl="7" algn="ctr" rtl="0">
              <a:lnSpc>
                <a:spcPct val="100000"/>
              </a:lnSpc>
              <a:spcBef>
                <a:spcPts val="0"/>
              </a:spcBef>
              <a:spcAft>
                <a:spcPts val="0"/>
              </a:spcAft>
              <a:buClr>
                <a:srgbClr val="FFFFFF"/>
              </a:buClr>
              <a:buSzPts val="1100"/>
              <a:buNone/>
              <a:defRPr sz="1100">
                <a:solidFill>
                  <a:srgbClr val="FFFFFF"/>
                </a:solidFill>
              </a:defRPr>
            </a:lvl8pPr>
            <a:lvl9pPr lvl="8" algn="ctr" rtl="0">
              <a:lnSpc>
                <a:spcPct val="100000"/>
              </a:lnSpc>
              <a:spcBef>
                <a:spcPts val="0"/>
              </a:spcBef>
              <a:spcAft>
                <a:spcPts val="0"/>
              </a:spcAft>
              <a:buClr>
                <a:srgbClr val="FFFFFF"/>
              </a:buClr>
              <a:buSzPts val="1100"/>
              <a:buNone/>
              <a:defRPr sz="1100">
                <a:solidFill>
                  <a:srgbClr val="FFFFFF"/>
                </a:solidFill>
              </a:defRPr>
            </a:lvl9pPr>
          </a:lstStyle>
          <a:p>
            <a:endParaRPr/>
          </a:p>
        </p:txBody>
      </p:sp>
      <p:sp>
        <p:nvSpPr>
          <p:cNvPr id="112" name="Google Shape;112;g82cd155ba8_0_411"/>
          <p:cNvSpPr txBox="1">
            <a:spLocks noGrp="1"/>
          </p:cNvSpPr>
          <p:nvPr>
            <p:ph type="ctrTitle"/>
          </p:nvPr>
        </p:nvSpPr>
        <p:spPr>
          <a:xfrm>
            <a:off x="726631" y="3274550"/>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113" name="Google Shape;113;g82cd155ba8_0_411"/>
          <p:cNvSpPr txBox="1">
            <a:spLocks noGrp="1"/>
          </p:cNvSpPr>
          <p:nvPr>
            <p:ph type="ctrTitle" idx="4"/>
          </p:nvPr>
        </p:nvSpPr>
        <p:spPr>
          <a:xfrm>
            <a:off x="6341356" y="3274550"/>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114" name="Google Shape;114;g82cd155ba8_0_411"/>
          <p:cNvSpPr txBox="1">
            <a:spLocks noGrp="1"/>
          </p:cNvSpPr>
          <p:nvPr>
            <p:ph type="ctrTitle" idx="5"/>
          </p:nvPr>
        </p:nvSpPr>
        <p:spPr>
          <a:xfrm>
            <a:off x="3540631" y="3274550"/>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115" name="Google Shape;115;g82cd155ba8_0_411"/>
          <p:cNvSpPr txBox="1">
            <a:spLocks noGrp="1"/>
          </p:cNvSpPr>
          <p:nvPr>
            <p:ph type="ctrTitle" idx="6"/>
          </p:nvPr>
        </p:nvSpPr>
        <p:spPr>
          <a:xfrm>
            <a:off x="311700" y="644550"/>
            <a:ext cx="8520600" cy="606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QUOTE">
  <p:cSld name="TITLE_2_1">
    <p:spTree>
      <p:nvGrpSpPr>
        <p:cNvPr id="1" name="Shape 116"/>
        <p:cNvGrpSpPr/>
        <p:nvPr/>
      </p:nvGrpSpPr>
      <p:grpSpPr>
        <a:xfrm>
          <a:off x="0" y="0"/>
          <a:ext cx="0" cy="0"/>
          <a:chOff x="0" y="0"/>
          <a:chExt cx="0" cy="0"/>
        </a:xfrm>
      </p:grpSpPr>
      <p:sp>
        <p:nvSpPr>
          <p:cNvPr id="117" name="Google Shape;117;g82cd155ba8_0_419"/>
          <p:cNvSpPr/>
          <p:nvPr/>
        </p:nvSpPr>
        <p:spPr>
          <a:xfrm>
            <a:off x="2080188" y="1291650"/>
            <a:ext cx="4910700" cy="2560200"/>
          </a:xfrm>
          <a:prstGeom prst="rect">
            <a:avLst/>
          </a:pr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g82cd155ba8_0_419"/>
          <p:cNvSpPr txBox="1">
            <a:spLocks noGrp="1"/>
          </p:cNvSpPr>
          <p:nvPr>
            <p:ph type="ctrTitle"/>
          </p:nvPr>
        </p:nvSpPr>
        <p:spPr>
          <a:xfrm>
            <a:off x="2770350" y="1558300"/>
            <a:ext cx="3530400" cy="19401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0E2A47"/>
              </a:buClr>
              <a:buSzPts val="1200"/>
              <a:buNone/>
              <a:defRPr sz="1200">
                <a:solidFill>
                  <a:srgbClr val="0E2A47"/>
                </a:solidFill>
              </a:defRPr>
            </a:lvl1pPr>
            <a:lvl2pPr lvl="1" algn="ctr" rtl="0">
              <a:spcBef>
                <a:spcPts val="0"/>
              </a:spcBef>
              <a:spcAft>
                <a:spcPts val="0"/>
              </a:spcAft>
              <a:buClr>
                <a:srgbClr val="0E2A47"/>
              </a:buClr>
              <a:buSzPts val="5200"/>
              <a:buNone/>
              <a:defRPr sz="5200">
                <a:solidFill>
                  <a:srgbClr val="0E2A47"/>
                </a:solidFill>
              </a:defRPr>
            </a:lvl2pPr>
            <a:lvl3pPr lvl="2" algn="ctr" rtl="0">
              <a:spcBef>
                <a:spcPts val="0"/>
              </a:spcBef>
              <a:spcAft>
                <a:spcPts val="0"/>
              </a:spcAft>
              <a:buClr>
                <a:srgbClr val="0E2A47"/>
              </a:buClr>
              <a:buSzPts val="5200"/>
              <a:buNone/>
              <a:defRPr sz="5200">
                <a:solidFill>
                  <a:srgbClr val="0E2A47"/>
                </a:solidFill>
              </a:defRPr>
            </a:lvl3pPr>
            <a:lvl4pPr lvl="3" algn="ctr" rtl="0">
              <a:spcBef>
                <a:spcPts val="0"/>
              </a:spcBef>
              <a:spcAft>
                <a:spcPts val="0"/>
              </a:spcAft>
              <a:buClr>
                <a:srgbClr val="0E2A47"/>
              </a:buClr>
              <a:buSzPts val="5200"/>
              <a:buNone/>
              <a:defRPr sz="5200">
                <a:solidFill>
                  <a:srgbClr val="0E2A47"/>
                </a:solidFill>
              </a:defRPr>
            </a:lvl4pPr>
            <a:lvl5pPr lvl="4" algn="ctr" rtl="0">
              <a:spcBef>
                <a:spcPts val="0"/>
              </a:spcBef>
              <a:spcAft>
                <a:spcPts val="0"/>
              </a:spcAft>
              <a:buClr>
                <a:srgbClr val="0E2A47"/>
              </a:buClr>
              <a:buSzPts val="5200"/>
              <a:buNone/>
              <a:defRPr sz="5200">
                <a:solidFill>
                  <a:srgbClr val="0E2A47"/>
                </a:solidFill>
              </a:defRPr>
            </a:lvl5pPr>
            <a:lvl6pPr lvl="5" algn="ctr" rtl="0">
              <a:spcBef>
                <a:spcPts val="0"/>
              </a:spcBef>
              <a:spcAft>
                <a:spcPts val="0"/>
              </a:spcAft>
              <a:buClr>
                <a:srgbClr val="0E2A47"/>
              </a:buClr>
              <a:buSzPts val="5200"/>
              <a:buNone/>
              <a:defRPr sz="5200">
                <a:solidFill>
                  <a:srgbClr val="0E2A47"/>
                </a:solidFill>
              </a:defRPr>
            </a:lvl6pPr>
            <a:lvl7pPr lvl="6" algn="ctr" rtl="0">
              <a:spcBef>
                <a:spcPts val="0"/>
              </a:spcBef>
              <a:spcAft>
                <a:spcPts val="0"/>
              </a:spcAft>
              <a:buClr>
                <a:srgbClr val="0E2A47"/>
              </a:buClr>
              <a:buSzPts val="5200"/>
              <a:buNone/>
              <a:defRPr sz="5200">
                <a:solidFill>
                  <a:srgbClr val="0E2A47"/>
                </a:solidFill>
              </a:defRPr>
            </a:lvl7pPr>
            <a:lvl8pPr lvl="7" algn="ctr" rtl="0">
              <a:spcBef>
                <a:spcPts val="0"/>
              </a:spcBef>
              <a:spcAft>
                <a:spcPts val="0"/>
              </a:spcAft>
              <a:buClr>
                <a:srgbClr val="0E2A47"/>
              </a:buClr>
              <a:buSzPts val="5200"/>
              <a:buNone/>
              <a:defRPr sz="5200">
                <a:solidFill>
                  <a:srgbClr val="0E2A47"/>
                </a:solidFill>
              </a:defRPr>
            </a:lvl8pPr>
            <a:lvl9pPr lvl="8" algn="ctr" rtl="0">
              <a:spcBef>
                <a:spcPts val="0"/>
              </a:spcBef>
              <a:spcAft>
                <a:spcPts val="0"/>
              </a:spcAft>
              <a:buClr>
                <a:srgbClr val="0E2A47"/>
              </a:buClr>
              <a:buSzPts val="5200"/>
              <a:buNone/>
              <a:defRPr sz="5200">
                <a:solidFill>
                  <a:srgbClr val="0E2A47"/>
                </a:solidFill>
              </a:defRPr>
            </a:lvl9pPr>
          </a:lstStyle>
          <a:p>
            <a:endParaRPr/>
          </a:p>
        </p:txBody>
      </p:sp>
      <p:sp>
        <p:nvSpPr>
          <p:cNvPr id="119" name="Google Shape;119;g82cd155ba8_0_419"/>
          <p:cNvSpPr txBox="1">
            <a:spLocks noGrp="1"/>
          </p:cNvSpPr>
          <p:nvPr>
            <p:ph type="subTitle" idx="1"/>
          </p:nvPr>
        </p:nvSpPr>
        <p:spPr>
          <a:xfrm>
            <a:off x="2806800" y="1757550"/>
            <a:ext cx="3457500" cy="1420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E2A47"/>
              </a:buClr>
              <a:buSzPts val="1800"/>
              <a:buNone/>
              <a:defRPr>
                <a:solidFill>
                  <a:srgbClr val="0E2A47"/>
                </a:solidFill>
              </a:defRPr>
            </a:lvl1pPr>
            <a:lvl2pPr lvl="1" algn="ctr" rtl="0">
              <a:lnSpc>
                <a:spcPct val="100000"/>
              </a:lnSpc>
              <a:spcBef>
                <a:spcPts val="0"/>
              </a:spcBef>
              <a:spcAft>
                <a:spcPts val="0"/>
              </a:spcAft>
              <a:buClr>
                <a:srgbClr val="0E2A47"/>
              </a:buClr>
              <a:buSzPts val="1200"/>
              <a:buNone/>
              <a:defRPr sz="1200">
                <a:solidFill>
                  <a:srgbClr val="0E2A47"/>
                </a:solidFill>
              </a:defRPr>
            </a:lvl2pPr>
            <a:lvl3pPr lvl="2"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3pPr>
            <a:lvl4pPr lvl="3"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4pPr>
            <a:lvl5pPr lvl="4"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5pPr>
            <a:lvl6pPr lvl="5"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6pPr>
            <a:lvl7pPr lvl="6"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7pPr>
            <a:lvl8pPr lvl="7"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8pPr>
            <a:lvl9pPr lvl="8"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HREE COLUMNS 1">
  <p:cSld name="TITLE_1_1_1">
    <p:spTree>
      <p:nvGrpSpPr>
        <p:cNvPr id="1" name="Shape 120"/>
        <p:cNvGrpSpPr/>
        <p:nvPr/>
      </p:nvGrpSpPr>
      <p:grpSpPr>
        <a:xfrm>
          <a:off x="0" y="0"/>
          <a:ext cx="0" cy="0"/>
          <a:chOff x="0" y="0"/>
          <a:chExt cx="0" cy="0"/>
        </a:xfrm>
      </p:grpSpPr>
      <p:sp>
        <p:nvSpPr>
          <p:cNvPr id="121" name="Google Shape;121;g82cd155ba8_0_423"/>
          <p:cNvSpPr txBox="1">
            <a:spLocks noGrp="1"/>
          </p:cNvSpPr>
          <p:nvPr>
            <p:ph type="ctrTitle"/>
          </p:nvPr>
        </p:nvSpPr>
        <p:spPr>
          <a:xfrm>
            <a:off x="1557931" y="2064013"/>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48FFD5"/>
              </a:buClr>
              <a:buSzPts val="1100"/>
              <a:buFont typeface="Roboto Black"/>
              <a:buNone/>
              <a:defRPr sz="1100" b="0">
                <a:solidFill>
                  <a:srgbClr val="48FFD5"/>
                </a:solidFill>
                <a:latin typeface="Roboto Black"/>
                <a:ea typeface="Roboto Black"/>
                <a:cs typeface="Roboto Black"/>
                <a:sym typeface="Roboto Black"/>
              </a:defRPr>
            </a:lvl1pPr>
            <a:lvl2pPr lvl="1" rtl="0">
              <a:spcBef>
                <a:spcPts val="0"/>
              </a:spcBef>
              <a:spcAft>
                <a:spcPts val="0"/>
              </a:spcAft>
              <a:buClr>
                <a:srgbClr val="48FFD5"/>
              </a:buClr>
              <a:buSzPts val="1100"/>
              <a:buFont typeface="Roboto Black"/>
              <a:buNone/>
              <a:defRPr sz="1100" b="0">
                <a:solidFill>
                  <a:srgbClr val="48FFD5"/>
                </a:solidFill>
                <a:latin typeface="Roboto Black"/>
                <a:ea typeface="Roboto Black"/>
                <a:cs typeface="Roboto Black"/>
                <a:sym typeface="Roboto Black"/>
              </a:defRPr>
            </a:lvl2pPr>
            <a:lvl3pPr lvl="2" rtl="0">
              <a:spcBef>
                <a:spcPts val="0"/>
              </a:spcBef>
              <a:spcAft>
                <a:spcPts val="0"/>
              </a:spcAft>
              <a:buClr>
                <a:srgbClr val="48FFD5"/>
              </a:buClr>
              <a:buSzPts val="1100"/>
              <a:buFont typeface="Roboto Black"/>
              <a:buNone/>
              <a:defRPr sz="1100" b="0">
                <a:solidFill>
                  <a:srgbClr val="48FFD5"/>
                </a:solidFill>
                <a:latin typeface="Roboto Black"/>
                <a:ea typeface="Roboto Black"/>
                <a:cs typeface="Roboto Black"/>
                <a:sym typeface="Roboto Black"/>
              </a:defRPr>
            </a:lvl3pPr>
            <a:lvl4pPr lvl="3" rtl="0">
              <a:spcBef>
                <a:spcPts val="0"/>
              </a:spcBef>
              <a:spcAft>
                <a:spcPts val="0"/>
              </a:spcAft>
              <a:buClr>
                <a:srgbClr val="48FFD5"/>
              </a:buClr>
              <a:buSzPts val="1100"/>
              <a:buFont typeface="Roboto Black"/>
              <a:buNone/>
              <a:defRPr sz="1100" b="0">
                <a:solidFill>
                  <a:srgbClr val="48FFD5"/>
                </a:solidFill>
                <a:latin typeface="Roboto Black"/>
                <a:ea typeface="Roboto Black"/>
                <a:cs typeface="Roboto Black"/>
                <a:sym typeface="Roboto Black"/>
              </a:defRPr>
            </a:lvl4pPr>
            <a:lvl5pPr lvl="4" rtl="0">
              <a:spcBef>
                <a:spcPts val="0"/>
              </a:spcBef>
              <a:spcAft>
                <a:spcPts val="0"/>
              </a:spcAft>
              <a:buClr>
                <a:srgbClr val="48FFD5"/>
              </a:buClr>
              <a:buSzPts val="1100"/>
              <a:buFont typeface="Roboto Black"/>
              <a:buNone/>
              <a:defRPr sz="1100" b="0">
                <a:solidFill>
                  <a:srgbClr val="48FFD5"/>
                </a:solidFill>
                <a:latin typeface="Roboto Black"/>
                <a:ea typeface="Roboto Black"/>
                <a:cs typeface="Roboto Black"/>
                <a:sym typeface="Roboto Black"/>
              </a:defRPr>
            </a:lvl5pPr>
            <a:lvl6pPr lvl="5" rtl="0">
              <a:spcBef>
                <a:spcPts val="0"/>
              </a:spcBef>
              <a:spcAft>
                <a:spcPts val="0"/>
              </a:spcAft>
              <a:buClr>
                <a:srgbClr val="48FFD5"/>
              </a:buClr>
              <a:buSzPts val="1100"/>
              <a:buFont typeface="Roboto Black"/>
              <a:buNone/>
              <a:defRPr sz="1100" b="0">
                <a:solidFill>
                  <a:srgbClr val="48FFD5"/>
                </a:solidFill>
                <a:latin typeface="Roboto Black"/>
                <a:ea typeface="Roboto Black"/>
                <a:cs typeface="Roboto Black"/>
                <a:sym typeface="Roboto Black"/>
              </a:defRPr>
            </a:lvl6pPr>
            <a:lvl7pPr lvl="6" rtl="0">
              <a:spcBef>
                <a:spcPts val="0"/>
              </a:spcBef>
              <a:spcAft>
                <a:spcPts val="0"/>
              </a:spcAft>
              <a:buClr>
                <a:srgbClr val="48FFD5"/>
              </a:buClr>
              <a:buSzPts val="1100"/>
              <a:buFont typeface="Roboto Black"/>
              <a:buNone/>
              <a:defRPr sz="1100" b="0">
                <a:solidFill>
                  <a:srgbClr val="48FFD5"/>
                </a:solidFill>
                <a:latin typeface="Roboto Black"/>
                <a:ea typeface="Roboto Black"/>
                <a:cs typeface="Roboto Black"/>
                <a:sym typeface="Roboto Black"/>
              </a:defRPr>
            </a:lvl7pPr>
            <a:lvl8pPr lvl="7" rtl="0">
              <a:spcBef>
                <a:spcPts val="0"/>
              </a:spcBef>
              <a:spcAft>
                <a:spcPts val="0"/>
              </a:spcAft>
              <a:buClr>
                <a:srgbClr val="48FFD5"/>
              </a:buClr>
              <a:buSzPts val="1100"/>
              <a:buFont typeface="Roboto Black"/>
              <a:buNone/>
              <a:defRPr sz="1100" b="0">
                <a:solidFill>
                  <a:srgbClr val="48FFD5"/>
                </a:solidFill>
                <a:latin typeface="Roboto Black"/>
                <a:ea typeface="Roboto Black"/>
                <a:cs typeface="Roboto Black"/>
                <a:sym typeface="Roboto Black"/>
              </a:defRPr>
            </a:lvl8pPr>
            <a:lvl9pPr lvl="8" rtl="0">
              <a:spcBef>
                <a:spcPts val="0"/>
              </a:spcBef>
              <a:spcAft>
                <a:spcPts val="0"/>
              </a:spcAft>
              <a:buClr>
                <a:srgbClr val="48FFD5"/>
              </a:buClr>
              <a:buSzPts val="1100"/>
              <a:buFont typeface="Roboto Black"/>
              <a:buNone/>
              <a:defRPr sz="1100" b="0">
                <a:solidFill>
                  <a:srgbClr val="48FFD5"/>
                </a:solidFill>
                <a:latin typeface="Roboto Black"/>
                <a:ea typeface="Roboto Black"/>
                <a:cs typeface="Roboto Black"/>
                <a:sym typeface="Roboto Black"/>
              </a:defRPr>
            </a:lvl9pPr>
          </a:lstStyle>
          <a:p>
            <a:endParaRPr/>
          </a:p>
        </p:txBody>
      </p:sp>
      <p:sp>
        <p:nvSpPr>
          <p:cNvPr id="122" name="Google Shape;122;g82cd155ba8_0_423"/>
          <p:cNvSpPr txBox="1">
            <a:spLocks noGrp="1"/>
          </p:cNvSpPr>
          <p:nvPr>
            <p:ph type="ctrTitle" idx="2"/>
          </p:nvPr>
        </p:nvSpPr>
        <p:spPr>
          <a:xfrm>
            <a:off x="1557931" y="3466700"/>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48FFD5"/>
              </a:buClr>
              <a:buSzPts val="1100"/>
              <a:buFont typeface="Roboto Black"/>
              <a:buNone/>
              <a:defRPr sz="1100" b="0">
                <a:solidFill>
                  <a:srgbClr val="48FFD5"/>
                </a:solidFill>
                <a:latin typeface="Roboto Black"/>
                <a:ea typeface="Roboto Black"/>
                <a:cs typeface="Roboto Black"/>
                <a:sym typeface="Roboto Black"/>
              </a:defRPr>
            </a:lvl1pPr>
            <a:lvl2pPr lvl="1" rtl="0">
              <a:spcBef>
                <a:spcPts val="0"/>
              </a:spcBef>
              <a:spcAft>
                <a:spcPts val="0"/>
              </a:spcAft>
              <a:buClr>
                <a:srgbClr val="48FFD5"/>
              </a:buClr>
              <a:buSzPts val="1100"/>
              <a:buFont typeface="Roboto Black"/>
              <a:buNone/>
              <a:defRPr sz="1100" b="0">
                <a:solidFill>
                  <a:srgbClr val="48FFD5"/>
                </a:solidFill>
                <a:latin typeface="Roboto Black"/>
                <a:ea typeface="Roboto Black"/>
                <a:cs typeface="Roboto Black"/>
                <a:sym typeface="Roboto Black"/>
              </a:defRPr>
            </a:lvl2pPr>
            <a:lvl3pPr lvl="2" rtl="0">
              <a:spcBef>
                <a:spcPts val="0"/>
              </a:spcBef>
              <a:spcAft>
                <a:spcPts val="0"/>
              </a:spcAft>
              <a:buClr>
                <a:srgbClr val="48FFD5"/>
              </a:buClr>
              <a:buSzPts val="1100"/>
              <a:buFont typeface="Roboto Black"/>
              <a:buNone/>
              <a:defRPr sz="1100" b="0">
                <a:solidFill>
                  <a:srgbClr val="48FFD5"/>
                </a:solidFill>
                <a:latin typeface="Roboto Black"/>
                <a:ea typeface="Roboto Black"/>
                <a:cs typeface="Roboto Black"/>
                <a:sym typeface="Roboto Black"/>
              </a:defRPr>
            </a:lvl3pPr>
            <a:lvl4pPr lvl="3" rtl="0">
              <a:spcBef>
                <a:spcPts val="0"/>
              </a:spcBef>
              <a:spcAft>
                <a:spcPts val="0"/>
              </a:spcAft>
              <a:buClr>
                <a:srgbClr val="48FFD5"/>
              </a:buClr>
              <a:buSzPts val="1100"/>
              <a:buFont typeface="Roboto Black"/>
              <a:buNone/>
              <a:defRPr sz="1100" b="0">
                <a:solidFill>
                  <a:srgbClr val="48FFD5"/>
                </a:solidFill>
                <a:latin typeface="Roboto Black"/>
                <a:ea typeface="Roboto Black"/>
                <a:cs typeface="Roboto Black"/>
                <a:sym typeface="Roboto Black"/>
              </a:defRPr>
            </a:lvl4pPr>
            <a:lvl5pPr lvl="4" rtl="0">
              <a:spcBef>
                <a:spcPts val="0"/>
              </a:spcBef>
              <a:spcAft>
                <a:spcPts val="0"/>
              </a:spcAft>
              <a:buClr>
                <a:srgbClr val="48FFD5"/>
              </a:buClr>
              <a:buSzPts val="1100"/>
              <a:buFont typeface="Roboto Black"/>
              <a:buNone/>
              <a:defRPr sz="1100" b="0">
                <a:solidFill>
                  <a:srgbClr val="48FFD5"/>
                </a:solidFill>
                <a:latin typeface="Roboto Black"/>
                <a:ea typeface="Roboto Black"/>
                <a:cs typeface="Roboto Black"/>
                <a:sym typeface="Roboto Black"/>
              </a:defRPr>
            </a:lvl5pPr>
            <a:lvl6pPr lvl="5" rtl="0">
              <a:spcBef>
                <a:spcPts val="0"/>
              </a:spcBef>
              <a:spcAft>
                <a:spcPts val="0"/>
              </a:spcAft>
              <a:buClr>
                <a:srgbClr val="48FFD5"/>
              </a:buClr>
              <a:buSzPts val="1100"/>
              <a:buFont typeface="Roboto Black"/>
              <a:buNone/>
              <a:defRPr sz="1100" b="0">
                <a:solidFill>
                  <a:srgbClr val="48FFD5"/>
                </a:solidFill>
                <a:latin typeface="Roboto Black"/>
                <a:ea typeface="Roboto Black"/>
                <a:cs typeface="Roboto Black"/>
                <a:sym typeface="Roboto Black"/>
              </a:defRPr>
            </a:lvl6pPr>
            <a:lvl7pPr lvl="6" rtl="0">
              <a:spcBef>
                <a:spcPts val="0"/>
              </a:spcBef>
              <a:spcAft>
                <a:spcPts val="0"/>
              </a:spcAft>
              <a:buClr>
                <a:srgbClr val="48FFD5"/>
              </a:buClr>
              <a:buSzPts val="1100"/>
              <a:buFont typeface="Roboto Black"/>
              <a:buNone/>
              <a:defRPr sz="1100" b="0">
                <a:solidFill>
                  <a:srgbClr val="48FFD5"/>
                </a:solidFill>
                <a:latin typeface="Roboto Black"/>
                <a:ea typeface="Roboto Black"/>
                <a:cs typeface="Roboto Black"/>
                <a:sym typeface="Roboto Black"/>
              </a:defRPr>
            </a:lvl7pPr>
            <a:lvl8pPr lvl="7" rtl="0">
              <a:spcBef>
                <a:spcPts val="0"/>
              </a:spcBef>
              <a:spcAft>
                <a:spcPts val="0"/>
              </a:spcAft>
              <a:buClr>
                <a:srgbClr val="48FFD5"/>
              </a:buClr>
              <a:buSzPts val="1100"/>
              <a:buFont typeface="Roboto Black"/>
              <a:buNone/>
              <a:defRPr sz="1100" b="0">
                <a:solidFill>
                  <a:srgbClr val="48FFD5"/>
                </a:solidFill>
                <a:latin typeface="Roboto Black"/>
                <a:ea typeface="Roboto Black"/>
                <a:cs typeface="Roboto Black"/>
                <a:sym typeface="Roboto Black"/>
              </a:defRPr>
            </a:lvl8pPr>
            <a:lvl9pPr lvl="8" rtl="0">
              <a:spcBef>
                <a:spcPts val="0"/>
              </a:spcBef>
              <a:spcAft>
                <a:spcPts val="0"/>
              </a:spcAft>
              <a:buClr>
                <a:srgbClr val="48FFD5"/>
              </a:buClr>
              <a:buSzPts val="1100"/>
              <a:buFont typeface="Roboto Black"/>
              <a:buNone/>
              <a:defRPr sz="1100" b="0">
                <a:solidFill>
                  <a:srgbClr val="48FFD5"/>
                </a:solidFill>
                <a:latin typeface="Roboto Black"/>
                <a:ea typeface="Roboto Black"/>
                <a:cs typeface="Roboto Black"/>
                <a:sym typeface="Roboto Black"/>
              </a:defRPr>
            </a:lvl9pPr>
          </a:lstStyle>
          <a:p>
            <a:endParaRPr/>
          </a:p>
        </p:txBody>
      </p:sp>
      <p:sp>
        <p:nvSpPr>
          <p:cNvPr id="123" name="Google Shape;123;g82cd155ba8_0_423"/>
          <p:cNvSpPr txBox="1">
            <a:spLocks noGrp="1"/>
          </p:cNvSpPr>
          <p:nvPr>
            <p:ph type="ctrTitle" idx="3"/>
          </p:nvPr>
        </p:nvSpPr>
        <p:spPr>
          <a:xfrm>
            <a:off x="1557931" y="2765356"/>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48FFD5"/>
              </a:buClr>
              <a:buSzPts val="1100"/>
              <a:buFont typeface="Roboto Black"/>
              <a:buNone/>
              <a:defRPr sz="1100" b="0">
                <a:solidFill>
                  <a:srgbClr val="48FFD5"/>
                </a:solidFill>
                <a:latin typeface="Roboto Black"/>
                <a:ea typeface="Roboto Black"/>
                <a:cs typeface="Roboto Black"/>
                <a:sym typeface="Roboto Black"/>
              </a:defRPr>
            </a:lvl1pPr>
            <a:lvl2pPr lvl="1" rtl="0">
              <a:spcBef>
                <a:spcPts val="0"/>
              </a:spcBef>
              <a:spcAft>
                <a:spcPts val="0"/>
              </a:spcAft>
              <a:buClr>
                <a:srgbClr val="48FFD5"/>
              </a:buClr>
              <a:buSzPts val="1100"/>
              <a:buFont typeface="Roboto Black"/>
              <a:buNone/>
              <a:defRPr sz="1100" b="0">
                <a:solidFill>
                  <a:srgbClr val="48FFD5"/>
                </a:solidFill>
                <a:latin typeface="Roboto Black"/>
                <a:ea typeface="Roboto Black"/>
                <a:cs typeface="Roboto Black"/>
                <a:sym typeface="Roboto Black"/>
              </a:defRPr>
            </a:lvl2pPr>
            <a:lvl3pPr lvl="2" rtl="0">
              <a:spcBef>
                <a:spcPts val="0"/>
              </a:spcBef>
              <a:spcAft>
                <a:spcPts val="0"/>
              </a:spcAft>
              <a:buClr>
                <a:srgbClr val="48FFD5"/>
              </a:buClr>
              <a:buSzPts val="1100"/>
              <a:buFont typeface="Roboto Black"/>
              <a:buNone/>
              <a:defRPr sz="1100" b="0">
                <a:solidFill>
                  <a:srgbClr val="48FFD5"/>
                </a:solidFill>
                <a:latin typeface="Roboto Black"/>
                <a:ea typeface="Roboto Black"/>
                <a:cs typeface="Roboto Black"/>
                <a:sym typeface="Roboto Black"/>
              </a:defRPr>
            </a:lvl3pPr>
            <a:lvl4pPr lvl="3" rtl="0">
              <a:spcBef>
                <a:spcPts val="0"/>
              </a:spcBef>
              <a:spcAft>
                <a:spcPts val="0"/>
              </a:spcAft>
              <a:buClr>
                <a:srgbClr val="48FFD5"/>
              </a:buClr>
              <a:buSzPts val="1100"/>
              <a:buFont typeface="Roboto Black"/>
              <a:buNone/>
              <a:defRPr sz="1100" b="0">
                <a:solidFill>
                  <a:srgbClr val="48FFD5"/>
                </a:solidFill>
                <a:latin typeface="Roboto Black"/>
                <a:ea typeface="Roboto Black"/>
                <a:cs typeface="Roboto Black"/>
                <a:sym typeface="Roboto Black"/>
              </a:defRPr>
            </a:lvl4pPr>
            <a:lvl5pPr lvl="4" rtl="0">
              <a:spcBef>
                <a:spcPts val="0"/>
              </a:spcBef>
              <a:spcAft>
                <a:spcPts val="0"/>
              </a:spcAft>
              <a:buClr>
                <a:srgbClr val="48FFD5"/>
              </a:buClr>
              <a:buSzPts val="1100"/>
              <a:buFont typeface="Roboto Black"/>
              <a:buNone/>
              <a:defRPr sz="1100" b="0">
                <a:solidFill>
                  <a:srgbClr val="48FFD5"/>
                </a:solidFill>
                <a:latin typeface="Roboto Black"/>
                <a:ea typeface="Roboto Black"/>
                <a:cs typeface="Roboto Black"/>
                <a:sym typeface="Roboto Black"/>
              </a:defRPr>
            </a:lvl5pPr>
            <a:lvl6pPr lvl="5" rtl="0">
              <a:spcBef>
                <a:spcPts val="0"/>
              </a:spcBef>
              <a:spcAft>
                <a:spcPts val="0"/>
              </a:spcAft>
              <a:buClr>
                <a:srgbClr val="48FFD5"/>
              </a:buClr>
              <a:buSzPts val="1100"/>
              <a:buFont typeface="Roboto Black"/>
              <a:buNone/>
              <a:defRPr sz="1100" b="0">
                <a:solidFill>
                  <a:srgbClr val="48FFD5"/>
                </a:solidFill>
                <a:latin typeface="Roboto Black"/>
                <a:ea typeface="Roboto Black"/>
                <a:cs typeface="Roboto Black"/>
                <a:sym typeface="Roboto Black"/>
              </a:defRPr>
            </a:lvl6pPr>
            <a:lvl7pPr lvl="6" rtl="0">
              <a:spcBef>
                <a:spcPts val="0"/>
              </a:spcBef>
              <a:spcAft>
                <a:spcPts val="0"/>
              </a:spcAft>
              <a:buClr>
                <a:srgbClr val="48FFD5"/>
              </a:buClr>
              <a:buSzPts val="1100"/>
              <a:buFont typeface="Roboto Black"/>
              <a:buNone/>
              <a:defRPr sz="1100" b="0">
                <a:solidFill>
                  <a:srgbClr val="48FFD5"/>
                </a:solidFill>
                <a:latin typeface="Roboto Black"/>
                <a:ea typeface="Roboto Black"/>
                <a:cs typeface="Roboto Black"/>
                <a:sym typeface="Roboto Black"/>
              </a:defRPr>
            </a:lvl7pPr>
            <a:lvl8pPr lvl="7" rtl="0">
              <a:spcBef>
                <a:spcPts val="0"/>
              </a:spcBef>
              <a:spcAft>
                <a:spcPts val="0"/>
              </a:spcAft>
              <a:buClr>
                <a:srgbClr val="48FFD5"/>
              </a:buClr>
              <a:buSzPts val="1100"/>
              <a:buFont typeface="Roboto Black"/>
              <a:buNone/>
              <a:defRPr sz="1100" b="0">
                <a:solidFill>
                  <a:srgbClr val="48FFD5"/>
                </a:solidFill>
                <a:latin typeface="Roboto Black"/>
                <a:ea typeface="Roboto Black"/>
                <a:cs typeface="Roboto Black"/>
                <a:sym typeface="Roboto Black"/>
              </a:defRPr>
            </a:lvl8pPr>
            <a:lvl9pPr lvl="8" rtl="0">
              <a:spcBef>
                <a:spcPts val="0"/>
              </a:spcBef>
              <a:spcAft>
                <a:spcPts val="0"/>
              </a:spcAft>
              <a:buClr>
                <a:srgbClr val="48FFD5"/>
              </a:buClr>
              <a:buSzPts val="1100"/>
              <a:buFont typeface="Roboto Black"/>
              <a:buNone/>
              <a:defRPr sz="1100" b="0">
                <a:solidFill>
                  <a:srgbClr val="48FFD5"/>
                </a:solidFill>
                <a:latin typeface="Roboto Black"/>
                <a:ea typeface="Roboto Black"/>
                <a:cs typeface="Roboto Black"/>
                <a:sym typeface="Roboto Black"/>
              </a:defRPr>
            </a:lvl9pPr>
          </a:lstStyle>
          <a:p>
            <a:endParaRPr/>
          </a:p>
        </p:txBody>
      </p:sp>
      <p:sp>
        <p:nvSpPr>
          <p:cNvPr id="124" name="Google Shape;124;g82cd155ba8_0_423"/>
          <p:cNvSpPr txBox="1">
            <a:spLocks noGrp="1"/>
          </p:cNvSpPr>
          <p:nvPr>
            <p:ph type="ctrTitle" idx="4"/>
          </p:nvPr>
        </p:nvSpPr>
        <p:spPr>
          <a:xfrm>
            <a:off x="998325" y="644550"/>
            <a:ext cx="78339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rtl="0">
              <a:spcBef>
                <a:spcPts val="0"/>
              </a:spcBef>
              <a:spcAft>
                <a:spcPts val="0"/>
              </a:spcAft>
              <a:buClr>
                <a:srgbClr val="48FFD5"/>
              </a:buClr>
              <a:buSzPts val="5200"/>
              <a:buNone/>
              <a:defRPr sz="5200">
                <a:solidFill>
                  <a:srgbClr val="48FFD5"/>
                </a:solidFill>
              </a:defRPr>
            </a:lvl2pPr>
            <a:lvl3pPr lvl="2" rtl="0">
              <a:spcBef>
                <a:spcPts val="0"/>
              </a:spcBef>
              <a:spcAft>
                <a:spcPts val="0"/>
              </a:spcAft>
              <a:buClr>
                <a:srgbClr val="48FFD5"/>
              </a:buClr>
              <a:buSzPts val="5200"/>
              <a:buNone/>
              <a:defRPr sz="5200">
                <a:solidFill>
                  <a:srgbClr val="48FFD5"/>
                </a:solidFill>
              </a:defRPr>
            </a:lvl3pPr>
            <a:lvl4pPr lvl="3" rtl="0">
              <a:spcBef>
                <a:spcPts val="0"/>
              </a:spcBef>
              <a:spcAft>
                <a:spcPts val="0"/>
              </a:spcAft>
              <a:buClr>
                <a:srgbClr val="48FFD5"/>
              </a:buClr>
              <a:buSzPts val="5200"/>
              <a:buNone/>
              <a:defRPr sz="5200">
                <a:solidFill>
                  <a:srgbClr val="48FFD5"/>
                </a:solidFill>
              </a:defRPr>
            </a:lvl4pPr>
            <a:lvl5pPr lvl="4" rtl="0">
              <a:spcBef>
                <a:spcPts val="0"/>
              </a:spcBef>
              <a:spcAft>
                <a:spcPts val="0"/>
              </a:spcAft>
              <a:buClr>
                <a:srgbClr val="48FFD5"/>
              </a:buClr>
              <a:buSzPts val="5200"/>
              <a:buNone/>
              <a:defRPr sz="5200">
                <a:solidFill>
                  <a:srgbClr val="48FFD5"/>
                </a:solidFill>
              </a:defRPr>
            </a:lvl5pPr>
            <a:lvl6pPr lvl="5" rtl="0">
              <a:spcBef>
                <a:spcPts val="0"/>
              </a:spcBef>
              <a:spcAft>
                <a:spcPts val="0"/>
              </a:spcAft>
              <a:buClr>
                <a:srgbClr val="48FFD5"/>
              </a:buClr>
              <a:buSzPts val="5200"/>
              <a:buNone/>
              <a:defRPr sz="5200">
                <a:solidFill>
                  <a:srgbClr val="48FFD5"/>
                </a:solidFill>
              </a:defRPr>
            </a:lvl6pPr>
            <a:lvl7pPr lvl="6" rtl="0">
              <a:spcBef>
                <a:spcPts val="0"/>
              </a:spcBef>
              <a:spcAft>
                <a:spcPts val="0"/>
              </a:spcAft>
              <a:buClr>
                <a:srgbClr val="48FFD5"/>
              </a:buClr>
              <a:buSzPts val="5200"/>
              <a:buNone/>
              <a:defRPr sz="5200">
                <a:solidFill>
                  <a:srgbClr val="48FFD5"/>
                </a:solidFill>
              </a:defRPr>
            </a:lvl7pPr>
            <a:lvl8pPr lvl="7" rtl="0">
              <a:spcBef>
                <a:spcPts val="0"/>
              </a:spcBef>
              <a:spcAft>
                <a:spcPts val="0"/>
              </a:spcAft>
              <a:buClr>
                <a:srgbClr val="48FFD5"/>
              </a:buClr>
              <a:buSzPts val="5200"/>
              <a:buNone/>
              <a:defRPr sz="5200">
                <a:solidFill>
                  <a:srgbClr val="48FFD5"/>
                </a:solidFill>
              </a:defRPr>
            </a:lvl8pPr>
            <a:lvl9pPr lvl="8" rtl="0">
              <a:spcBef>
                <a:spcPts val="0"/>
              </a:spcBef>
              <a:spcAft>
                <a:spcPts val="0"/>
              </a:spcAft>
              <a:buClr>
                <a:srgbClr val="48FFD5"/>
              </a:buClr>
              <a:buSzPts val="5200"/>
              <a:buNone/>
              <a:defRPr sz="5200">
                <a:solidFill>
                  <a:srgbClr val="48FFD5"/>
                </a:solidFill>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HREE COLUMNS 2">
  <p:cSld name="TITLE_1_1_1_1">
    <p:spTree>
      <p:nvGrpSpPr>
        <p:cNvPr id="1" name="Shape 125"/>
        <p:cNvGrpSpPr/>
        <p:nvPr/>
      </p:nvGrpSpPr>
      <p:grpSpPr>
        <a:xfrm>
          <a:off x="0" y="0"/>
          <a:ext cx="0" cy="0"/>
          <a:chOff x="0" y="0"/>
          <a:chExt cx="0" cy="0"/>
        </a:xfrm>
      </p:grpSpPr>
      <p:sp>
        <p:nvSpPr>
          <p:cNvPr id="126" name="Google Shape;126;g82cd155ba8_0_428"/>
          <p:cNvSpPr txBox="1">
            <a:spLocks noGrp="1"/>
          </p:cNvSpPr>
          <p:nvPr>
            <p:ph type="ctrTitle"/>
          </p:nvPr>
        </p:nvSpPr>
        <p:spPr>
          <a:xfrm>
            <a:off x="5393881" y="2071888"/>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48FFD5"/>
              </a:buClr>
              <a:buSzPts val="1100"/>
              <a:buFont typeface="Roboto Black"/>
              <a:buNone/>
              <a:defRPr sz="1100" b="0">
                <a:solidFill>
                  <a:srgbClr val="48FFD5"/>
                </a:solidFill>
                <a:latin typeface="Roboto Black"/>
                <a:ea typeface="Roboto Black"/>
                <a:cs typeface="Roboto Black"/>
                <a:sym typeface="Roboto Black"/>
              </a:defRPr>
            </a:lvl1pPr>
            <a:lvl2pPr lvl="1" algn="r" rtl="0">
              <a:spcBef>
                <a:spcPts val="0"/>
              </a:spcBef>
              <a:spcAft>
                <a:spcPts val="0"/>
              </a:spcAft>
              <a:buClr>
                <a:srgbClr val="48FFD5"/>
              </a:buClr>
              <a:buSzPts val="1100"/>
              <a:buFont typeface="Roboto Black"/>
              <a:buNone/>
              <a:defRPr sz="1100" b="0">
                <a:solidFill>
                  <a:srgbClr val="48FFD5"/>
                </a:solidFill>
                <a:latin typeface="Roboto Black"/>
                <a:ea typeface="Roboto Black"/>
                <a:cs typeface="Roboto Black"/>
                <a:sym typeface="Roboto Black"/>
              </a:defRPr>
            </a:lvl2pPr>
            <a:lvl3pPr lvl="2" algn="r" rtl="0">
              <a:spcBef>
                <a:spcPts val="0"/>
              </a:spcBef>
              <a:spcAft>
                <a:spcPts val="0"/>
              </a:spcAft>
              <a:buClr>
                <a:srgbClr val="48FFD5"/>
              </a:buClr>
              <a:buSzPts val="1100"/>
              <a:buFont typeface="Roboto Black"/>
              <a:buNone/>
              <a:defRPr sz="1100" b="0">
                <a:solidFill>
                  <a:srgbClr val="48FFD5"/>
                </a:solidFill>
                <a:latin typeface="Roboto Black"/>
                <a:ea typeface="Roboto Black"/>
                <a:cs typeface="Roboto Black"/>
                <a:sym typeface="Roboto Black"/>
              </a:defRPr>
            </a:lvl3pPr>
            <a:lvl4pPr lvl="3" algn="r" rtl="0">
              <a:spcBef>
                <a:spcPts val="0"/>
              </a:spcBef>
              <a:spcAft>
                <a:spcPts val="0"/>
              </a:spcAft>
              <a:buClr>
                <a:srgbClr val="48FFD5"/>
              </a:buClr>
              <a:buSzPts val="1100"/>
              <a:buFont typeface="Roboto Black"/>
              <a:buNone/>
              <a:defRPr sz="1100" b="0">
                <a:solidFill>
                  <a:srgbClr val="48FFD5"/>
                </a:solidFill>
                <a:latin typeface="Roboto Black"/>
                <a:ea typeface="Roboto Black"/>
                <a:cs typeface="Roboto Black"/>
                <a:sym typeface="Roboto Black"/>
              </a:defRPr>
            </a:lvl4pPr>
            <a:lvl5pPr lvl="4" algn="r" rtl="0">
              <a:spcBef>
                <a:spcPts val="0"/>
              </a:spcBef>
              <a:spcAft>
                <a:spcPts val="0"/>
              </a:spcAft>
              <a:buClr>
                <a:srgbClr val="48FFD5"/>
              </a:buClr>
              <a:buSzPts val="1100"/>
              <a:buFont typeface="Roboto Black"/>
              <a:buNone/>
              <a:defRPr sz="1100" b="0">
                <a:solidFill>
                  <a:srgbClr val="48FFD5"/>
                </a:solidFill>
                <a:latin typeface="Roboto Black"/>
                <a:ea typeface="Roboto Black"/>
                <a:cs typeface="Roboto Black"/>
                <a:sym typeface="Roboto Black"/>
              </a:defRPr>
            </a:lvl5pPr>
            <a:lvl6pPr lvl="5" algn="r" rtl="0">
              <a:spcBef>
                <a:spcPts val="0"/>
              </a:spcBef>
              <a:spcAft>
                <a:spcPts val="0"/>
              </a:spcAft>
              <a:buClr>
                <a:srgbClr val="48FFD5"/>
              </a:buClr>
              <a:buSzPts val="1100"/>
              <a:buFont typeface="Roboto Black"/>
              <a:buNone/>
              <a:defRPr sz="1100" b="0">
                <a:solidFill>
                  <a:srgbClr val="48FFD5"/>
                </a:solidFill>
                <a:latin typeface="Roboto Black"/>
                <a:ea typeface="Roboto Black"/>
                <a:cs typeface="Roboto Black"/>
                <a:sym typeface="Roboto Black"/>
              </a:defRPr>
            </a:lvl6pPr>
            <a:lvl7pPr lvl="6" algn="r" rtl="0">
              <a:spcBef>
                <a:spcPts val="0"/>
              </a:spcBef>
              <a:spcAft>
                <a:spcPts val="0"/>
              </a:spcAft>
              <a:buClr>
                <a:srgbClr val="48FFD5"/>
              </a:buClr>
              <a:buSzPts val="1100"/>
              <a:buFont typeface="Roboto Black"/>
              <a:buNone/>
              <a:defRPr sz="1100" b="0">
                <a:solidFill>
                  <a:srgbClr val="48FFD5"/>
                </a:solidFill>
                <a:latin typeface="Roboto Black"/>
                <a:ea typeface="Roboto Black"/>
                <a:cs typeface="Roboto Black"/>
                <a:sym typeface="Roboto Black"/>
              </a:defRPr>
            </a:lvl7pPr>
            <a:lvl8pPr lvl="7" algn="r" rtl="0">
              <a:spcBef>
                <a:spcPts val="0"/>
              </a:spcBef>
              <a:spcAft>
                <a:spcPts val="0"/>
              </a:spcAft>
              <a:buClr>
                <a:srgbClr val="48FFD5"/>
              </a:buClr>
              <a:buSzPts val="1100"/>
              <a:buFont typeface="Roboto Black"/>
              <a:buNone/>
              <a:defRPr sz="1100" b="0">
                <a:solidFill>
                  <a:srgbClr val="48FFD5"/>
                </a:solidFill>
                <a:latin typeface="Roboto Black"/>
                <a:ea typeface="Roboto Black"/>
                <a:cs typeface="Roboto Black"/>
                <a:sym typeface="Roboto Black"/>
              </a:defRPr>
            </a:lvl8pPr>
            <a:lvl9pPr lvl="8" algn="r" rtl="0">
              <a:spcBef>
                <a:spcPts val="0"/>
              </a:spcBef>
              <a:spcAft>
                <a:spcPts val="0"/>
              </a:spcAft>
              <a:buClr>
                <a:srgbClr val="48FFD5"/>
              </a:buClr>
              <a:buSzPts val="1100"/>
              <a:buFont typeface="Roboto Black"/>
              <a:buNone/>
              <a:defRPr sz="1100" b="0">
                <a:solidFill>
                  <a:srgbClr val="48FFD5"/>
                </a:solidFill>
                <a:latin typeface="Roboto Black"/>
                <a:ea typeface="Roboto Black"/>
                <a:cs typeface="Roboto Black"/>
                <a:sym typeface="Roboto Black"/>
              </a:defRPr>
            </a:lvl9pPr>
          </a:lstStyle>
          <a:p>
            <a:endParaRPr/>
          </a:p>
        </p:txBody>
      </p:sp>
      <p:sp>
        <p:nvSpPr>
          <p:cNvPr id="127" name="Google Shape;127;g82cd155ba8_0_428"/>
          <p:cNvSpPr txBox="1">
            <a:spLocks noGrp="1"/>
          </p:cNvSpPr>
          <p:nvPr>
            <p:ph type="ctrTitle" idx="2"/>
          </p:nvPr>
        </p:nvSpPr>
        <p:spPr>
          <a:xfrm>
            <a:off x="5393881" y="3474575"/>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48FFD5"/>
              </a:buClr>
              <a:buSzPts val="1100"/>
              <a:buFont typeface="Roboto Black"/>
              <a:buNone/>
              <a:defRPr sz="1100" b="0">
                <a:solidFill>
                  <a:srgbClr val="48FFD5"/>
                </a:solidFill>
                <a:latin typeface="Roboto Black"/>
                <a:ea typeface="Roboto Black"/>
                <a:cs typeface="Roboto Black"/>
                <a:sym typeface="Roboto Black"/>
              </a:defRPr>
            </a:lvl1pPr>
            <a:lvl2pPr lvl="1" algn="r" rtl="0">
              <a:spcBef>
                <a:spcPts val="0"/>
              </a:spcBef>
              <a:spcAft>
                <a:spcPts val="0"/>
              </a:spcAft>
              <a:buClr>
                <a:srgbClr val="48FFD5"/>
              </a:buClr>
              <a:buSzPts val="1100"/>
              <a:buFont typeface="Roboto Black"/>
              <a:buNone/>
              <a:defRPr sz="1100" b="0">
                <a:solidFill>
                  <a:srgbClr val="48FFD5"/>
                </a:solidFill>
                <a:latin typeface="Roboto Black"/>
                <a:ea typeface="Roboto Black"/>
                <a:cs typeface="Roboto Black"/>
                <a:sym typeface="Roboto Black"/>
              </a:defRPr>
            </a:lvl2pPr>
            <a:lvl3pPr lvl="2" algn="r" rtl="0">
              <a:spcBef>
                <a:spcPts val="0"/>
              </a:spcBef>
              <a:spcAft>
                <a:spcPts val="0"/>
              </a:spcAft>
              <a:buClr>
                <a:srgbClr val="48FFD5"/>
              </a:buClr>
              <a:buSzPts val="1100"/>
              <a:buFont typeface="Roboto Black"/>
              <a:buNone/>
              <a:defRPr sz="1100" b="0">
                <a:solidFill>
                  <a:srgbClr val="48FFD5"/>
                </a:solidFill>
                <a:latin typeface="Roboto Black"/>
                <a:ea typeface="Roboto Black"/>
                <a:cs typeface="Roboto Black"/>
                <a:sym typeface="Roboto Black"/>
              </a:defRPr>
            </a:lvl3pPr>
            <a:lvl4pPr lvl="3" algn="r" rtl="0">
              <a:spcBef>
                <a:spcPts val="0"/>
              </a:spcBef>
              <a:spcAft>
                <a:spcPts val="0"/>
              </a:spcAft>
              <a:buClr>
                <a:srgbClr val="48FFD5"/>
              </a:buClr>
              <a:buSzPts val="1100"/>
              <a:buFont typeface="Roboto Black"/>
              <a:buNone/>
              <a:defRPr sz="1100" b="0">
                <a:solidFill>
                  <a:srgbClr val="48FFD5"/>
                </a:solidFill>
                <a:latin typeface="Roboto Black"/>
                <a:ea typeface="Roboto Black"/>
                <a:cs typeface="Roboto Black"/>
                <a:sym typeface="Roboto Black"/>
              </a:defRPr>
            </a:lvl4pPr>
            <a:lvl5pPr lvl="4" algn="r" rtl="0">
              <a:spcBef>
                <a:spcPts val="0"/>
              </a:spcBef>
              <a:spcAft>
                <a:spcPts val="0"/>
              </a:spcAft>
              <a:buClr>
                <a:srgbClr val="48FFD5"/>
              </a:buClr>
              <a:buSzPts val="1100"/>
              <a:buFont typeface="Roboto Black"/>
              <a:buNone/>
              <a:defRPr sz="1100" b="0">
                <a:solidFill>
                  <a:srgbClr val="48FFD5"/>
                </a:solidFill>
                <a:latin typeface="Roboto Black"/>
                <a:ea typeface="Roboto Black"/>
                <a:cs typeface="Roboto Black"/>
                <a:sym typeface="Roboto Black"/>
              </a:defRPr>
            </a:lvl5pPr>
            <a:lvl6pPr lvl="5" algn="r" rtl="0">
              <a:spcBef>
                <a:spcPts val="0"/>
              </a:spcBef>
              <a:spcAft>
                <a:spcPts val="0"/>
              </a:spcAft>
              <a:buClr>
                <a:srgbClr val="48FFD5"/>
              </a:buClr>
              <a:buSzPts val="1100"/>
              <a:buFont typeface="Roboto Black"/>
              <a:buNone/>
              <a:defRPr sz="1100" b="0">
                <a:solidFill>
                  <a:srgbClr val="48FFD5"/>
                </a:solidFill>
                <a:latin typeface="Roboto Black"/>
                <a:ea typeface="Roboto Black"/>
                <a:cs typeface="Roboto Black"/>
                <a:sym typeface="Roboto Black"/>
              </a:defRPr>
            </a:lvl6pPr>
            <a:lvl7pPr lvl="6" algn="r" rtl="0">
              <a:spcBef>
                <a:spcPts val="0"/>
              </a:spcBef>
              <a:spcAft>
                <a:spcPts val="0"/>
              </a:spcAft>
              <a:buClr>
                <a:srgbClr val="48FFD5"/>
              </a:buClr>
              <a:buSzPts val="1100"/>
              <a:buFont typeface="Roboto Black"/>
              <a:buNone/>
              <a:defRPr sz="1100" b="0">
                <a:solidFill>
                  <a:srgbClr val="48FFD5"/>
                </a:solidFill>
                <a:latin typeface="Roboto Black"/>
                <a:ea typeface="Roboto Black"/>
                <a:cs typeface="Roboto Black"/>
                <a:sym typeface="Roboto Black"/>
              </a:defRPr>
            </a:lvl7pPr>
            <a:lvl8pPr lvl="7" algn="r" rtl="0">
              <a:spcBef>
                <a:spcPts val="0"/>
              </a:spcBef>
              <a:spcAft>
                <a:spcPts val="0"/>
              </a:spcAft>
              <a:buClr>
                <a:srgbClr val="48FFD5"/>
              </a:buClr>
              <a:buSzPts val="1100"/>
              <a:buFont typeface="Roboto Black"/>
              <a:buNone/>
              <a:defRPr sz="1100" b="0">
                <a:solidFill>
                  <a:srgbClr val="48FFD5"/>
                </a:solidFill>
                <a:latin typeface="Roboto Black"/>
                <a:ea typeface="Roboto Black"/>
                <a:cs typeface="Roboto Black"/>
                <a:sym typeface="Roboto Black"/>
              </a:defRPr>
            </a:lvl8pPr>
            <a:lvl9pPr lvl="8" algn="r" rtl="0">
              <a:spcBef>
                <a:spcPts val="0"/>
              </a:spcBef>
              <a:spcAft>
                <a:spcPts val="0"/>
              </a:spcAft>
              <a:buClr>
                <a:srgbClr val="48FFD5"/>
              </a:buClr>
              <a:buSzPts val="1100"/>
              <a:buFont typeface="Roboto Black"/>
              <a:buNone/>
              <a:defRPr sz="1100" b="0">
                <a:solidFill>
                  <a:srgbClr val="48FFD5"/>
                </a:solidFill>
                <a:latin typeface="Roboto Black"/>
                <a:ea typeface="Roboto Black"/>
                <a:cs typeface="Roboto Black"/>
                <a:sym typeface="Roboto Black"/>
              </a:defRPr>
            </a:lvl9pPr>
          </a:lstStyle>
          <a:p>
            <a:endParaRPr/>
          </a:p>
        </p:txBody>
      </p:sp>
      <p:sp>
        <p:nvSpPr>
          <p:cNvPr id="128" name="Google Shape;128;g82cd155ba8_0_428"/>
          <p:cNvSpPr txBox="1">
            <a:spLocks noGrp="1"/>
          </p:cNvSpPr>
          <p:nvPr>
            <p:ph type="ctrTitle" idx="3"/>
          </p:nvPr>
        </p:nvSpPr>
        <p:spPr>
          <a:xfrm>
            <a:off x="5393881" y="2773231"/>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48FFD5"/>
              </a:buClr>
              <a:buSzPts val="1100"/>
              <a:buFont typeface="Roboto Black"/>
              <a:buNone/>
              <a:defRPr sz="1100" b="0">
                <a:solidFill>
                  <a:srgbClr val="48FFD5"/>
                </a:solidFill>
                <a:latin typeface="Roboto Black"/>
                <a:ea typeface="Roboto Black"/>
                <a:cs typeface="Roboto Black"/>
                <a:sym typeface="Roboto Black"/>
              </a:defRPr>
            </a:lvl1pPr>
            <a:lvl2pPr lvl="1" algn="r" rtl="0">
              <a:spcBef>
                <a:spcPts val="0"/>
              </a:spcBef>
              <a:spcAft>
                <a:spcPts val="0"/>
              </a:spcAft>
              <a:buClr>
                <a:srgbClr val="48FFD5"/>
              </a:buClr>
              <a:buSzPts val="1100"/>
              <a:buFont typeface="Roboto Black"/>
              <a:buNone/>
              <a:defRPr sz="1100" b="0">
                <a:solidFill>
                  <a:srgbClr val="48FFD5"/>
                </a:solidFill>
                <a:latin typeface="Roboto Black"/>
                <a:ea typeface="Roboto Black"/>
                <a:cs typeface="Roboto Black"/>
                <a:sym typeface="Roboto Black"/>
              </a:defRPr>
            </a:lvl2pPr>
            <a:lvl3pPr lvl="2" algn="r" rtl="0">
              <a:spcBef>
                <a:spcPts val="0"/>
              </a:spcBef>
              <a:spcAft>
                <a:spcPts val="0"/>
              </a:spcAft>
              <a:buClr>
                <a:srgbClr val="48FFD5"/>
              </a:buClr>
              <a:buSzPts val="1100"/>
              <a:buFont typeface="Roboto Black"/>
              <a:buNone/>
              <a:defRPr sz="1100" b="0">
                <a:solidFill>
                  <a:srgbClr val="48FFD5"/>
                </a:solidFill>
                <a:latin typeface="Roboto Black"/>
                <a:ea typeface="Roboto Black"/>
                <a:cs typeface="Roboto Black"/>
                <a:sym typeface="Roboto Black"/>
              </a:defRPr>
            </a:lvl3pPr>
            <a:lvl4pPr lvl="3" algn="r" rtl="0">
              <a:spcBef>
                <a:spcPts val="0"/>
              </a:spcBef>
              <a:spcAft>
                <a:spcPts val="0"/>
              </a:spcAft>
              <a:buClr>
                <a:srgbClr val="48FFD5"/>
              </a:buClr>
              <a:buSzPts val="1100"/>
              <a:buFont typeface="Roboto Black"/>
              <a:buNone/>
              <a:defRPr sz="1100" b="0">
                <a:solidFill>
                  <a:srgbClr val="48FFD5"/>
                </a:solidFill>
                <a:latin typeface="Roboto Black"/>
                <a:ea typeface="Roboto Black"/>
                <a:cs typeface="Roboto Black"/>
                <a:sym typeface="Roboto Black"/>
              </a:defRPr>
            </a:lvl4pPr>
            <a:lvl5pPr lvl="4" algn="r" rtl="0">
              <a:spcBef>
                <a:spcPts val="0"/>
              </a:spcBef>
              <a:spcAft>
                <a:spcPts val="0"/>
              </a:spcAft>
              <a:buClr>
                <a:srgbClr val="48FFD5"/>
              </a:buClr>
              <a:buSzPts val="1100"/>
              <a:buFont typeface="Roboto Black"/>
              <a:buNone/>
              <a:defRPr sz="1100" b="0">
                <a:solidFill>
                  <a:srgbClr val="48FFD5"/>
                </a:solidFill>
                <a:latin typeface="Roboto Black"/>
                <a:ea typeface="Roboto Black"/>
                <a:cs typeface="Roboto Black"/>
                <a:sym typeface="Roboto Black"/>
              </a:defRPr>
            </a:lvl5pPr>
            <a:lvl6pPr lvl="5" algn="r" rtl="0">
              <a:spcBef>
                <a:spcPts val="0"/>
              </a:spcBef>
              <a:spcAft>
                <a:spcPts val="0"/>
              </a:spcAft>
              <a:buClr>
                <a:srgbClr val="48FFD5"/>
              </a:buClr>
              <a:buSzPts val="1100"/>
              <a:buFont typeface="Roboto Black"/>
              <a:buNone/>
              <a:defRPr sz="1100" b="0">
                <a:solidFill>
                  <a:srgbClr val="48FFD5"/>
                </a:solidFill>
                <a:latin typeface="Roboto Black"/>
                <a:ea typeface="Roboto Black"/>
                <a:cs typeface="Roboto Black"/>
                <a:sym typeface="Roboto Black"/>
              </a:defRPr>
            </a:lvl6pPr>
            <a:lvl7pPr lvl="6" algn="r" rtl="0">
              <a:spcBef>
                <a:spcPts val="0"/>
              </a:spcBef>
              <a:spcAft>
                <a:spcPts val="0"/>
              </a:spcAft>
              <a:buClr>
                <a:srgbClr val="48FFD5"/>
              </a:buClr>
              <a:buSzPts val="1100"/>
              <a:buFont typeface="Roboto Black"/>
              <a:buNone/>
              <a:defRPr sz="1100" b="0">
                <a:solidFill>
                  <a:srgbClr val="48FFD5"/>
                </a:solidFill>
                <a:latin typeface="Roboto Black"/>
                <a:ea typeface="Roboto Black"/>
                <a:cs typeface="Roboto Black"/>
                <a:sym typeface="Roboto Black"/>
              </a:defRPr>
            </a:lvl7pPr>
            <a:lvl8pPr lvl="7" algn="r" rtl="0">
              <a:spcBef>
                <a:spcPts val="0"/>
              </a:spcBef>
              <a:spcAft>
                <a:spcPts val="0"/>
              </a:spcAft>
              <a:buClr>
                <a:srgbClr val="48FFD5"/>
              </a:buClr>
              <a:buSzPts val="1100"/>
              <a:buFont typeface="Roboto Black"/>
              <a:buNone/>
              <a:defRPr sz="1100" b="0">
                <a:solidFill>
                  <a:srgbClr val="48FFD5"/>
                </a:solidFill>
                <a:latin typeface="Roboto Black"/>
                <a:ea typeface="Roboto Black"/>
                <a:cs typeface="Roboto Black"/>
                <a:sym typeface="Roboto Black"/>
              </a:defRPr>
            </a:lvl8pPr>
            <a:lvl9pPr lvl="8" algn="r" rtl="0">
              <a:spcBef>
                <a:spcPts val="0"/>
              </a:spcBef>
              <a:spcAft>
                <a:spcPts val="0"/>
              </a:spcAft>
              <a:buClr>
                <a:srgbClr val="48FFD5"/>
              </a:buClr>
              <a:buSzPts val="1100"/>
              <a:buFont typeface="Roboto Black"/>
              <a:buNone/>
              <a:defRPr sz="1100" b="0">
                <a:solidFill>
                  <a:srgbClr val="48FFD5"/>
                </a:solidFill>
                <a:latin typeface="Roboto Black"/>
                <a:ea typeface="Roboto Black"/>
                <a:cs typeface="Roboto Black"/>
                <a:sym typeface="Roboto Black"/>
              </a:defRPr>
            </a:lvl9pPr>
          </a:lstStyle>
          <a:p>
            <a:endParaRPr/>
          </a:p>
        </p:txBody>
      </p:sp>
      <p:sp>
        <p:nvSpPr>
          <p:cNvPr id="129" name="Google Shape;129;g82cd155ba8_0_428"/>
          <p:cNvSpPr txBox="1">
            <a:spLocks noGrp="1"/>
          </p:cNvSpPr>
          <p:nvPr>
            <p:ph type="ctrTitle" idx="4"/>
          </p:nvPr>
        </p:nvSpPr>
        <p:spPr>
          <a:xfrm>
            <a:off x="256200" y="637927"/>
            <a:ext cx="7833900" cy="6066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r" rtl="0">
              <a:spcBef>
                <a:spcPts val="0"/>
              </a:spcBef>
              <a:spcAft>
                <a:spcPts val="0"/>
              </a:spcAft>
              <a:buClr>
                <a:srgbClr val="FFFFFF"/>
              </a:buClr>
              <a:buSzPts val="5200"/>
              <a:buNone/>
              <a:defRPr sz="5200">
                <a:solidFill>
                  <a:srgbClr val="FFFFFF"/>
                </a:solidFill>
              </a:defRPr>
            </a:lvl2pPr>
            <a:lvl3pPr lvl="2" algn="r" rtl="0">
              <a:spcBef>
                <a:spcPts val="0"/>
              </a:spcBef>
              <a:spcAft>
                <a:spcPts val="0"/>
              </a:spcAft>
              <a:buClr>
                <a:srgbClr val="FFFFFF"/>
              </a:buClr>
              <a:buSzPts val="5200"/>
              <a:buNone/>
              <a:defRPr sz="5200">
                <a:solidFill>
                  <a:srgbClr val="FFFFFF"/>
                </a:solidFill>
              </a:defRPr>
            </a:lvl3pPr>
            <a:lvl4pPr lvl="3" algn="r" rtl="0">
              <a:spcBef>
                <a:spcPts val="0"/>
              </a:spcBef>
              <a:spcAft>
                <a:spcPts val="0"/>
              </a:spcAft>
              <a:buClr>
                <a:srgbClr val="FFFFFF"/>
              </a:buClr>
              <a:buSzPts val="5200"/>
              <a:buNone/>
              <a:defRPr sz="5200">
                <a:solidFill>
                  <a:srgbClr val="FFFFFF"/>
                </a:solidFill>
              </a:defRPr>
            </a:lvl4pPr>
            <a:lvl5pPr lvl="4" algn="r" rtl="0">
              <a:spcBef>
                <a:spcPts val="0"/>
              </a:spcBef>
              <a:spcAft>
                <a:spcPts val="0"/>
              </a:spcAft>
              <a:buClr>
                <a:srgbClr val="FFFFFF"/>
              </a:buClr>
              <a:buSzPts val="5200"/>
              <a:buNone/>
              <a:defRPr sz="5200">
                <a:solidFill>
                  <a:srgbClr val="FFFFFF"/>
                </a:solidFill>
              </a:defRPr>
            </a:lvl5pPr>
            <a:lvl6pPr lvl="5" algn="r" rtl="0">
              <a:spcBef>
                <a:spcPts val="0"/>
              </a:spcBef>
              <a:spcAft>
                <a:spcPts val="0"/>
              </a:spcAft>
              <a:buClr>
                <a:srgbClr val="FFFFFF"/>
              </a:buClr>
              <a:buSzPts val="5200"/>
              <a:buNone/>
              <a:defRPr sz="5200">
                <a:solidFill>
                  <a:srgbClr val="FFFFFF"/>
                </a:solidFill>
              </a:defRPr>
            </a:lvl6pPr>
            <a:lvl7pPr lvl="6" algn="r" rtl="0">
              <a:spcBef>
                <a:spcPts val="0"/>
              </a:spcBef>
              <a:spcAft>
                <a:spcPts val="0"/>
              </a:spcAft>
              <a:buClr>
                <a:srgbClr val="FFFFFF"/>
              </a:buClr>
              <a:buSzPts val="5200"/>
              <a:buNone/>
              <a:defRPr sz="5200">
                <a:solidFill>
                  <a:srgbClr val="FFFFFF"/>
                </a:solidFill>
              </a:defRPr>
            </a:lvl7pPr>
            <a:lvl8pPr lvl="7" algn="r" rtl="0">
              <a:spcBef>
                <a:spcPts val="0"/>
              </a:spcBef>
              <a:spcAft>
                <a:spcPts val="0"/>
              </a:spcAft>
              <a:buClr>
                <a:srgbClr val="FFFFFF"/>
              </a:buClr>
              <a:buSzPts val="5200"/>
              <a:buNone/>
              <a:defRPr sz="5200">
                <a:solidFill>
                  <a:srgbClr val="FFFFFF"/>
                </a:solidFill>
              </a:defRPr>
            </a:lvl8pPr>
            <a:lvl9pPr lvl="8" algn="r" rtl="0">
              <a:spcBef>
                <a:spcPts val="0"/>
              </a:spcBef>
              <a:spcAft>
                <a:spcPts val="0"/>
              </a:spcAft>
              <a:buClr>
                <a:srgbClr val="FFFFFF"/>
              </a:buClr>
              <a:buSzPts val="5200"/>
              <a:buNone/>
              <a:defRPr sz="5200">
                <a:solidFill>
                  <a:srgbClr val="FFFFFF"/>
                </a:solidFill>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HREE COLUMNS + INFOGRAPHY">
  <p:cSld name="TITLE_1_1_2">
    <p:spTree>
      <p:nvGrpSpPr>
        <p:cNvPr id="1" name="Shape 130"/>
        <p:cNvGrpSpPr/>
        <p:nvPr/>
      </p:nvGrpSpPr>
      <p:grpSpPr>
        <a:xfrm>
          <a:off x="0" y="0"/>
          <a:ext cx="0" cy="0"/>
          <a:chOff x="0" y="0"/>
          <a:chExt cx="0" cy="0"/>
        </a:xfrm>
      </p:grpSpPr>
      <p:sp>
        <p:nvSpPr>
          <p:cNvPr id="131" name="Google Shape;131;g82cd155ba8_0_433"/>
          <p:cNvSpPr txBox="1">
            <a:spLocks noGrp="1"/>
          </p:cNvSpPr>
          <p:nvPr>
            <p:ph type="subTitle" idx="1"/>
          </p:nvPr>
        </p:nvSpPr>
        <p:spPr>
          <a:xfrm>
            <a:off x="3874950" y="3625075"/>
            <a:ext cx="13941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sz="1000">
                <a:solidFill>
                  <a:srgbClr val="FFFFFF"/>
                </a:solidFill>
              </a:defRPr>
            </a:lvl1pPr>
            <a:lvl2pPr lvl="1" algn="ctr" rtl="0">
              <a:lnSpc>
                <a:spcPct val="100000"/>
              </a:lnSpc>
              <a:spcBef>
                <a:spcPts val="0"/>
              </a:spcBef>
              <a:spcAft>
                <a:spcPts val="0"/>
              </a:spcAft>
              <a:buClr>
                <a:srgbClr val="FFFFFF"/>
              </a:buClr>
              <a:buSzPts val="1000"/>
              <a:buNone/>
              <a:defRPr sz="1000">
                <a:solidFill>
                  <a:srgbClr val="FFFFFF"/>
                </a:solidFill>
              </a:defRPr>
            </a:lvl2pPr>
            <a:lvl3pPr lvl="2" algn="ctr" rtl="0">
              <a:lnSpc>
                <a:spcPct val="100000"/>
              </a:lnSpc>
              <a:spcBef>
                <a:spcPts val="0"/>
              </a:spcBef>
              <a:spcAft>
                <a:spcPts val="0"/>
              </a:spcAft>
              <a:buClr>
                <a:srgbClr val="FFFFFF"/>
              </a:buClr>
              <a:buSzPts val="1000"/>
              <a:buNone/>
              <a:defRPr sz="1000">
                <a:solidFill>
                  <a:srgbClr val="FFFFFF"/>
                </a:solidFill>
              </a:defRPr>
            </a:lvl3pPr>
            <a:lvl4pPr lvl="3" algn="ctr" rtl="0">
              <a:lnSpc>
                <a:spcPct val="100000"/>
              </a:lnSpc>
              <a:spcBef>
                <a:spcPts val="0"/>
              </a:spcBef>
              <a:spcAft>
                <a:spcPts val="0"/>
              </a:spcAft>
              <a:buClr>
                <a:srgbClr val="FFFFFF"/>
              </a:buClr>
              <a:buSzPts val="1000"/>
              <a:buNone/>
              <a:defRPr sz="1000">
                <a:solidFill>
                  <a:srgbClr val="FFFFFF"/>
                </a:solidFill>
              </a:defRPr>
            </a:lvl4pPr>
            <a:lvl5pPr lvl="4" algn="ctr" rtl="0">
              <a:lnSpc>
                <a:spcPct val="100000"/>
              </a:lnSpc>
              <a:spcBef>
                <a:spcPts val="0"/>
              </a:spcBef>
              <a:spcAft>
                <a:spcPts val="0"/>
              </a:spcAft>
              <a:buClr>
                <a:srgbClr val="FFFFFF"/>
              </a:buClr>
              <a:buSzPts val="1000"/>
              <a:buNone/>
              <a:defRPr sz="1000">
                <a:solidFill>
                  <a:srgbClr val="FFFFFF"/>
                </a:solidFill>
              </a:defRPr>
            </a:lvl5pPr>
            <a:lvl6pPr lvl="5" algn="ctr" rtl="0">
              <a:lnSpc>
                <a:spcPct val="100000"/>
              </a:lnSpc>
              <a:spcBef>
                <a:spcPts val="0"/>
              </a:spcBef>
              <a:spcAft>
                <a:spcPts val="0"/>
              </a:spcAft>
              <a:buClr>
                <a:srgbClr val="FFFFFF"/>
              </a:buClr>
              <a:buSzPts val="1000"/>
              <a:buNone/>
              <a:defRPr sz="1000">
                <a:solidFill>
                  <a:srgbClr val="FFFFFF"/>
                </a:solidFill>
              </a:defRPr>
            </a:lvl6pPr>
            <a:lvl7pPr lvl="6" algn="ctr" rtl="0">
              <a:lnSpc>
                <a:spcPct val="100000"/>
              </a:lnSpc>
              <a:spcBef>
                <a:spcPts val="0"/>
              </a:spcBef>
              <a:spcAft>
                <a:spcPts val="0"/>
              </a:spcAft>
              <a:buClr>
                <a:srgbClr val="FFFFFF"/>
              </a:buClr>
              <a:buSzPts val="1000"/>
              <a:buNone/>
              <a:defRPr sz="1000">
                <a:solidFill>
                  <a:srgbClr val="FFFFFF"/>
                </a:solidFill>
              </a:defRPr>
            </a:lvl7pPr>
            <a:lvl8pPr lvl="7" algn="ctr" rtl="0">
              <a:lnSpc>
                <a:spcPct val="100000"/>
              </a:lnSpc>
              <a:spcBef>
                <a:spcPts val="0"/>
              </a:spcBef>
              <a:spcAft>
                <a:spcPts val="0"/>
              </a:spcAft>
              <a:buClr>
                <a:srgbClr val="FFFFFF"/>
              </a:buClr>
              <a:buSzPts val="1000"/>
              <a:buNone/>
              <a:defRPr sz="1000">
                <a:solidFill>
                  <a:srgbClr val="FFFFFF"/>
                </a:solidFill>
              </a:defRPr>
            </a:lvl8pPr>
            <a:lvl9pPr lvl="8" algn="ctr" rtl="0">
              <a:lnSpc>
                <a:spcPct val="100000"/>
              </a:lnSpc>
              <a:spcBef>
                <a:spcPts val="0"/>
              </a:spcBef>
              <a:spcAft>
                <a:spcPts val="0"/>
              </a:spcAft>
              <a:buClr>
                <a:srgbClr val="FFFFFF"/>
              </a:buClr>
              <a:buSzPts val="1000"/>
              <a:buNone/>
              <a:defRPr sz="1000">
                <a:solidFill>
                  <a:srgbClr val="FFFFFF"/>
                </a:solidFill>
              </a:defRPr>
            </a:lvl9pPr>
          </a:lstStyle>
          <a:p>
            <a:endParaRPr/>
          </a:p>
        </p:txBody>
      </p:sp>
      <p:sp>
        <p:nvSpPr>
          <p:cNvPr id="132" name="Google Shape;132;g82cd155ba8_0_433"/>
          <p:cNvSpPr txBox="1">
            <a:spLocks noGrp="1"/>
          </p:cNvSpPr>
          <p:nvPr>
            <p:ph type="subTitle" idx="2"/>
          </p:nvPr>
        </p:nvSpPr>
        <p:spPr>
          <a:xfrm>
            <a:off x="5813500" y="3639800"/>
            <a:ext cx="13941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sz="1000">
                <a:solidFill>
                  <a:srgbClr val="FFFFFF"/>
                </a:solidFill>
              </a:defRPr>
            </a:lvl1pPr>
            <a:lvl2pPr lvl="1" algn="ctr" rtl="0">
              <a:lnSpc>
                <a:spcPct val="100000"/>
              </a:lnSpc>
              <a:spcBef>
                <a:spcPts val="0"/>
              </a:spcBef>
              <a:spcAft>
                <a:spcPts val="0"/>
              </a:spcAft>
              <a:buClr>
                <a:srgbClr val="FFFFFF"/>
              </a:buClr>
              <a:buSzPts val="1000"/>
              <a:buNone/>
              <a:defRPr sz="1000">
                <a:solidFill>
                  <a:srgbClr val="FFFFFF"/>
                </a:solidFill>
              </a:defRPr>
            </a:lvl2pPr>
            <a:lvl3pPr lvl="2" algn="ctr" rtl="0">
              <a:lnSpc>
                <a:spcPct val="100000"/>
              </a:lnSpc>
              <a:spcBef>
                <a:spcPts val="0"/>
              </a:spcBef>
              <a:spcAft>
                <a:spcPts val="0"/>
              </a:spcAft>
              <a:buClr>
                <a:srgbClr val="FFFFFF"/>
              </a:buClr>
              <a:buSzPts val="1000"/>
              <a:buNone/>
              <a:defRPr sz="1000">
                <a:solidFill>
                  <a:srgbClr val="FFFFFF"/>
                </a:solidFill>
              </a:defRPr>
            </a:lvl3pPr>
            <a:lvl4pPr lvl="3" algn="ctr" rtl="0">
              <a:lnSpc>
                <a:spcPct val="100000"/>
              </a:lnSpc>
              <a:spcBef>
                <a:spcPts val="0"/>
              </a:spcBef>
              <a:spcAft>
                <a:spcPts val="0"/>
              </a:spcAft>
              <a:buClr>
                <a:srgbClr val="FFFFFF"/>
              </a:buClr>
              <a:buSzPts val="1000"/>
              <a:buNone/>
              <a:defRPr sz="1000">
                <a:solidFill>
                  <a:srgbClr val="FFFFFF"/>
                </a:solidFill>
              </a:defRPr>
            </a:lvl4pPr>
            <a:lvl5pPr lvl="4" algn="ctr" rtl="0">
              <a:lnSpc>
                <a:spcPct val="100000"/>
              </a:lnSpc>
              <a:spcBef>
                <a:spcPts val="0"/>
              </a:spcBef>
              <a:spcAft>
                <a:spcPts val="0"/>
              </a:spcAft>
              <a:buClr>
                <a:srgbClr val="FFFFFF"/>
              </a:buClr>
              <a:buSzPts val="1000"/>
              <a:buNone/>
              <a:defRPr sz="1000">
                <a:solidFill>
                  <a:srgbClr val="FFFFFF"/>
                </a:solidFill>
              </a:defRPr>
            </a:lvl5pPr>
            <a:lvl6pPr lvl="5" algn="ctr" rtl="0">
              <a:lnSpc>
                <a:spcPct val="100000"/>
              </a:lnSpc>
              <a:spcBef>
                <a:spcPts val="0"/>
              </a:spcBef>
              <a:spcAft>
                <a:spcPts val="0"/>
              </a:spcAft>
              <a:buClr>
                <a:srgbClr val="FFFFFF"/>
              </a:buClr>
              <a:buSzPts val="1000"/>
              <a:buNone/>
              <a:defRPr sz="1000">
                <a:solidFill>
                  <a:srgbClr val="FFFFFF"/>
                </a:solidFill>
              </a:defRPr>
            </a:lvl6pPr>
            <a:lvl7pPr lvl="6" algn="ctr" rtl="0">
              <a:lnSpc>
                <a:spcPct val="100000"/>
              </a:lnSpc>
              <a:spcBef>
                <a:spcPts val="0"/>
              </a:spcBef>
              <a:spcAft>
                <a:spcPts val="0"/>
              </a:spcAft>
              <a:buClr>
                <a:srgbClr val="FFFFFF"/>
              </a:buClr>
              <a:buSzPts val="1000"/>
              <a:buNone/>
              <a:defRPr sz="1000">
                <a:solidFill>
                  <a:srgbClr val="FFFFFF"/>
                </a:solidFill>
              </a:defRPr>
            </a:lvl7pPr>
            <a:lvl8pPr lvl="7" algn="ctr" rtl="0">
              <a:lnSpc>
                <a:spcPct val="100000"/>
              </a:lnSpc>
              <a:spcBef>
                <a:spcPts val="0"/>
              </a:spcBef>
              <a:spcAft>
                <a:spcPts val="0"/>
              </a:spcAft>
              <a:buClr>
                <a:srgbClr val="FFFFFF"/>
              </a:buClr>
              <a:buSzPts val="1000"/>
              <a:buNone/>
              <a:defRPr sz="1000">
                <a:solidFill>
                  <a:srgbClr val="FFFFFF"/>
                </a:solidFill>
              </a:defRPr>
            </a:lvl8pPr>
            <a:lvl9pPr lvl="8" algn="ctr" rtl="0">
              <a:lnSpc>
                <a:spcPct val="100000"/>
              </a:lnSpc>
              <a:spcBef>
                <a:spcPts val="0"/>
              </a:spcBef>
              <a:spcAft>
                <a:spcPts val="0"/>
              </a:spcAft>
              <a:buClr>
                <a:srgbClr val="FFFFFF"/>
              </a:buClr>
              <a:buSzPts val="1000"/>
              <a:buNone/>
              <a:defRPr sz="1000">
                <a:solidFill>
                  <a:srgbClr val="FFFFFF"/>
                </a:solidFill>
              </a:defRPr>
            </a:lvl9pPr>
          </a:lstStyle>
          <a:p>
            <a:endParaRPr/>
          </a:p>
        </p:txBody>
      </p:sp>
      <p:sp>
        <p:nvSpPr>
          <p:cNvPr id="133" name="Google Shape;133;g82cd155ba8_0_433"/>
          <p:cNvSpPr txBox="1">
            <a:spLocks noGrp="1"/>
          </p:cNvSpPr>
          <p:nvPr>
            <p:ph type="subTitle" idx="3"/>
          </p:nvPr>
        </p:nvSpPr>
        <p:spPr>
          <a:xfrm>
            <a:off x="1936387" y="3619725"/>
            <a:ext cx="13941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sz="1000">
                <a:solidFill>
                  <a:srgbClr val="FFFFFF"/>
                </a:solidFill>
              </a:defRPr>
            </a:lvl1pPr>
            <a:lvl2pPr lvl="1" algn="ctr" rtl="0">
              <a:lnSpc>
                <a:spcPct val="100000"/>
              </a:lnSpc>
              <a:spcBef>
                <a:spcPts val="0"/>
              </a:spcBef>
              <a:spcAft>
                <a:spcPts val="0"/>
              </a:spcAft>
              <a:buClr>
                <a:srgbClr val="FFFFFF"/>
              </a:buClr>
              <a:buSzPts val="1000"/>
              <a:buNone/>
              <a:defRPr sz="1000">
                <a:solidFill>
                  <a:srgbClr val="FFFFFF"/>
                </a:solidFill>
              </a:defRPr>
            </a:lvl2pPr>
            <a:lvl3pPr lvl="2" algn="ctr" rtl="0">
              <a:lnSpc>
                <a:spcPct val="100000"/>
              </a:lnSpc>
              <a:spcBef>
                <a:spcPts val="0"/>
              </a:spcBef>
              <a:spcAft>
                <a:spcPts val="0"/>
              </a:spcAft>
              <a:buClr>
                <a:srgbClr val="FFFFFF"/>
              </a:buClr>
              <a:buSzPts val="1000"/>
              <a:buNone/>
              <a:defRPr sz="1000">
                <a:solidFill>
                  <a:srgbClr val="FFFFFF"/>
                </a:solidFill>
              </a:defRPr>
            </a:lvl3pPr>
            <a:lvl4pPr lvl="3" algn="ctr" rtl="0">
              <a:lnSpc>
                <a:spcPct val="100000"/>
              </a:lnSpc>
              <a:spcBef>
                <a:spcPts val="0"/>
              </a:spcBef>
              <a:spcAft>
                <a:spcPts val="0"/>
              </a:spcAft>
              <a:buClr>
                <a:srgbClr val="FFFFFF"/>
              </a:buClr>
              <a:buSzPts val="1000"/>
              <a:buNone/>
              <a:defRPr sz="1000">
                <a:solidFill>
                  <a:srgbClr val="FFFFFF"/>
                </a:solidFill>
              </a:defRPr>
            </a:lvl4pPr>
            <a:lvl5pPr lvl="4" algn="ctr" rtl="0">
              <a:lnSpc>
                <a:spcPct val="100000"/>
              </a:lnSpc>
              <a:spcBef>
                <a:spcPts val="0"/>
              </a:spcBef>
              <a:spcAft>
                <a:spcPts val="0"/>
              </a:spcAft>
              <a:buClr>
                <a:srgbClr val="FFFFFF"/>
              </a:buClr>
              <a:buSzPts val="1000"/>
              <a:buNone/>
              <a:defRPr sz="1000">
                <a:solidFill>
                  <a:srgbClr val="FFFFFF"/>
                </a:solidFill>
              </a:defRPr>
            </a:lvl5pPr>
            <a:lvl6pPr lvl="5" algn="ctr" rtl="0">
              <a:lnSpc>
                <a:spcPct val="100000"/>
              </a:lnSpc>
              <a:spcBef>
                <a:spcPts val="0"/>
              </a:spcBef>
              <a:spcAft>
                <a:spcPts val="0"/>
              </a:spcAft>
              <a:buClr>
                <a:srgbClr val="FFFFFF"/>
              </a:buClr>
              <a:buSzPts val="1000"/>
              <a:buNone/>
              <a:defRPr sz="1000">
                <a:solidFill>
                  <a:srgbClr val="FFFFFF"/>
                </a:solidFill>
              </a:defRPr>
            </a:lvl6pPr>
            <a:lvl7pPr lvl="6" algn="ctr" rtl="0">
              <a:lnSpc>
                <a:spcPct val="100000"/>
              </a:lnSpc>
              <a:spcBef>
                <a:spcPts val="0"/>
              </a:spcBef>
              <a:spcAft>
                <a:spcPts val="0"/>
              </a:spcAft>
              <a:buClr>
                <a:srgbClr val="FFFFFF"/>
              </a:buClr>
              <a:buSzPts val="1000"/>
              <a:buNone/>
              <a:defRPr sz="1000">
                <a:solidFill>
                  <a:srgbClr val="FFFFFF"/>
                </a:solidFill>
              </a:defRPr>
            </a:lvl7pPr>
            <a:lvl8pPr lvl="7" algn="ctr" rtl="0">
              <a:lnSpc>
                <a:spcPct val="100000"/>
              </a:lnSpc>
              <a:spcBef>
                <a:spcPts val="0"/>
              </a:spcBef>
              <a:spcAft>
                <a:spcPts val="0"/>
              </a:spcAft>
              <a:buClr>
                <a:srgbClr val="FFFFFF"/>
              </a:buClr>
              <a:buSzPts val="1000"/>
              <a:buNone/>
              <a:defRPr sz="1000">
                <a:solidFill>
                  <a:srgbClr val="FFFFFF"/>
                </a:solidFill>
              </a:defRPr>
            </a:lvl8pPr>
            <a:lvl9pPr lvl="8" algn="ctr" rtl="0">
              <a:lnSpc>
                <a:spcPct val="100000"/>
              </a:lnSpc>
              <a:spcBef>
                <a:spcPts val="0"/>
              </a:spcBef>
              <a:spcAft>
                <a:spcPts val="0"/>
              </a:spcAft>
              <a:buClr>
                <a:srgbClr val="FFFFFF"/>
              </a:buClr>
              <a:buSzPts val="1000"/>
              <a:buNone/>
              <a:defRPr sz="1000">
                <a:solidFill>
                  <a:srgbClr val="FFFFFF"/>
                </a:solidFill>
              </a:defRPr>
            </a:lvl9pPr>
          </a:lstStyle>
          <a:p>
            <a:endParaRPr/>
          </a:p>
        </p:txBody>
      </p:sp>
      <p:sp>
        <p:nvSpPr>
          <p:cNvPr id="134" name="Google Shape;134;g82cd155ba8_0_433"/>
          <p:cNvSpPr txBox="1">
            <a:spLocks noGrp="1"/>
          </p:cNvSpPr>
          <p:nvPr>
            <p:ph type="ctrTitle"/>
          </p:nvPr>
        </p:nvSpPr>
        <p:spPr>
          <a:xfrm>
            <a:off x="3533994" y="3503375"/>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2pPr>
            <a:lvl3pPr lvl="2"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3pPr>
            <a:lvl4pPr lvl="3"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4pPr>
            <a:lvl5pPr lvl="4"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5pPr>
            <a:lvl6pPr lvl="5"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6pPr>
            <a:lvl7pPr lvl="6"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7pPr>
            <a:lvl8pPr lvl="7"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8pPr>
            <a:lvl9pPr lvl="8"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9pPr>
          </a:lstStyle>
          <a:p>
            <a:endParaRPr/>
          </a:p>
        </p:txBody>
      </p:sp>
      <p:sp>
        <p:nvSpPr>
          <p:cNvPr id="135" name="Google Shape;135;g82cd155ba8_0_433"/>
          <p:cNvSpPr txBox="1">
            <a:spLocks noGrp="1"/>
          </p:cNvSpPr>
          <p:nvPr>
            <p:ph type="ctrTitle" idx="4"/>
          </p:nvPr>
        </p:nvSpPr>
        <p:spPr>
          <a:xfrm>
            <a:off x="5472556" y="3523450"/>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2pPr>
            <a:lvl3pPr lvl="2"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3pPr>
            <a:lvl4pPr lvl="3"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4pPr>
            <a:lvl5pPr lvl="4"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5pPr>
            <a:lvl6pPr lvl="5"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6pPr>
            <a:lvl7pPr lvl="6"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7pPr>
            <a:lvl8pPr lvl="7"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8pPr>
            <a:lvl9pPr lvl="8"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9pPr>
          </a:lstStyle>
          <a:p>
            <a:endParaRPr/>
          </a:p>
        </p:txBody>
      </p:sp>
      <p:sp>
        <p:nvSpPr>
          <p:cNvPr id="136" name="Google Shape;136;g82cd155ba8_0_433"/>
          <p:cNvSpPr txBox="1">
            <a:spLocks noGrp="1"/>
          </p:cNvSpPr>
          <p:nvPr>
            <p:ph type="ctrTitle" idx="5"/>
          </p:nvPr>
        </p:nvSpPr>
        <p:spPr>
          <a:xfrm>
            <a:off x="1595444" y="3503375"/>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2pPr>
            <a:lvl3pPr lvl="2"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3pPr>
            <a:lvl4pPr lvl="3"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4pPr>
            <a:lvl5pPr lvl="4"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5pPr>
            <a:lvl6pPr lvl="5"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6pPr>
            <a:lvl7pPr lvl="6"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7pPr>
            <a:lvl8pPr lvl="7"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8pPr>
            <a:lvl9pPr lvl="8"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9pPr>
          </a:lstStyle>
          <a:p>
            <a:endParaRPr/>
          </a:p>
        </p:txBody>
      </p:sp>
      <p:sp>
        <p:nvSpPr>
          <p:cNvPr id="137" name="Google Shape;137;g82cd155ba8_0_433"/>
          <p:cNvSpPr txBox="1">
            <a:spLocks noGrp="1"/>
          </p:cNvSpPr>
          <p:nvPr>
            <p:ph type="ctrTitle" idx="6"/>
          </p:nvPr>
        </p:nvSpPr>
        <p:spPr>
          <a:xfrm>
            <a:off x="311700" y="644550"/>
            <a:ext cx="8520600" cy="606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 IMAGE">
  <p:cSld name="TITLE_1_1_2_1">
    <p:spTree>
      <p:nvGrpSpPr>
        <p:cNvPr id="1" name="Shape 138"/>
        <p:cNvGrpSpPr/>
        <p:nvPr/>
      </p:nvGrpSpPr>
      <p:grpSpPr>
        <a:xfrm>
          <a:off x="0" y="0"/>
          <a:ext cx="0" cy="0"/>
          <a:chOff x="0" y="0"/>
          <a:chExt cx="0" cy="0"/>
        </a:xfrm>
      </p:grpSpPr>
      <p:sp>
        <p:nvSpPr>
          <p:cNvPr id="139" name="Google Shape;139;g82cd155ba8_0_441"/>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ABLE OF CONTENT">
  <p:cSld name="TITLE_1">
    <p:spTree>
      <p:nvGrpSpPr>
        <p:cNvPr id="1" name="Shape 11"/>
        <p:cNvGrpSpPr/>
        <p:nvPr/>
      </p:nvGrpSpPr>
      <p:grpSpPr>
        <a:xfrm>
          <a:off x="0" y="0"/>
          <a:ext cx="0" cy="0"/>
          <a:chOff x="0" y="0"/>
          <a:chExt cx="0" cy="0"/>
        </a:xfrm>
      </p:grpSpPr>
      <p:sp>
        <p:nvSpPr>
          <p:cNvPr id="12" name="Google Shape;12;p33"/>
          <p:cNvSpPr txBox="1">
            <a:spLocks noGrp="1"/>
          </p:cNvSpPr>
          <p:nvPr>
            <p:ph type="ctrTitle"/>
          </p:nvPr>
        </p:nvSpPr>
        <p:spPr>
          <a:xfrm>
            <a:off x="311700" y="644550"/>
            <a:ext cx="8520600" cy="606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ctr">
              <a:lnSpc>
                <a:spcPct val="100000"/>
              </a:lnSpc>
              <a:spcBef>
                <a:spcPts val="0"/>
              </a:spcBef>
              <a:spcAft>
                <a:spcPts val="0"/>
              </a:spcAft>
              <a:buClr>
                <a:srgbClr val="FFFFFF"/>
              </a:buClr>
              <a:buSzPts val="5200"/>
              <a:buNone/>
              <a:defRPr sz="5200">
                <a:solidFill>
                  <a:srgbClr val="FFFFFF"/>
                </a:solidFill>
              </a:defRPr>
            </a:lvl2pPr>
            <a:lvl3pPr lvl="2" algn="ctr">
              <a:lnSpc>
                <a:spcPct val="100000"/>
              </a:lnSpc>
              <a:spcBef>
                <a:spcPts val="0"/>
              </a:spcBef>
              <a:spcAft>
                <a:spcPts val="0"/>
              </a:spcAft>
              <a:buClr>
                <a:srgbClr val="FFFFFF"/>
              </a:buClr>
              <a:buSzPts val="5200"/>
              <a:buNone/>
              <a:defRPr sz="5200">
                <a:solidFill>
                  <a:srgbClr val="FFFFFF"/>
                </a:solidFill>
              </a:defRPr>
            </a:lvl3pPr>
            <a:lvl4pPr lvl="3" algn="ctr">
              <a:lnSpc>
                <a:spcPct val="100000"/>
              </a:lnSpc>
              <a:spcBef>
                <a:spcPts val="0"/>
              </a:spcBef>
              <a:spcAft>
                <a:spcPts val="0"/>
              </a:spcAft>
              <a:buClr>
                <a:srgbClr val="FFFFFF"/>
              </a:buClr>
              <a:buSzPts val="5200"/>
              <a:buNone/>
              <a:defRPr sz="5200">
                <a:solidFill>
                  <a:srgbClr val="FFFFFF"/>
                </a:solidFill>
              </a:defRPr>
            </a:lvl4pPr>
            <a:lvl5pPr lvl="4" algn="ctr">
              <a:lnSpc>
                <a:spcPct val="100000"/>
              </a:lnSpc>
              <a:spcBef>
                <a:spcPts val="0"/>
              </a:spcBef>
              <a:spcAft>
                <a:spcPts val="0"/>
              </a:spcAft>
              <a:buClr>
                <a:srgbClr val="FFFFFF"/>
              </a:buClr>
              <a:buSzPts val="5200"/>
              <a:buNone/>
              <a:defRPr sz="5200">
                <a:solidFill>
                  <a:srgbClr val="FFFFFF"/>
                </a:solidFill>
              </a:defRPr>
            </a:lvl5pPr>
            <a:lvl6pPr lvl="5" algn="ctr">
              <a:lnSpc>
                <a:spcPct val="100000"/>
              </a:lnSpc>
              <a:spcBef>
                <a:spcPts val="0"/>
              </a:spcBef>
              <a:spcAft>
                <a:spcPts val="0"/>
              </a:spcAft>
              <a:buClr>
                <a:srgbClr val="FFFFFF"/>
              </a:buClr>
              <a:buSzPts val="5200"/>
              <a:buNone/>
              <a:defRPr sz="5200">
                <a:solidFill>
                  <a:srgbClr val="FFFFFF"/>
                </a:solidFill>
              </a:defRPr>
            </a:lvl6pPr>
            <a:lvl7pPr lvl="6" algn="ctr">
              <a:lnSpc>
                <a:spcPct val="100000"/>
              </a:lnSpc>
              <a:spcBef>
                <a:spcPts val="0"/>
              </a:spcBef>
              <a:spcAft>
                <a:spcPts val="0"/>
              </a:spcAft>
              <a:buClr>
                <a:srgbClr val="FFFFFF"/>
              </a:buClr>
              <a:buSzPts val="5200"/>
              <a:buNone/>
              <a:defRPr sz="5200">
                <a:solidFill>
                  <a:srgbClr val="FFFFFF"/>
                </a:solidFill>
              </a:defRPr>
            </a:lvl7pPr>
            <a:lvl8pPr lvl="7" algn="ctr">
              <a:lnSpc>
                <a:spcPct val="100000"/>
              </a:lnSpc>
              <a:spcBef>
                <a:spcPts val="0"/>
              </a:spcBef>
              <a:spcAft>
                <a:spcPts val="0"/>
              </a:spcAft>
              <a:buClr>
                <a:srgbClr val="FFFFFF"/>
              </a:buClr>
              <a:buSzPts val="5200"/>
              <a:buNone/>
              <a:defRPr sz="5200">
                <a:solidFill>
                  <a:srgbClr val="FFFFFF"/>
                </a:solidFill>
              </a:defRPr>
            </a:lvl8pPr>
            <a:lvl9pPr lvl="8" algn="ctr">
              <a:lnSpc>
                <a:spcPct val="100000"/>
              </a:lnSpc>
              <a:spcBef>
                <a:spcPts val="0"/>
              </a:spcBef>
              <a:spcAft>
                <a:spcPts val="0"/>
              </a:spcAft>
              <a:buClr>
                <a:srgbClr val="FFFFFF"/>
              </a:buClr>
              <a:buSzPts val="5200"/>
              <a:buNone/>
              <a:defRPr sz="5200">
                <a:solidFill>
                  <a:srgbClr val="FFFFFF"/>
                </a:solidFill>
              </a:defRPr>
            </a:lvl9pPr>
          </a:lstStyle>
          <a:p>
            <a:endParaRPr/>
          </a:p>
        </p:txBody>
      </p:sp>
      <p:sp>
        <p:nvSpPr>
          <p:cNvPr id="13" name="Google Shape;13;p33"/>
          <p:cNvSpPr txBox="1">
            <a:spLocks noGrp="1"/>
          </p:cNvSpPr>
          <p:nvPr>
            <p:ph type="subTitle" idx="1"/>
          </p:nvPr>
        </p:nvSpPr>
        <p:spPr>
          <a:xfrm>
            <a:off x="6411225" y="2121900"/>
            <a:ext cx="1889400" cy="5025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48FFD5"/>
              </a:buClr>
              <a:buSzPts val="900"/>
              <a:buNone/>
              <a:defRPr sz="900">
                <a:solidFill>
                  <a:srgbClr val="48FFD5"/>
                </a:solidFill>
              </a:defRPr>
            </a:lvl1pPr>
            <a:lvl2pPr lvl="1" algn="ctr">
              <a:lnSpc>
                <a:spcPct val="100000"/>
              </a:lnSpc>
              <a:spcBef>
                <a:spcPts val="0"/>
              </a:spcBef>
              <a:spcAft>
                <a:spcPts val="0"/>
              </a:spcAft>
              <a:buClr>
                <a:srgbClr val="48FFD5"/>
              </a:buClr>
              <a:buSzPts val="900"/>
              <a:buNone/>
              <a:defRPr sz="900">
                <a:solidFill>
                  <a:srgbClr val="48FFD5"/>
                </a:solidFill>
              </a:defRPr>
            </a:lvl2pPr>
            <a:lvl3pPr lvl="2" algn="ctr">
              <a:lnSpc>
                <a:spcPct val="100000"/>
              </a:lnSpc>
              <a:spcBef>
                <a:spcPts val="0"/>
              </a:spcBef>
              <a:spcAft>
                <a:spcPts val="0"/>
              </a:spcAft>
              <a:buClr>
                <a:srgbClr val="48FFD5"/>
              </a:buClr>
              <a:buSzPts val="900"/>
              <a:buNone/>
              <a:defRPr sz="900">
                <a:solidFill>
                  <a:srgbClr val="48FFD5"/>
                </a:solidFill>
              </a:defRPr>
            </a:lvl3pPr>
            <a:lvl4pPr lvl="3" algn="ctr">
              <a:lnSpc>
                <a:spcPct val="100000"/>
              </a:lnSpc>
              <a:spcBef>
                <a:spcPts val="0"/>
              </a:spcBef>
              <a:spcAft>
                <a:spcPts val="0"/>
              </a:spcAft>
              <a:buClr>
                <a:srgbClr val="48FFD5"/>
              </a:buClr>
              <a:buSzPts val="900"/>
              <a:buNone/>
              <a:defRPr sz="900">
                <a:solidFill>
                  <a:srgbClr val="48FFD5"/>
                </a:solidFill>
              </a:defRPr>
            </a:lvl4pPr>
            <a:lvl5pPr lvl="4" algn="ctr">
              <a:lnSpc>
                <a:spcPct val="100000"/>
              </a:lnSpc>
              <a:spcBef>
                <a:spcPts val="0"/>
              </a:spcBef>
              <a:spcAft>
                <a:spcPts val="0"/>
              </a:spcAft>
              <a:buClr>
                <a:srgbClr val="48FFD5"/>
              </a:buClr>
              <a:buSzPts val="900"/>
              <a:buNone/>
              <a:defRPr sz="900">
                <a:solidFill>
                  <a:srgbClr val="48FFD5"/>
                </a:solidFill>
              </a:defRPr>
            </a:lvl5pPr>
            <a:lvl6pPr lvl="5" algn="ctr">
              <a:lnSpc>
                <a:spcPct val="100000"/>
              </a:lnSpc>
              <a:spcBef>
                <a:spcPts val="0"/>
              </a:spcBef>
              <a:spcAft>
                <a:spcPts val="0"/>
              </a:spcAft>
              <a:buClr>
                <a:srgbClr val="48FFD5"/>
              </a:buClr>
              <a:buSzPts val="900"/>
              <a:buNone/>
              <a:defRPr sz="900">
                <a:solidFill>
                  <a:srgbClr val="48FFD5"/>
                </a:solidFill>
              </a:defRPr>
            </a:lvl6pPr>
            <a:lvl7pPr lvl="6" algn="ctr">
              <a:lnSpc>
                <a:spcPct val="100000"/>
              </a:lnSpc>
              <a:spcBef>
                <a:spcPts val="0"/>
              </a:spcBef>
              <a:spcAft>
                <a:spcPts val="0"/>
              </a:spcAft>
              <a:buClr>
                <a:srgbClr val="48FFD5"/>
              </a:buClr>
              <a:buSzPts val="900"/>
              <a:buNone/>
              <a:defRPr sz="900">
                <a:solidFill>
                  <a:srgbClr val="48FFD5"/>
                </a:solidFill>
              </a:defRPr>
            </a:lvl7pPr>
            <a:lvl8pPr lvl="7" algn="ctr">
              <a:lnSpc>
                <a:spcPct val="100000"/>
              </a:lnSpc>
              <a:spcBef>
                <a:spcPts val="0"/>
              </a:spcBef>
              <a:spcAft>
                <a:spcPts val="0"/>
              </a:spcAft>
              <a:buClr>
                <a:srgbClr val="48FFD5"/>
              </a:buClr>
              <a:buSzPts val="900"/>
              <a:buNone/>
              <a:defRPr sz="900">
                <a:solidFill>
                  <a:srgbClr val="48FFD5"/>
                </a:solidFill>
              </a:defRPr>
            </a:lvl8pPr>
            <a:lvl9pPr lvl="8" algn="ctr">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14" name="Google Shape;14;p33"/>
          <p:cNvSpPr txBox="1">
            <a:spLocks noGrp="1"/>
          </p:cNvSpPr>
          <p:nvPr>
            <p:ph type="title" idx="2"/>
          </p:nvPr>
        </p:nvSpPr>
        <p:spPr>
          <a:xfrm>
            <a:off x="5167125" y="1901250"/>
            <a:ext cx="1176900" cy="606600"/>
          </a:xfrm>
          <a:prstGeom prst="rect">
            <a:avLst/>
          </a:prstGeom>
          <a:noFill/>
          <a:ln>
            <a:noFill/>
          </a:ln>
        </p:spPr>
        <p:txBody>
          <a:bodyPr spcFirstLastPara="1" wrap="square" lIns="91425" tIns="91425" rIns="91425" bIns="91425" anchor="b" anchorCtr="0">
            <a:noAutofit/>
          </a:bodyPr>
          <a:lstStyle>
            <a:lvl1pPr lvl="0" algn="r">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algn="r">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algn="r">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algn="r">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algn="r">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algn="r">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algn="r">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algn="r">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algn="r">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endParaRPr/>
          </a:p>
        </p:txBody>
      </p:sp>
      <p:sp>
        <p:nvSpPr>
          <p:cNvPr id="15" name="Google Shape;15;p33"/>
          <p:cNvSpPr txBox="1">
            <a:spLocks noGrp="1"/>
          </p:cNvSpPr>
          <p:nvPr>
            <p:ph type="subTitle" idx="3"/>
          </p:nvPr>
        </p:nvSpPr>
        <p:spPr>
          <a:xfrm>
            <a:off x="6411225" y="3046600"/>
            <a:ext cx="1889400" cy="5025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48FFD5"/>
              </a:buClr>
              <a:buSzPts val="900"/>
              <a:buNone/>
              <a:defRPr sz="900">
                <a:solidFill>
                  <a:srgbClr val="48FFD5"/>
                </a:solidFill>
              </a:defRPr>
            </a:lvl1pPr>
            <a:lvl2pPr lvl="1" algn="ctr">
              <a:lnSpc>
                <a:spcPct val="100000"/>
              </a:lnSpc>
              <a:spcBef>
                <a:spcPts val="0"/>
              </a:spcBef>
              <a:spcAft>
                <a:spcPts val="0"/>
              </a:spcAft>
              <a:buClr>
                <a:srgbClr val="48FFD5"/>
              </a:buClr>
              <a:buSzPts val="900"/>
              <a:buNone/>
              <a:defRPr sz="900">
                <a:solidFill>
                  <a:srgbClr val="48FFD5"/>
                </a:solidFill>
              </a:defRPr>
            </a:lvl2pPr>
            <a:lvl3pPr lvl="2" algn="ctr">
              <a:lnSpc>
                <a:spcPct val="100000"/>
              </a:lnSpc>
              <a:spcBef>
                <a:spcPts val="0"/>
              </a:spcBef>
              <a:spcAft>
                <a:spcPts val="0"/>
              </a:spcAft>
              <a:buClr>
                <a:srgbClr val="48FFD5"/>
              </a:buClr>
              <a:buSzPts val="900"/>
              <a:buNone/>
              <a:defRPr sz="900">
                <a:solidFill>
                  <a:srgbClr val="48FFD5"/>
                </a:solidFill>
              </a:defRPr>
            </a:lvl3pPr>
            <a:lvl4pPr lvl="3" algn="ctr">
              <a:lnSpc>
                <a:spcPct val="100000"/>
              </a:lnSpc>
              <a:spcBef>
                <a:spcPts val="0"/>
              </a:spcBef>
              <a:spcAft>
                <a:spcPts val="0"/>
              </a:spcAft>
              <a:buClr>
                <a:srgbClr val="48FFD5"/>
              </a:buClr>
              <a:buSzPts val="900"/>
              <a:buNone/>
              <a:defRPr sz="900">
                <a:solidFill>
                  <a:srgbClr val="48FFD5"/>
                </a:solidFill>
              </a:defRPr>
            </a:lvl4pPr>
            <a:lvl5pPr lvl="4" algn="ctr">
              <a:lnSpc>
                <a:spcPct val="100000"/>
              </a:lnSpc>
              <a:spcBef>
                <a:spcPts val="0"/>
              </a:spcBef>
              <a:spcAft>
                <a:spcPts val="0"/>
              </a:spcAft>
              <a:buClr>
                <a:srgbClr val="48FFD5"/>
              </a:buClr>
              <a:buSzPts val="900"/>
              <a:buNone/>
              <a:defRPr sz="900">
                <a:solidFill>
                  <a:srgbClr val="48FFD5"/>
                </a:solidFill>
              </a:defRPr>
            </a:lvl5pPr>
            <a:lvl6pPr lvl="5" algn="ctr">
              <a:lnSpc>
                <a:spcPct val="100000"/>
              </a:lnSpc>
              <a:spcBef>
                <a:spcPts val="0"/>
              </a:spcBef>
              <a:spcAft>
                <a:spcPts val="0"/>
              </a:spcAft>
              <a:buClr>
                <a:srgbClr val="48FFD5"/>
              </a:buClr>
              <a:buSzPts val="900"/>
              <a:buNone/>
              <a:defRPr sz="900">
                <a:solidFill>
                  <a:srgbClr val="48FFD5"/>
                </a:solidFill>
              </a:defRPr>
            </a:lvl6pPr>
            <a:lvl7pPr lvl="6" algn="ctr">
              <a:lnSpc>
                <a:spcPct val="100000"/>
              </a:lnSpc>
              <a:spcBef>
                <a:spcPts val="0"/>
              </a:spcBef>
              <a:spcAft>
                <a:spcPts val="0"/>
              </a:spcAft>
              <a:buClr>
                <a:srgbClr val="48FFD5"/>
              </a:buClr>
              <a:buSzPts val="900"/>
              <a:buNone/>
              <a:defRPr sz="900">
                <a:solidFill>
                  <a:srgbClr val="48FFD5"/>
                </a:solidFill>
              </a:defRPr>
            </a:lvl7pPr>
            <a:lvl8pPr lvl="7" algn="ctr">
              <a:lnSpc>
                <a:spcPct val="100000"/>
              </a:lnSpc>
              <a:spcBef>
                <a:spcPts val="0"/>
              </a:spcBef>
              <a:spcAft>
                <a:spcPts val="0"/>
              </a:spcAft>
              <a:buClr>
                <a:srgbClr val="48FFD5"/>
              </a:buClr>
              <a:buSzPts val="900"/>
              <a:buNone/>
              <a:defRPr sz="900">
                <a:solidFill>
                  <a:srgbClr val="48FFD5"/>
                </a:solidFill>
              </a:defRPr>
            </a:lvl8pPr>
            <a:lvl9pPr lvl="8" algn="ctr">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16" name="Google Shape;16;p33"/>
          <p:cNvSpPr txBox="1">
            <a:spLocks noGrp="1"/>
          </p:cNvSpPr>
          <p:nvPr>
            <p:ph type="title" idx="4"/>
          </p:nvPr>
        </p:nvSpPr>
        <p:spPr>
          <a:xfrm>
            <a:off x="5167125" y="2797975"/>
            <a:ext cx="1176900" cy="606600"/>
          </a:xfrm>
          <a:prstGeom prst="rect">
            <a:avLst/>
          </a:prstGeom>
          <a:noFill/>
          <a:ln>
            <a:noFill/>
          </a:ln>
        </p:spPr>
        <p:txBody>
          <a:bodyPr spcFirstLastPara="1" wrap="square" lIns="91425" tIns="91425" rIns="91425" bIns="91425" anchor="b" anchorCtr="0">
            <a:noAutofit/>
          </a:bodyPr>
          <a:lstStyle>
            <a:lvl1pPr lvl="0" algn="r">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algn="r">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algn="r">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algn="r">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algn="r">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algn="r">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algn="r">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algn="r">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algn="r">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endParaRPr/>
          </a:p>
        </p:txBody>
      </p:sp>
      <p:sp>
        <p:nvSpPr>
          <p:cNvPr id="17" name="Google Shape;17;p33"/>
          <p:cNvSpPr txBox="1">
            <a:spLocks noGrp="1"/>
          </p:cNvSpPr>
          <p:nvPr>
            <p:ph type="subTitle" idx="5"/>
          </p:nvPr>
        </p:nvSpPr>
        <p:spPr>
          <a:xfrm>
            <a:off x="6411225" y="3935450"/>
            <a:ext cx="1889400" cy="5025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48FFD5"/>
              </a:buClr>
              <a:buSzPts val="900"/>
              <a:buNone/>
              <a:defRPr sz="900">
                <a:solidFill>
                  <a:srgbClr val="48FFD5"/>
                </a:solidFill>
              </a:defRPr>
            </a:lvl1pPr>
            <a:lvl2pPr lvl="1" algn="ctr">
              <a:lnSpc>
                <a:spcPct val="100000"/>
              </a:lnSpc>
              <a:spcBef>
                <a:spcPts val="0"/>
              </a:spcBef>
              <a:spcAft>
                <a:spcPts val="0"/>
              </a:spcAft>
              <a:buClr>
                <a:srgbClr val="48FFD5"/>
              </a:buClr>
              <a:buSzPts val="900"/>
              <a:buNone/>
              <a:defRPr sz="900">
                <a:solidFill>
                  <a:srgbClr val="48FFD5"/>
                </a:solidFill>
              </a:defRPr>
            </a:lvl2pPr>
            <a:lvl3pPr lvl="2" algn="ctr">
              <a:lnSpc>
                <a:spcPct val="100000"/>
              </a:lnSpc>
              <a:spcBef>
                <a:spcPts val="0"/>
              </a:spcBef>
              <a:spcAft>
                <a:spcPts val="0"/>
              </a:spcAft>
              <a:buClr>
                <a:srgbClr val="48FFD5"/>
              </a:buClr>
              <a:buSzPts val="900"/>
              <a:buNone/>
              <a:defRPr sz="900">
                <a:solidFill>
                  <a:srgbClr val="48FFD5"/>
                </a:solidFill>
              </a:defRPr>
            </a:lvl3pPr>
            <a:lvl4pPr lvl="3" algn="ctr">
              <a:lnSpc>
                <a:spcPct val="100000"/>
              </a:lnSpc>
              <a:spcBef>
                <a:spcPts val="0"/>
              </a:spcBef>
              <a:spcAft>
                <a:spcPts val="0"/>
              </a:spcAft>
              <a:buClr>
                <a:srgbClr val="48FFD5"/>
              </a:buClr>
              <a:buSzPts val="900"/>
              <a:buNone/>
              <a:defRPr sz="900">
                <a:solidFill>
                  <a:srgbClr val="48FFD5"/>
                </a:solidFill>
              </a:defRPr>
            </a:lvl4pPr>
            <a:lvl5pPr lvl="4" algn="ctr">
              <a:lnSpc>
                <a:spcPct val="100000"/>
              </a:lnSpc>
              <a:spcBef>
                <a:spcPts val="0"/>
              </a:spcBef>
              <a:spcAft>
                <a:spcPts val="0"/>
              </a:spcAft>
              <a:buClr>
                <a:srgbClr val="48FFD5"/>
              </a:buClr>
              <a:buSzPts val="900"/>
              <a:buNone/>
              <a:defRPr sz="900">
                <a:solidFill>
                  <a:srgbClr val="48FFD5"/>
                </a:solidFill>
              </a:defRPr>
            </a:lvl5pPr>
            <a:lvl6pPr lvl="5" algn="ctr">
              <a:lnSpc>
                <a:spcPct val="100000"/>
              </a:lnSpc>
              <a:spcBef>
                <a:spcPts val="0"/>
              </a:spcBef>
              <a:spcAft>
                <a:spcPts val="0"/>
              </a:spcAft>
              <a:buClr>
                <a:srgbClr val="48FFD5"/>
              </a:buClr>
              <a:buSzPts val="900"/>
              <a:buNone/>
              <a:defRPr sz="900">
                <a:solidFill>
                  <a:srgbClr val="48FFD5"/>
                </a:solidFill>
              </a:defRPr>
            </a:lvl6pPr>
            <a:lvl7pPr lvl="6" algn="ctr">
              <a:lnSpc>
                <a:spcPct val="100000"/>
              </a:lnSpc>
              <a:spcBef>
                <a:spcPts val="0"/>
              </a:spcBef>
              <a:spcAft>
                <a:spcPts val="0"/>
              </a:spcAft>
              <a:buClr>
                <a:srgbClr val="48FFD5"/>
              </a:buClr>
              <a:buSzPts val="900"/>
              <a:buNone/>
              <a:defRPr sz="900">
                <a:solidFill>
                  <a:srgbClr val="48FFD5"/>
                </a:solidFill>
              </a:defRPr>
            </a:lvl7pPr>
            <a:lvl8pPr lvl="7" algn="ctr">
              <a:lnSpc>
                <a:spcPct val="100000"/>
              </a:lnSpc>
              <a:spcBef>
                <a:spcPts val="0"/>
              </a:spcBef>
              <a:spcAft>
                <a:spcPts val="0"/>
              </a:spcAft>
              <a:buClr>
                <a:srgbClr val="48FFD5"/>
              </a:buClr>
              <a:buSzPts val="900"/>
              <a:buNone/>
              <a:defRPr sz="900">
                <a:solidFill>
                  <a:srgbClr val="48FFD5"/>
                </a:solidFill>
              </a:defRPr>
            </a:lvl8pPr>
            <a:lvl9pPr lvl="8" algn="ctr">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18" name="Google Shape;18;p33"/>
          <p:cNvSpPr txBox="1">
            <a:spLocks noGrp="1"/>
          </p:cNvSpPr>
          <p:nvPr>
            <p:ph type="title" idx="6"/>
          </p:nvPr>
        </p:nvSpPr>
        <p:spPr>
          <a:xfrm>
            <a:off x="5167125" y="3694700"/>
            <a:ext cx="1176900" cy="606600"/>
          </a:xfrm>
          <a:prstGeom prst="rect">
            <a:avLst/>
          </a:prstGeom>
          <a:noFill/>
          <a:ln>
            <a:noFill/>
          </a:ln>
        </p:spPr>
        <p:txBody>
          <a:bodyPr spcFirstLastPara="1" wrap="square" lIns="91425" tIns="91425" rIns="91425" bIns="91425" anchor="b" anchorCtr="0">
            <a:noAutofit/>
          </a:bodyPr>
          <a:lstStyle>
            <a:lvl1pPr lvl="0" algn="r">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algn="r">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algn="r">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algn="r">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algn="r">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algn="r">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algn="r">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algn="r">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algn="r">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endParaRPr/>
          </a:p>
        </p:txBody>
      </p:sp>
      <p:sp>
        <p:nvSpPr>
          <p:cNvPr id="19" name="Google Shape;19;p33"/>
          <p:cNvSpPr txBox="1">
            <a:spLocks noGrp="1"/>
          </p:cNvSpPr>
          <p:nvPr>
            <p:ph type="subTitle" idx="7"/>
          </p:nvPr>
        </p:nvSpPr>
        <p:spPr>
          <a:xfrm>
            <a:off x="725750" y="2121900"/>
            <a:ext cx="2010000" cy="5025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Clr>
                <a:srgbClr val="48FFD5"/>
              </a:buClr>
              <a:buSzPts val="900"/>
              <a:buNone/>
              <a:defRPr sz="900">
                <a:solidFill>
                  <a:srgbClr val="48FFD5"/>
                </a:solidFill>
              </a:defRPr>
            </a:lvl1pPr>
            <a:lvl2pPr lvl="1" algn="r">
              <a:lnSpc>
                <a:spcPct val="100000"/>
              </a:lnSpc>
              <a:spcBef>
                <a:spcPts val="0"/>
              </a:spcBef>
              <a:spcAft>
                <a:spcPts val="0"/>
              </a:spcAft>
              <a:buClr>
                <a:srgbClr val="48FFD5"/>
              </a:buClr>
              <a:buSzPts val="900"/>
              <a:buNone/>
              <a:defRPr sz="900">
                <a:solidFill>
                  <a:srgbClr val="48FFD5"/>
                </a:solidFill>
              </a:defRPr>
            </a:lvl2pPr>
            <a:lvl3pPr lvl="2" algn="r">
              <a:lnSpc>
                <a:spcPct val="100000"/>
              </a:lnSpc>
              <a:spcBef>
                <a:spcPts val="0"/>
              </a:spcBef>
              <a:spcAft>
                <a:spcPts val="0"/>
              </a:spcAft>
              <a:buClr>
                <a:srgbClr val="48FFD5"/>
              </a:buClr>
              <a:buSzPts val="900"/>
              <a:buNone/>
              <a:defRPr sz="900">
                <a:solidFill>
                  <a:srgbClr val="48FFD5"/>
                </a:solidFill>
              </a:defRPr>
            </a:lvl3pPr>
            <a:lvl4pPr lvl="3" algn="r">
              <a:lnSpc>
                <a:spcPct val="100000"/>
              </a:lnSpc>
              <a:spcBef>
                <a:spcPts val="0"/>
              </a:spcBef>
              <a:spcAft>
                <a:spcPts val="0"/>
              </a:spcAft>
              <a:buClr>
                <a:srgbClr val="48FFD5"/>
              </a:buClr>
              <a:buSzPts val="900"/>
              <a:buNone/>
              <a:defRPr sz="900">
                <a:solidFill>
                  <a:srgbClr val="48FFD5"/>
                </a:solidFill>
              </a:defRPr>
            </a:lvl4pPr>
            <a:lvl5pPr lvl="4" algn="r">
              <a:lnSpc>
                <a:spcPct val="100000"/>
              </a:lnSpc>
              <a:spcBef>
                <a:spcPts val="0"/>
              </a:spcBef>
              <a:spcAft>
                <a:spcPts val="0"/>
              </a:spcAft>
              <a:buClr>
                <a:srgbClr val="48FFD5"/>
              </a:buClr>
              <a:buSzPts val="900"/>
              <a:buNone/>
              <a:defRPr sz="900">
                <a:solidFill>
                  <a:srgbClr val="48FFD5"/>
                </a:solidFill>
              </a:defRPr>
            </a:lvl5pPr>
            <a:lvl6pPr lvl="5" algn="r">
              <a:lnSpc>
                <a:spcPct val="100000"/>
              </a:lnSpc>
              <a:spcBef>
                <a:spcPts val="0"/>
              </a:spcBef>
              <a:spcAft>
                <a:spcPts val="0"/>
              </a:spcAft>
              <a:buClr>
                <a:srgbClr val="48FFD5"/>
              </a:buClr>
              <a:buSzPts val="900"/>
              <a:buNone/>
              <a:defRPr sz="900">
                <a:solidFill>
                  <a:srgbClr val="48FFD5"/>
                </a:solidFill>
              </a:defRPr>
            </a:lvl6pPr>
            <a:lvl7pPr lvl="6" algn="r">
              <a:lnSpc>
                <a:spcPct val="100000"/>
              </a:lnSpc>
              <a:spcBef>
                <a:spcPts val="0"/>
              </a:spcBef>
              <a:spcAft>
                <a:spcPts val="0"/>
              </a:spcAft>
              <a:buClr>
                <a:srgbClr val="48FFD5"/>
              </a:buClr>
              <a:buSzPts val="900"/>
              <a:buNone/>
              <a:defRPr sz="900">
                <a:solidFill>
                  <a:srgbClr val="48FFD5"/>
                </a:solidFill>
              </a:defRPr>
            </a:lvl7pPr>
            <a:lvl8pPr lvl="7" algn="r">
              <a:lnSpc>
                <a:spcPct val="100000"/>
              </a:lnSpc>
              <a:spcBef>
                <a:spcPts val="0"/>
              </a:spcBef>
              <a:spcAft>
                <a:spcPts val="0"/>
              </a:spcAft>
              <a:buClr>
                <a:srgbClr val="48FFD5"/>
              </a:buClr>
              <a:buSzPts val="900"/>
              <a:buNone/>
              <a:defRPr sz="900">
                <a:solidFill>
                  <a:srgbClr val="48FFD5"/>
                </a:solidFill>
              </a:defRPr>
            </a:lvl8pPr>
            <a:lvl9pPr lvl="8" algn="r">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20" name="Google Shape;20;p33"/>
          <p:cNvSpPr txBox="1">
            <a:spLocks noGrp="1"/>
          </p:cNvSpPr>
          <p:nvPr>
            <p:ph type="title" idx="8"/>
          </p:nvPr>
        </p:nvSpPr>
        <p:spPr>
          <a:xfrm>
            <a:off x="2827575" y="1901250"/>
            <a:ext cx="1176900" cy="6066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algn="l">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algn="l">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algn="l">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algn="l">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algn="l">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algn="l">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algn="l">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algn="l">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endParaRPr/>
          </a:p>
        </p:txBody>
      </p:sp>
      <p:sp>
        <p:nvSpPr>
          <p:cNvPr id="21" name="Google Shape;21;p33"/>
          <p:cNvSpPr txBox="1">
            <a:spLocks noGrp="1"/>
          </p:cNvSpPr>
          <p:nvPr>
            <p:ph type="subTitle" idx="9"/>
          </p:nvPr>
        </p:nvSpPr>
        <p:spPr>
          <a:xfrm>
            <a:off x="725750" y="3046600"/>
            <a:ext cx="2010000" cy="5025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Clr>
                <a:srgbClr val="48FFD5"/>
              </a:buClr>
              <a:buSzPts val="900"/>
              <a:buNone/>
              <a:defRPr sz="900">
                <a:solidFill>
                  <a:srgbClr val="48FFD5"/>
                </a:solidFill>
              </a:defRPr>
            </a:lvl1pPr>
            <a:lvl2pPr lvl="1" algn="r">
              <a:lnSpc>
                <a:spcPct val="100000"/>
              </a:lnSpc>
              <a:spcBef>
                <a:spcPts val="0"/>
              </a:spcBef>
              <a:spcAft>
                <a:spcPts val="0"/>
              </a:spcAft>
              <a:buClr>
                <a:srgbClr val="48FFD5"/>
              </a:buClr>
              <a:buSzPts val="900"/>
              <a:buNone/>
              <a:defRPr sz="900">
                <a:solidFill>
                  <a:srgbClr val="48FFD5"/>
                </a:solidFill>
              </a:defRPr>
            </a:lvl2pPr>
            <a:lvl3pPr lvl="2" algn="r">
              <a:lnSpc>
                <a:spcPct val="100000"/>
              </a:lnSpc>
              <a:spcBef>
                <a:spcPts val="0"/>
              </a:spcBef>
              <a:spcAft>
                <a:spcPts val="0"/>
              </a:spcAft>
              <a:buClr>
                <a:srgbClr val="48FFD5"/>
              </a:buClr>
              <a:buSzPts val="900"/>
              <a:buNone/>
              <a:defRPr sz="900">
                <a:solidFill>
                  <a:srgbClr val="48FFD5"/>
                </a:solidFill>
              </a:defRPr>
            </a:lvl3pPr>
            <a:lvl4pPr lvl="3" algn="r">
              <a:lnSpc>
                <a:spcPct val="100000"/>
              </a:lnSpc>
              <a:spcBef>
                <a:spcPts val="0"/>
              </a:spcBef>
              <a:spcAft>
                <a:spcPts val="0"/>
              </a:spcAft>
              <a:buClr>
                <a:srgbClr val="48FFD5"/>
              </a:buClr>
              <a:buSzPts val="900"/>
              <a:buNone/>
              <a:defRPr sz="900">
                <a:solidFill>
                  <a:srgbClr val="48FFD5"/>
                </a:solidFill>
              </a:defRPr>
            </a:lvl4pPr>
            <a:lvl5pPr lvl="4" algn="r">
              <a:lnSpc>
                <a:spcPct val="100000"/>
              </a:lnSpc>
              <a:spcBef>
                <a:spcPts val="0"/>
              </a:spcBef>
              <a:spcAft>
                <a:spcPts val="0"/>
              </a:spcAft>
              <a:buClr>
                <a:srgbClr val="48FFD5"/>
              </a:buClr>
              <a:buSzPts val="900"/>
              <a:buNone/>
              <a:defRPr sz="900">
                <a:solidFill>
                  <a:srgbClr val="48FFD5"/>
                </a:solidFill>
              </a:defRPr>
            </a:lvl5pPr>
            <a:lvl6pPr lvl="5" algn="r">
              <a:lnSpc>
                <a:spcPct val="100000"/>
              </a:lnSpc>
              <a:spcBef>
                <a:spcPts val="0"/>
              </a:spcBef>
              <a:spcAft>
                <a:spcPts val="0"/>
              </a:spcAft>
              <a:buClr>
                <a:srgbClr val="48FFD5"/>
              </a:buClr>
              <a:buSzPts val="900"/>
              <a:buNone/>
              <a:defRPr sz="900">
                <a:solidFill>
                  <a:srgbClr val="48FFD5"/>
                </a:solidFill>
              </a:defRPr>
            </a:lvl6pPr>
            <a:lvl7pPr lvl="6" algn="r">
              <a:lnSpc>
                <a:spcPct val="100000"/>
              </a:lnSpc>
              <a:spcBef>
                <a:spcPts val="0"/>
              </a:spcBef>
              <a:spcAft>
                <a:spcPts val="0"/>
              </a:spcAft>
              <a:buClr>
                <a:srgbClr val="48FFD5"/>
              </a:buClr>
              <a:buSzPts val="900"/>
              <a:buNone/>
              <a:defRPr sz="900">
                <a:solidFill>
                  <a:srgbClr val="48FFD5"/>
                </a:solidFill>
              </a:defRPr>
            </a:lvl7pPr>
            <a:lvl8pPr lvl="7" algn="r">
              <a:lnSpc>
                <a:spcPct val="100000"/>
              </a:lnSpc>
              <a:spcBef>
                <a:spcPts val="0"/>
              </a:spcBef>
              <a:spcAft>
                <a:spcPts val="0"/>
              </a:spcAft>
              <a:buClr>
                <a:srgbClr val="48FFD5"/>
              </a:buClr>
              <a:buSzPts val="900"/>
              <a:buNone/>
              <a:defRPr sz="900">
                <a:solidFill>
                  <a:srgbClr val="48FFD5"/>
                </a:solidFill>
              </a:defRPr>
            </a:lvl8pPr>
            <a:lvl9pPr lvl="8" algn="r">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22" name="Google Shape;22;p33"/>
          <p:cNvSpPr txBox="1">
            <a:spLocks noGrp="1"/>
          </p:cNvSpPr>
          <p:nvPr>
            <p:ph type="title" idx="13"/>
          </p:nvPr>
        </p:nvSpPr>
        <p:spPr>
          <a:xfrm>
            <a:off x="2827575" y="2797975"/>
            <a:ext cx="1176900" cy="6066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algn="l">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algn="l">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algn="l">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algn="l">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algn="l">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algn="l">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algn="l">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algn="l">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endParaRPr/>
          </a:p>
        </p:txBody>
      </p:sp>
      <p:sp>
        <p:nvSpPr>
          <p:cNvPr id="23" name="Google Shape;23;p33"/>
          <p:cNvSpPr txBox="1">
            <a:spLocks noGrp="1"/>
          </p:cNvSpPr>
          <p:nvPr>
            <p:ph type="subTitle" idx="14"/>
          </p:nvPr>
        </p:nvSpPr>
        <p:spPr>
          <a:xfrm>
            <a:off x="725750" y="3935450"/>
            <a:ext cx="2010000" cy="5025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Clr>
                <a:srgbClr val="48FFD5"/>
              </a:buClr>
              <a:buSzPts val="900"/>
              <a:buNone/>
              <a:defRPr sz="900">
                <a:solidFill>
                  <a:srgbClr val="48FFD5"/>
                </a:solidFill>
              </a:defRPr>
            </a:lvl1pPr>
            <a:lvl2pPr lvl="1" algn="r">
              <a:lnSpc>
                <a:spcPct val="100000"/>
              </a:lnSpc>
              <a:spcBef>
                <a:spcPts val="0"/>
              </a:spcBef>
              <a:spcAft>
                <a:spcPts val="0"/>
              </a:spcAft>
              <a:buClr>
                <a:srgbClr val="48FFD5"/>
              </a:buClr>
              <a:buSzPts val="900"/>
              <a:buNone/>
              <a:defRPr sz="900">
                <a:solidFill>
                  <a:srgbClr val="48FFD5"/>
                </a:solidFill>
              </a:defRPr>
            </a:lvl2pPr>
            <a:lvl3pPr lvl="2" algn="r">
              <a:lnSpc>
                <a:spcPct val="100000"/>
              </a:lnSpc>
              <a:spcBef>
                <a:spcPts val="0"/>
              </a:spcBef>
              <a:spcAft>
                <a:spcPts val="0"/>
              </a:spcAft>
              <a:buClr>
                <a:srgbClr val="48FFD5"/>
              </a:buClr>
              <a:buSzPts val="900"/>
              <a:buNone/>
              <a:defRPr sz="900">
                <a:solidFill>
                  <a:srgbClr val="48FFD5"/>
                </a:solidFill>
              </a:defRPr>
            </a:lvl3pPr>
            <a:lvl4pPr lvl="3" algn="r">
              <a:lnSpc>
                <a:spcPct val="100000"/>
              </a:lnSpc>
              <a:spcBef>
                <a:spcPts val="0"/>
              </a:spcBef>
              <a:spcAft>
                <a:spcPts val="0"/>
              </a:spcAft>
              <a:buClr>
                <a:srgbClr val="48FFD5"/>
              </a:buClr>
              <a:buSzPts val="900"/>
              <a:buNone/>
              <a:defRPr sz="900">
                <a:solidFill>
                  <a:srgbClr val="48FFD5"/>
                </a:solidFill>
              </a:defRPr>
            </a:lvl4pPr>
            <a:lvl5pPr lvl="4" algn="r">
              <a:lnSpc>
                <a:spcPct val="100000"/>
              </a:lnSpc>
              <a:spcBef>
                <a:spcPts val="0"/>
              </a:spcBef>
              <a:spcAft>
                <a:spcPts val="0"/>
              </a:spcAft>
              <a:buClr>
                <a:srgbClr val="48FFD5"/>
              </a:buClr>
              <a:buSzPts val="900"/>
              <a:buNone/>
              <a:defRPr sz="900">
                <a:solidFill>
                  <a:srgbClr val="48FFD5"/>
                </a:solidFill>
              </a:defRPr>
            </a:lvl5pPr>
            <a:lvl6pPr lvl="5" algn="r">
              <a:lnSpc>
                <a:spcPct val="100000"/>
              </a:lnSpc>
              <a:spcBef>
                <a:spcPts val="0"/>
              </a:spcBef>
              <a:spcAft>
                <a:spcPts val="0"/>
              </a:spcAft>
              <a:buClr>
                <a:srgbClr val="48FFD5"/>
              </a:buClr>
              <a:buSzPts val="900"/>
              <a:buNone/>
              <a:defRPr sz="900">
                <a:solidFill>
                  <a:srgbClr val="48FFD5"/>
                </a:solidFill>
              </a:defRPr>
            </a:lvl6pPr>
            <a:lvl7pPr lvl="6" algn="r">
              <a:lnSpc>
                <a:spcPct val="100000"/>
              </a:lnSpc>
              <a:spcBef>
                <a:spcPts val="0"/>
              </a:spcBef>
              <a:spcAft>
                <a:spcPts val="0"/>
              </a:spcAft>
              <a:buClr>
                <a:srgbClr val="48FFD5"/>
              </a:buClr>
              <a:buSzPts val="900"/>
              <a:buNone/>
              <a:defRPr sz="900">
                <a:solidFill>
                  <a:srgbClr val="48FFD5"/>
                </a:solidFill>
              </a:defRPr>
            </a:lvl7pPr>
            <a:lvl8pPr lvl="7" algn="r">
              <a:lnSpc>
                <a:spcPct val="100000"/>
              </a:lnSpc>
              <a:spcBef>
                <a:spcPts val="0"/>
              </a:spcBef>
              <a:spcAft>
                <a:spcPts val="0"/>
              </a:spcAft>
              <a:buClr>
                <a:srgbClr val="48FFD5"/>
              </a:buClr>
              <a:buSzPts val="900"/>
              <a:buNone/>
              <a:defRPr sz="900">
                <a:solidFill>
                  <a:srgbClr val="48FFD5"/>
                </a:solidFill>
              </a:defRPr>
            </a:lvl8pPr>
            <a:lvl9pPr lvl="8" algn="r">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24" name="Google Shape;24;p33"/>
          <p:cNvSpPr txBox="1">
            <a:spLocks noGrp="1"/>
          </p:cNvSpPr>
          <p:nvPr>
            <p:ph type="title" idx="15"/>
          </p:nvPr>
        </p:nvSpPr>
        <p:spPr>
          <a:xfrm>
            <a:off x="2827575" y="3694700"/>
            <a:ext cx="1176900" cy="6066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algn="l">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algn="l">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algn="l">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algn="l">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algn="l">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algn="l">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algn="l">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algn="l">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endParaRPr/>
          </a:p>
        </p:txBody>
      </p:sp>
      <p:sp>
        <p:nvSpPr>
          <p:cNvPr id="25" name="Google Shape;25;p33"/>
          <p:cNvSpPr txBox="1">
            <a:spLocks noGrp="1"/>
          </p:cNvSpPr>
          <p:nvPr>
            <p:ph type="ctrTitle" idx="16"/>
          </p:nvPr>
        </p:nvSpPr>
        <p:spPr>
          <a:xfrm>
            <a:off x="643488" y="2050763"/>
            <a:ext cx="2076000" cy="196200"/>
          </a:xfrm>
          <a:prstGeom prst="rect">
            <a:avLst/>
          </a:prstGeom>
          <a:noFill/>
          <a:ln>
            <a:noFill/>
          </a:ln>
        </p:spPr>
        <p:txBody>
          <a:bodyPr spcFirstLastPara="1" wrap="square" lIns="91425" tIns="91425" rIns="91425" bIns="91425" anchor="b" anchorCtr="0">
            <a:noAutofit/>
          </a:bodyPr>
          <a:lstStyle>
            <a:lvl1pPr lvl="0" algn="r">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r">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r">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r">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r">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r">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r">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r">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r">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26" name="Google Shape;26;p33"/>
          <p:cNvSpPr txBox="1">
            <a:spLocks noGrp="1"/>
          </p:cNvSpPr>
          <p:nvPr>
            <p:ph type="ctrTitle" idx="17"/>
          </p:nvPr>
        </p:nvSpPr>
        <p:spPr>
          <a:xfrm>
            <a:off x="643488" y="2974963"/>
            <a:ext cx="2076000" cy="196200"/>
          </a:xfrm>
          <a:prstGeom prst="rect">
            <a:avLst/>
          </a:prstGeom>
          <a:noFill/>
          <a:ln>
            <a:noFill/>
          </a:ln>
        </p:spPr>
        <p:txBody>
          <a:bodyPr spcFirstLastPara="1" wrap="square" lIns="91425" tIns="91425" rIns="91425" bIns="91425" anchor="b" anchorCtr="0">
            <a:noAutofit/>
          </a:bodyPr>
          <a:lstStyle>
            <a:lvl1pPr lvl="0" algn="r">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r">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r">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r">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r">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r">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r">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r">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r">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27" name="Google Shape;27;p33"/>
          <p:cNvSpPr txBox="1">
            <a:spLocks noGrp="1"/>
          </p:cNvSpPr>
          <p:nvPr>
            <p:ph type="ctrTitle" idx="18"/>
          </p:nvPr>
        </p:nvSpPr>
        <p:spPr>
          <a:xfrm>
            <a:off x="643488" y="3863900"/>
            <a:ext cx="2076000" cy="196200"/>
          </a:xfrm>
          <a:prstGeom prst="rect">
            <a:avLst/>
          </a:prstGeom>
          <a:noFill/>
          <a:ln>
            <a:noFill/>
          </a:ln>
        </p:spPr>
        <p:txBody>
          <a:bodyPr spcFirstLastPara="1" wrap="square" lIns="91425" tIns="91425" rIns="91425" bIns="91425" anchor="b" anchorCtr="0">
            <a:noAutofit/>
          </a:bodyPr>
          <a:lstStyle>
            <a:lvl1pPr lvl="0" algn="r">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r">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r">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r">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r">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r">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r">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r">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r">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28" name="Google Shape;28;p33"/>
          <p:cNvSpPr txBox="1">
            <a:spLocks noGrp="1"/>
          </p:cNvSpPr>
          <p:nvPr>
            <p:ph type="ctrTitle" idx="19"/>
          </p:nvPr>
        </p:nvSpPr>
        <p:spPr>
          <a:xfrm>
            <a:off x="6424513" y="2050763"/>
            <a:ext cx="2076000" cy="1962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l">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l">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l">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l">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l">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l">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l">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l">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29" name="Google Shape;29;p33"/>
          <p:cNvSpPr txBox="1">
            <a:spLocks noGrp="1"/>
          </p:cNvSpPr>
          <p:nvPr>
            <p:ph type="ctrTitle" idx="20"/>
          </p:nvPr>
        </p:nvSpPr>
        <p:spPr>
          <a:xfrm>
            <a:off x="6424513" y="2974963"/>
            <a:ext cx="2076000" cy="1962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l">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l">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l">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l">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l">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l">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l">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l">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30" name="Google Shape;30;p33"/>
          <p:cNvSpPr txBox="1">
            <a:spLocks noGrp="1"/>
          </p:cNvSpPr>
          <p:nvPr>
            <p:ph type="ctrTitle" idx="21"/>
          </p:nvPr>
        </p:nvSpPr>
        <p:spPr>
          <a:xfrm>
            <a:off x="6424513" y="3863900"/>
            <a:ext cx="2076000" cy="1962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l">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l">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l">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l">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l">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l">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l">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l">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HREE COLUMNS 2 ">
  <p:cSld name="TITLE_1_1_1_1_1">
    <p:spTree>
      <p:nvGrpSpPr>
        <p:cNvPr id="1" name="Shape 140"/>
        <p:cNvGrpSpPr/>
        <p:nvPr/>
      </p:nvGrpSpPr>
      <p:grpSpPr>
        <a:xfrm>
          <a:off x="0" y="0"/>
          <a:ext cx="0" cy="0"/>
          <a:chOff x="0" y="0"/>
          <a:chExt cx="0" cy="0"/>
        </a:xfrm>
      </p:grpSpPr>
      <p:sp>
        <p:nvSpPr>
          <p:cNvPr id="141" name="Google Shape;141;g82cd155ba8_0_443"/>
          <p:cNvSpPr txBox="1">
            <a:spLocks noGrp="1"/>
          </p:cNvSpPr>
          <p:nvPr>
            <p:ph type="subTitle" idx="1"/>
          </p:nvPr>
        </p:nvSpPr>
        <p:spPr>
          <a:xfrm>
            <a:off x="3874944" y="3523425"/>
            <a:ext cx="13941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E3E9ED"/>
              </a:buClr>
              <a:buSzPts val="900"/>
              <a:buNone/>
              <a:defRPr sz="900">
                <a:solidFill>
                  <a:srgbClr val="E3E9ED"/>
                </a:solidFill>
              </a:defRPr>
            </a:lvl1pPr>
            <a:lvl2pPr lvl="1" algn="ctr" rtl="0">
              <a:lnSpc>
                <a:spcPct val="100000"/>
              </a:lnSpc>
              <a:spcBef>
                <a:spcPts val="0"/>
              </a:spcBef>
              <a:spcAft>
                <a:spcPts val="0"/>
              </a:spcAft>
              <a:buClr>
                <a:srgbClr val="E3E9ED"/>
              </a:buClr>
              <a:buSzPts val="900"/>
              <a:buNone/>
              <a:defRPr sz="900">
                <a:solidFill>
                  <a:srgbClr val="E3E9ED"/>
                </a:solidFill>
              </a:defRPr>
            </a:lvl2pPr>
            <a:lvl3pPr lvl="2" algn="ctr" rtl="0">
              <a:lnSpc>
                <a:spcPct val="100000"/>
              </a:lnSpc>
              <a:spcBef>
                <a:spcPts val="0"/>
              </a:spcBef>
              <a:spcAft>
                <a:spcPts val="0"/>
              </a:spcAft>
              <a:buClr>
                <a:srgbClr val="E3E9ED"/>
              </a:buClr>
              <a:buSzPts val="900"/>
              <a:buNone/>
              <a:defRPr sz="900">
                <a:solidFill>
                  <a:srgbClr val="E3E9ED"/>
                </a:solidFill>
              </a:defRPr>
            </a:lvl3pPr>
            <a:lvl4pPr lvl="3" algn="ctr" rtl="0">
              <a:lnSpc>
                <a:spcPct val="100000"/>
              </a:lnSpc>
              <a:spcBef>
                <a:spcPts val="0"/>
              </a:spcBef>
              <a:spcAft>
                <a:spcPts val="0"/>
              </a:spcAft>
              <a:buClr>
                <a:srgbClr val="E3E9ED"/>
              </a:buClr>
              <a:buSzPts val="900"/>
              <a:buNone/>
              <a:defRPr sz="900">
                <a:solidFill>
                  <a:srgbClr val="E3E9ED"/>
                </a:solidFill>
              </a:defRPr>
            </a:lvl4pPr>
            <a:lvl5pPr lvl="4" algn="ctr" rtl="0">
              <a:lnSpc>
                <a:spcPct val="100000"/>
              </a:lnSpc>
              <a:spcBef>
                <a:spcPts val="0"/>
              </a:spcBef>
              <a:spcAft>
                <a:spcPts val="0"/>
              </a:spcAft>
              <a:buClr>
                <a:srgbClr val="E3E9ED"/>
              </a:buClr>
              <a:buSzPts val="900"/>
              <a:buNone/>
              <a:defRPr sz="900">
                <a:solidFill>
                  <a:srgbClr val="E3E9ED"/>
                </a:solidFill>
              </a:defRPr>
            </a:lvl5pPr>
            <a:lvl6pPr lvl="5" algn="ctr" rtl="0">
              <a:lnSpc>
                <a:spcPct val="100000"/>
              </a:lnSpc>
              <a:spcBef>
                <a:spcPts val="0"/>
              </a:spcBef>
              <a:spcAft>
                <a:spcPts val="0"/>
              </a:spcAft>
              <a:buClr>
                <a:srgbClr val="E3E9ED"/>
              </a:buClr>
              <a:buSzPts val="900"/>
              <a:buNone/>
              <a:defRPr sz="900">
                <a:solidFill>
                  <a:srgbClr val="E3E9ED"/>
                </a:solidFill>
              </a:defRPr>
            </a:lvl6pPr>
            <a:lvl7pPr lvl="6" algn="ctr" rtl="0">
              <a:lnSpc>
                <a:spcPct val="100000"/>
              </a:lnSpc>
              <a:spcBef>
                <a:spcPts val="0"/>
              </a:spcBef>
              <a:spcAft>
                <a:spcPts val="0"/>
              </a:spcAft>
              <a:buClr>
                <a:srgbClr val="E3E9ED"/>
              </a:buClr>
              <a:buSzPts val="900"/>
              <a:buNone/>
              <a:defRPr sz="900">
                <a:solidFill>
                  <a:srgbClr val="E3E9ED"/>
                </a:solidFill>
              </a:defRPr>
            </a:lvl7pPr>
            <a:lvl8pPr lvl="7" algn="ctr" rtl="0">
              <a:lnSpc>
                <a:spcPct val="100000"/>
              </a:lnSpc>
              <a:spcBef>
                <a:spcPts val="0"/>
              </a:spcBef>
              <a:spcAft>
                <a:spcPts val="0"/>
              </a:spcAft>
              <a:buClr>
                <a:srgbClr val="E3E9ED"/>
              </a:buClr>
              <a:buSzPts val="900"/>
              <a:buNone/>
              <a:defRPr sz="900">
                <a:solidFill>
                  <a:srgbClr val="E3E9ED"/>
                </a:solidFill>
              </a:defRPr>
            </a:lvl8pPr>
            <a:lvl9pPr lvl="8" algn="ctr" rtl="0">
              <a:lnSpc>
                <a:spcPct val="100000"/>
              </a:lnSpc>
              <a:spcBef>
                <a:spcPts val="0"/>
              </a:spcBef>
              <a:spcAft>
                <a:spcPts val="0"/>
              </a:spcAft>
              <a:buClr>
                <a:srgbClr val="E3E9ED"/>
              </a:buClr>
              <a:buSzPts val="900"/>
              <a:buNone/>
              <a:defRPr sz="900">
                <a:solidFill>
                  <a:srgbClr val="E3E9ED"/>
                </a:solidFill>
              </a:defRPr>
            </a:lvl9pPr>
          </a:lstStyle>
          <a:p>
            <a:endParaRPr/>
          </a:p>
        </p:txBody>
      </p:sp>
      <p:sp>
        <p:nvSpPr>
          <p:cNvPr id="142" name="Google Shape;142;g82cd155ba8_0_443"/>
          <p:cNvSpPr txBox="1">
            <a:spLocks noGrp="1"/>
          </p:cNvSpPr>
          <p:nvPr>
            <p:ph type="subTitle" idx="2"/>
          </p:nvPr>
        </p:nvSpPr>
        <p:spPr>
          <a:xfrm>
            <a:off x="6042106" y="3192125"/>
            <a:ext cx="13941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E3E9ED"/>
              </a:buClr>
              <a:buSzPts val="900"/>
              <a:buNone/>
              <a:defRPr sz="900">
                <a:solidFill>
                  <a:srgbClr val="E3E9ED"/>
                </a:solidFill>
              </a:defRPr>
            </a:lvl1pPr>
            <a:lvl2pPr lvl="1" algn="ctr" rtl="0">
              <a:lnSpc>
                <a:spcPct val="100000"/>
              </a:lnSpc>
              <a:spcBef>
                <a:spcPts val="0"/>
              </a:spcBef>
              <a:spcAft>
                <a:spcPts val="0"/>
              </a:spcAft>
              <a:buClr>
                <a:srgbClr val="E3E9ED"/>
              </a:buClr>
              <a:buSzPts val="900"/>
              <a:buNone/>
              <a:defRPr sz="900">
                <a:solidFill>
                  <a:srgbClr val="E3E9ED"/>
                </a:solidFill>
              </a:defRPr>
            </a:lvl2pPr>
            <a:lvl3pPr lvl="2" algn="ctr" rtl="0">
              <a:lnSpc>
                <a:spcPct val="100000"/>
              </a:lnSpc>
              <a:spcBef>
                <a:spcPts val="0"/>
              </a:spcBef>
              <a:spcAft>
                <a:spcPts val="0"/>
              </a:spcAft>
              <a:buClr>
                <a:srgbClr val="E3E9ED"/>
              </a:buClr>
              <a:buSzPts val="900"/>
              <a:buNone/>
              <a:defRPr sz="900">
                <a:solidFill>
                  <a:srgbClr val="E3E9ED"/>
                </a:solidFill>
              </a:defRPr>
            </a:lvl3pPr>
            <a:lvl4pPr lvl="3" algn="ctr" rtl="0">
              <a:lnSpc>
                <a:spcPct val="100000"/>
              </a:lnSpc>
              <a:spcBef>
                <a:spcPts val="0"/>
              </a:spcBef>
              <a:spcAft>
                <a:spcPts val="0"/>
              </a:spcAft>
              <a:buClr>
                <a:srgbClr val="E3E9ED"/>
              </a:buClr>
              <a:buSzPts val="900"/>
              <a:buNone/>
              <a:defRPr sz="900">
                <a:solidFill>
                  <a:srgbClr val="E3E9ED"/>
                </a:solidFill>
              </a:defRPr>
            </a:lvl4pPr>
            <a:lvl5pPr lvl="4" algn="ctr" rtl="0">
              <a:lnSpc>
                <a:spcPct val="100000"/>
              </a:lnSpc>
              <a:spcBef>
                <a:spcPts val="0"/>
              </a:spcBef>
              <a:spcAft>
                <a:spcPts val="0"/>
              </a:spcAft>
              <a:buClr>
                <a:srgbClr val="E3E9ED"/>
              </a:buClr>
              <a:buSzPts val="900"/>
              <a:buNone/>
              <a:defRPr sz="900">
                <a:solidFill>
                  <a:srgbClr val="E3E9ED"/>
                </a:solidFill>
              </a:defRPr>
            </a:lvl5pPr>
            <a:lvl6pPr lvl="5" algn="ctr" rtl="0">
              <a:lnSpc>
                <a:spcPct val="100000"/>
              </a:lnSpc>
              <a:spcBef>
                <a:spcPts val="0"/>
              </a:spcBef>
              <a:spcAft>
                <a:spcPts val="0"/>
              </a:spcAft>
              <a:buClr>
                <a:srgbClr val="E3E9ED"/>
              </a:buClr>
              <a:buSzPts val="900"/>
              <a:buNone/>
              <a:defRPr sz="900">
                <a:solidFill>
                  <a:srgbClr val="E3E9ED"/>
                </a:solidFill>
              </a:defRPr>
            </a:lvl6pPr>
            <a:lvl7pPr lvl="6" algn="ctr" rtl="0">
              <a:lnSpc>
                <a:spcPct val="100000"/>
              </a:lnSpc>
              <a:spcBef>
                <a:spcPts val="0"/>
              </a:spcBef>
              <a:spcAft>
                <a:spcPts val="0"/>
              </a:spcAft>
              <a:buClr>
                <a:srgbClr val="E3E9ED"/>
              </a:buClr>
              <a:buSzPts val="900"/>
              <a:buNone/>
              <a:defRPr sz="900">
                <a:solidFill>
                  <a:srgbClr val="E3E9ED"/>
                </a:solidFill>
              </a:defRPr>
            </a:lvl7pPr>
            <a:lvl8pPr lvl="7" algn="ctr" rtl="0">
              <a:lnSpc>
                <a:spcPct val="100000"/>
              </a:lnSpc>
              <a:spcBef>
                <a:spcPts val="0"/>
              </a:spcBef>
              <a:spcAft>
                <a:spcPts val="0"/>
              </a:spcAft>
              <a:buClr>
                <a:srgbClr val="E3E9ED"/>
              </a:buClr>
              <a:buSzPts val="900"/>
              <a:buNone/>
              <a:defRPr sz="900">
                <a:solidFill>
                  <a:srgbClr val="E3E9ED"/>
                </a:solidFill>
              </a:defRPr>
            </a:lvl8pPr>
            <a:lvl9pPr lvl="8" algn="ctr" rtl="0">
              <a:lnSpc>
                <a:spcPct val="100000"/>
              </a:lnSpc>
              <a:spcBef>
                <a:spcPts val="0"/>
              </a:spcBef>
              <a:spcAft>
                <a:spcPts val="0"/>
              </a:spcAft>
              <a:buClr>
                <a:srgbClr val="E3E9ED"/>
              </a:buClr>
              <a:buSzPts val="900"/>
              <a:buNone/>
              <a:defRPr sz="900">
                <a:solidFill>
                  <a:srgbClr val="E3E9ED"/>
                </a:solidFill>
              </a:defRPr>
            </a:lvl9pPr>
          </a:lstStyle>
          <a:p>
            <a:endParaRPr/>
          </a:p>
        </p:txBody>
      </p:sp>
      <p:sp>
        <p:nvSpPr>
          <p:cNvPr id="143" name="Google Shape;143;g82cd155ba8_0_443"/>
          <p:cNvSpPr txBox="1">
            <a:spLocks noGrp="1"/>
          </p:cNvSpPr>
          <p:nvPr>
            <p:ph type="subTitle" idx="3"/>
          </p:nvPr>
        </p:nvSpPr>
        <p:spPr>
          <a:xfrm>
            <a:off x="1707794" y="3891050"/>
            <a:ext cx="13941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E3E9ED"/>
              </a:buClr>
              <a:buSzPts val="900"/>
              <a:buNone/>
              <a:defRPr sz="900">
                <a:solidFill>
                  <a:srgbClr val="E3E9ED"/>
                </a:solidFill>
              </a:defRPr>
            </a:lvl1pPr>
            <a:lvl2pPr lvl="1" algn="ctr" rtl="0">
              <a:lnSpc>
                <a:spcPct val="100000"/>
              </a:lnSpc>
              <a:spcBef>
                <a:spcPts val="0"/>
              </a:spcBef>
              <a:spcAft>
                <a:spcPts val="0"/>
              </a:spcAft>
              <a:buClr>
                <a:srgbClr val="E3E9ED"/>
              </a:buClr>
              <a:buSzPts val="900"/>
              <a:buNone/>
              <a:defRPr sz="900">
                <a:solidFill>
                  <a:srgbClr val="E3E9ED"/>
                </a:solidFill>
              </a:defRPr>
            </a:lvl2pPr>
            <a:lvl3pPr lvl="2" algn="ctr" rtl="0">
              <a:lnSpc>
                <a:spcPct val="100000"/>
              </a:lnSpc>
              <a:spcBef>
                <a:spcPts val="0"/>
              </a:spcBef>
              <a:spcAft>
                <a:spcPts val="0"/>
              </a:spcAft>
              <a:buClr>
                <a:srgbClr val="E3E9ED"/>
              </a:buClr>
              <a:buSzPts val="900"/>
              <a:buNone/>
              <a:defRPr sz="900">
                <a:solidFill>
                  <a:srgbClr val="E3E9ED"/>
                </a:solidFill>
              </a:defRPr>
            </a:lvl3pPr>
            <a:lvl4pPr lvl="3" algn="ctr" rtl="0">
              <a:lnSpc>
                <a:spcPct val="100000"/>
              </a:lnSpc>
              <a:spcBef>
                <a:spcPts val="0"/>
              </a:spcBef>
              <a:spcAft>
                <a:spcPts val="0"/>
              </a:spcAft>
              <a:buClr>
                <a:srgbClr val="E3E9ED"/>
              </a:buClr>
              <a:buSzPts val="900"/>
              <a:buNone/>
              <a:defRPr sz="900">
                <a:solidFill>
                  <a:srgbClr val="E3E9ED"/>
                </a:solidFill>
              </a:defRPr>
            </a:lvl4pPr>
            <a:lvl5pPr lvl="4" algn="ctr" rtl="0">
              <a:lnSpc>
                <a:spcPct val="100000"/>
              </a:lnSpc>
              <a:spcBef>
                <a:spcPts val="0"/>
              </a:spcBef>
              <a:spcAft>
                <a:spcPts val="0"/>
              </a:spcAft>
              <a:buClr>
                <a:srgbClr val="E3E9ED"/>
              </a:buClr>
              <a:buSzPts val="900"/>
              <a:buNone/>
              <a:defRPr sz="900">
                <a:solidFill>
                  <a:srgbClr val="E3E9ED"/>
                </a:solidFill>
              </a:defRPr>
            </a:lvl5pPr>
            <a:lvl6pPr lvl="5" algn="ctr" rtl="0">
              <a:lnSpc>
                <a:spcPct val="100000"/>
              </a:lnSpc>
              <a:spcBef>
                <a:spcPts val="0"/>
              </a:spcBef>
              <a:spcAft>
                <a:spcPts val="0"/>
              </a:spcAft>
              <a:buClr>
                <a:srgbClr val="E3E9ED"/>
              </a:buClr>
              <a:buSzPts val="900"/>
              <a:buNone/>
              <a:defRPr sz="900">
                <a:solidFill>
                  <a:srgbClr val="E3E9ED"/>
                </a:solidFill>
              </a:defRPr>
            </a:lvl6pPr>
            <a:lvl7pPr lvl="6" algn="ctr" rtl="0">
              <a:lnSpc>
                <a:spcPct val="100000"/>
              </a:lnSpc>
              <a:spcBef>
                <a:spcPts val="0"/>
              </a:spcBef>
              <a:spcAft>
                <a:spcPts val="0"/>
              </a:spcAft>
              <a:buClr>
                <a:srgbClr val="E3E9ED"/>
              </a:buClr>
              <a:buSzPts val="900"/>
              <a:buNone/>
              <a:defRPr sz="900">
                <a:solidFill>
                  <a:srgbClr val="E3E9ED"/>
                </a:solidFill>
              </a:defRPr>
            </a:lvl7pPr>
            <a:lvl8pPr lvl="7" algn="ctr" rtl="0">
              <a:lnSpc>
                <a:spcPct val="100000"/>
              </a:lnSpc>
              <a:spcBef>
                <a:spcPts val="0"/>
              </a:spcBef>
              <a:spcAft>
                <a:spcPts val="0"/>
              </a:spcAft>
              <a:buClr>
                <a:srgbClr val="E3E9ED"/>
              </a:buClr>
              <a:buSzPts val="900"/>
              <a:buNone/>
              <a:defRPr sz="900">
                <a:solidFill>
                  <a:srgbClr val="E3E9ED"/>
                </a:solidFill>
              </a:defRPr>
            </a:lvl8pPr>
            <a:lvl9pPr lvl="8" algn="ctr" rtl="0">
              <a:lnSpc>
                <a:spcPct val="100000"/>
              </a:lnSpc>
              <a:spcBef>
                <a:spcPts val="0"/>
              </a:spcBef>
              <a:spcAft>
                <a:spcPts val="0"/>
              </a:spcAft>
              <a:buClr>
                <a:srgbClr val="E3E9ED"/>
              </a:buClr>
              <a:buSzPts val="900"/>
              <a:buNone/>
              <a:defRPr sz="900">
                <a:solidFill>
                  <a:srgbClr val="E3E9ED"/>
                </a:solidFill>
              </a:defRPr>
            </a:lvl9pPr>
          </a:lstStyle>
          <a:p>
            <a:endParaRPr/>
          </a:p>
        </p:txBody>
      </p:sp>
      <p:sp>
        <p:nvSpPr>
          <p:cNvPr id="144" name="Google Shape;144;g82cd155ba8_0_443"/>
          <p:cNvSpPr txBox="1">
            <a:spLocks noGrp="1"/>
          </p:cNvSpPr>
          <p:nvPr>
            <p:ph type="ctrTitle"/>
          </p:nvPr>
        </p:nvSpPr>
        <p:spPr>
          <a:xfrm>
            <a:off x="3533994" y="3422225"/>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1pPr>
            <a:lvl2pPr lvl="1"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2pPr>
            <a:lvl3pPr lvl="2"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3pPr>
            <a:lvl4pPr lvl="3"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4pPr>
            <a:lvl5pPr lvl="4"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5pPr>
            <a:lvl6pPr lvl="5"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6pPr>
            <a:lvl7pPr lvl="6"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7pPr>
            <a:lvl8pPr lvl="7"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8pPr>
            <a:lvl9pPr lvl="8"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9pPr>
          </a:lstStyle>
          <a:p>
            <a:endParaRPr/>
          </a:p>
        </p:txBody>
      </p:sp>
      <p:sp>
        <p:nvSpPr>
          <p:cNvPr id="145" name="Google Shape;145;g82cd155ba8_0_443"/>
          <p:cNvSpPr txBox="1">
            <a:spLocks noGrp="1"/>
          </p:cNvSpPr>
          <p:nvPr>
            <p:ph type="ctrTitle" idx="4"/>
          </p:nvPr>
        </p:nvSpPr>
        <p:spPr>
          <a:xfrm>
            <a:off x="5701156" y="3096475"/>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1pPr>
            <a:lvl2pPr lvl="1"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2pPr>
            <a:lvl3pPr lvl="2"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3pPr>
            <a:lvl4pPr lvl="3"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4pPr>
            <a:lvl5pPr lvl="4"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5pPr>
            <a:lvl6pPr lvl="5"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6pPr>
            <a:lvl7pPr lvl="6"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7pPr>
            <a:lvl8pPr lvl="7"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8pPr>
            <a:lvl9pPr lvl="8"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9pPr>
          </a:lstStyle>
          <a:p>
            <a:endParaRPr/>
          </a:p>
        </p:txBody>
      </p:sp>
      <p:sp>
        <p:nvSpPr>
          <p:cNvPr id="146" name="Google Shape;146;g82cd155ba8_0_443"/>
          <p:cNvSpPr txBox="1">
            <a:spLocks noGrp="1"/>
          </p:cNvSpPr>
          <p:nvPr>
            <p:ph type="ctrTitle" idx="5"/>
          </p:nvPr>
        </p:nvSpPr>
        <p:spPr>
          <a:xfrm>
            <a:off x="1366844" y="3789650"/>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1pPr>
            <a:lvl2pPr lvl="1"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2pPr>
            <a:lvl3pPr lvl="2"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3pPr>
            <a:lvl4pPr lvl="3"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4pPr>
            <a:lvl5pPr lvl="4"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5pPr>
            <a:lvl6pPr lvl="5"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6pPr>
            <a:lvl7pPr lvl="6"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7pPr>
            <a:lvl8pPr lvl="7"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8pPr>
            <a:lvl9pPr lvl="8"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9pPr>
          </a:lstStyle>
          <a:p>
            <a:endParaRPr/>
          </a:p>
        </p:txBody>
      </p:sp>
      <p:sp>
        <p:nvSpPr>
          <p:cNvPr id="147" name="Google Shape;147;g82cd155ba8_0_443"/>
          <p:cNvSpPr txBox="1">
            <a:spLocks noGrp="1"/>
          </p:cNvSpPr>
          <p:nvPr>
            <p:ph type="ctrTitle" idx="6"/>
          </p:nvPr>
        </p:nvSpPr>
        <p:spPr>
          <a:xfrm>
            <a:off x="311700" y="644550"/>
            <a:ext cx="8520600" cy="606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 GRAPHIC">
  <p:cSld name="TITLE_1_1_1_2">
    <p:spTree>
      <p:nvGrpSpPr>
        <p:cNvPr id="1" name="Shape 148"/>
        <p:cNvGrpSpPr/>
        <p:nvPr/>
      </p:nvGrpSpPr>
      <p:grpSpPr>
        <a:xfrm>
          <a:off x="0" y="0"/>
          <a:ext cx="0" cy="0"/>
          <a:chOff x="0" y="0"/>
          <a:chExt cx="0" cy="0"/>
        </a:xfrm>
      </p:grpSpPr>
      <p:sp>
        <p:nvSpPr>
          <p:cNvPr id="149" name="Google Shape;149;g82cd155ba8_0_451"/>
          <p:cNvSpPr txBox="1">
            <a:spLocks noGrp="1"/>
          </p:cNvSpPr>
          <p:nvPr>
            <p:ph type="ctrTitle"/>
          </p:nvPr>
        </p:nvSpPr>
        <p:spPr>
          <a:xfrm>
            <a:off x="5822506" y="2519563"/>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100"/>
              <a:buFont typeface="Roboto Black"/>
              <a:buNone/>
              <a:defRPr sz="1100" b="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1100"/>
              <a:buFont typeface="Roboto Black"/>
              <a:buNone/>
              <a:defRPr sz="1100" b="0">
                <a:solidFill>
                  <a:srgbClr val="FFFFFF"/>
                </a:solidFill>
                <a:latin typeface="Roboto Black"/>
                <a:ea typeface="Roboto Black"/>
                <a:cs typeface="Roboto Black"/>
                <a:sym typeface="Roboto Black"/>
              </a:defRPr>
            </a:lvl2pPr>
            <a:lvl3pPr lvl="2" rtl="0">
              <a:spcBef>
                <a:spcPts val="0"/>
              </a:spcBef>
              <a:spcAft>
                <a:spcPts val="0"/>
              </a:spcAft>
              <a:buClr>
                <a:srgbClr val="FFFFFF"/>
              </a:buClr>
              <a:buSzPts val="1100"/>
              <a:buFont typeface="Roboto Black"/>
              <a:buNone/>
              <a:defRPr sz="1100" b="0">
                <a:solidFill>
                  <a:srgbClr val="FFFFFF"/>
                </a:solidFill>
                <a:latin typeface="Roboto Black"/>
                <a:ea typeface="Roboto Black"/>
                <a:cs typeface="Roboto Black"/>
                <a:sym typeface="Roboto Black"/>
              </a:defRPr>
            </a:lvl3pPr>
            <a:lvl4pPr lvl="3" rtl="0">
              <a:spcBef>
                <a:spcPts val="0"/>
              </a:spcBef>
              <a:spcAft>
                <a:spcPts val="0"/>
              </a:spcAft>
              <a:buClr>
                <a:srgbClr val="FFFFFF"/>
              </a:buClr>
              <a:buSzPts val="1100"/>
              <a:buFont typeface="Roboto Black"/>
              <a:buNone/>
              <a:defRPr sz="1100" b="0">
                <a:solidFill>
                  <a:srgbClr val="FFFFFF"/>
                </a:solidFill>
                <a:latin typeface="Roboto Black"/>
                <a:ea typeface="Roboto Black"/>
                <a:cs typeface="Roboto Black"/>
                <a:sym typeface="Roboto Black"/>
              </a:defRPr>
            </a:lvl4pPr>
            <a:lvl5pPr lvl="4" rtl="0">
              <a:spcBef>
                <a:spcPts val="0"/>
              </a:spcBef>
              <a:spcAft>
                <a:spcPts val="0"/>
              </a:spcAft>
              <a:buClr>
                <a:srgbClr val="FFFFFF"/>
              </a:buClr>
              <a:buSzPts val="1100"/>
              <a:buFont typeface="Roboto Black"/>
              <a:buNone/>
              <a:defRPr sz="1100" b="0">
                <a:solidFill>
                  <a:srgbClr val="FFFFFF"/>
                </a:solidFill>
                <a:latin typeface="Roboto Black"/>
                <a:ea typeface="Roboto Black"/>
                <a:cs typeface="Roboto Black"/>
                <a:sym typeface="Roboto Black"/>
              </a:defRPr>
            </a:lvl5pPr>
            <a:lvl6pPr lvl="5" rtl="0">
              <a:spcBef>
                <a:spcPts val="0"/>
              </a:spcBef>
              <a:spcAft>
                <a:spcPts val="0"/>
              </a:spcAft>
              <a:buClr>
                <a:srgbClr val="FFFFFF"/>
              </a:buClr>
              <a:buSzPts val="1100"/>
              <a:buFont typeface="Roboto Black"/>
              <a:buNone/>
              <a:defRPr sz="1100" b="0">
                <a:solidFill>
                  <a:srgbClr val="FFFFFF"/>
                </a:solidFill>
                <a:latin typeface="Roboto Black"/>
                <a:ea typeface="Roboto Black"/>
                <a:cs typeface="Roboto Black"/>
                <a:sym typeface="Roboto Black"/>
              </a:defRPr>
            </a:lvl6pPr>
            <a:lvl7pPr lvl="6" rtl="0">
              <a:spcBef>
                <a:spcPts val="0"/>
              </a:spcBef>
              <a:spcAft>
                <a:spcPts val="0"/>
              </a:spcAft>
              <a:buClr>
                <a:srgbClr val="FFFFFF"/>
              </a:buClr>
              <a:buSzPts val="1100"/>
              <a:buFont typeface="Roboto Black"/>
              <a:buNone/>
              <a:defRPr sz="1100" b="0">
                <a:solidFill>
                  <a:srgbClr val="FFFFFF"/>
                </a:solidFill>
                <a:latin typeface="Roboto Black"/>
                <a:ea typeface="Roboto Black"/>
                <a:cs typeface="Roboto Black"/>
                <a:sym typeface="Roboto Black"/>
              </a:defRPr>
            </a:lvl7pPr>
            <a:lvl8pPr lvl="7" rtl="0">
              <a:spcBef>
                <a:spcPts val="0"/>
              </a:spcBef>
              <a:spcAft>
                <a:spcPts val="0"/>
              </a:spcAft>
              <a:buClr>
                <a:srgbClr val="FFFFFF"/>
              </a:buClr>
              <a:buSzPts val="1100"/>
              <a:buFont typeface="Roboto Black"/>
              <a:buNone/>
              <a:defRPr sz="1100" b="0">
                <a:solidFill>
                  <a:srgbClr val="FFFFFF"/>
                </a:solidFill>
                <a:latin typeface="Roboto Black"/>
                <a:ea typeface="Roboto Black"/>
                <a:cs typeface="Roboto Black"/>
                <a:sym typeface="Roboto Black"/>
              </a:defRPr>
            </a:lvl8pPr>
            <a:lvl9pPr lvl="8" rtl="0">
              <a:spcBef>
                <a:spcPts val="0"/>
              </a:spcBef>
              <a:spcAft>
                <a:spcPts val="0"/>
              </a:spcAft>
              <a:buClr>
                <a:srgbClr val="FFFFFF"/>
              </a:buClr>
              <a:buSzPts val="1100"/>
              <a:buFont typeface="Roboto Black"/>
              <a:buNone/>
              <a:defRPr sz="1100" b="0">
                <a:solidFill>
                  <a:srgbClr val="FFFFFF"/>
                </a:solidFill>
                <a:latin typeface="Roboto Black"/>
                <a:ea typeface="Roboto Black"/>
                <a:cs typeface="Roboto Black"/>
                <a:sym typeface="Roboto Black"/>
              </a:defRPr>
            </a:lvl9pPr>
          </a:lstStyle>
          <a:p>
            <a:endParaRPr/>
          </a:p>
        </p:txBody>
      </p:sp>
      <p:sp>
        <p:nvSpPr>
          <p:cNvPr id="150" name="Google Shape;150;g82cd155ba8_0_451"/>
          <p:cNvSpPr txBox="1">
            <a:spLocks noGrp="1"/>
          </p:cNvSpPr>
          <p:nvPr>
            <p:ph type="ctrTitle" idx="2"/>
          </p:nvPr>
        </p:nvSpPr>
        <p:spPr>
          <a:xfrm>
            <a:off x="5822506" y="3943413"/>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100"/>
              <a:buFont typeface="Roboto Black"/>
              <a:buNone/>
              <a:defRPr sz="1100" b="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1100"/>
              <a:buFont typeface="Roboto Black"/>
              <a:buNone/>
              <a:defRPr sz="1100" b="0">
                <a:solidFill>
                  <a:srgbClr val="FFFFFF"/>
                </a:solidFill>
                <a:latin typeface="Roboto Black"/>
                <a:ea typeface="Roboto Black"/>
                <a:cs typeface="Roboto Black"/>
                <a:sym typeface="Roboto Black"/>
              </a:defRPr>
            </a:lvl2pPr>
            <a:lvl3pPr lvl="2" rtl="0">
              <a:spcBef>
                <a:spcPts val="0"/>
              </a:spcBef>
              <a:spcAft>
                <a:spcPts val="0"/>
              </a:spcAft>
              <a:buClr>
                <a:srgbClr val="FFFFFF"/>
              </a:buClr>
              <a:buSzPts val="1100"/>
              <a:buFont typeface="Roboto Black"/>
              <a:buNone/>
              <a:defRPr sz="1100" b="0">
                <a:solidFill>
                  <a:srgbClr val="FFFFFF"/>
                </a:solidFill>
                <a:latin typeface="Roboto Black"/>
                <a:ea typeface="Roboto Black"/>
                <a:cs typeface="Roboto Black"/>
                <a:sym typeface="Roboto Black"/>
              </a:defRPr>
            </a:lvl3pPr>
            <a:lvl4pPr lvl="3" rtl="0">
              <a:spcBef>
                <a:spcPts val="0"/>
              </a:spcBef>
              <a:spcAft>
                <a:spcPts val="0"/>
              </a:spcAft>
              <a:buClr>
                <a:srgbClr val="FFFFFF"/>
              </a:buClr>
              <a:buSzPts val="1100"/>
              <a:buFont typeface="Roboto Black"/>
              <a:buNone/>
              <a:defRPr sz="1100" b="0">
                <a:solidFill>
                  <a:srgbClr val="FFFFFF"/>
                </a:solidFill>
                <a:latin typeface="Roboto Black"/>
                <a:ea typeface="Roboto Black"/>
                <a:cs typeface="Roboto Black"/>
                <a:sym typeface="Roboto Black"/>
              </a:defRPr>
            </a:lvl4pPr>
            <a:lvl5pPr lvl="4" rtl="0">
              <a:spcBef>
                <a:spcPts val="0"/>
              </a:spcBef>
              <a:spcAft>
                <a:spcPts val="0"/>
              </a:spcAft>
              <a:buClr>
                <a:srgbClr val="FFFFFF"/>
              </a:buClr>
              <a:buSzPts val="1100"/>
              <a:buFont typeface="Roboto Black"/>
              <a:buNone/>
              <a:defRPr sz="1100" b="0">
                <a:solidFill>
                  <a:srgbClr val="FFFFFF"/>
                </a:solidFill>
                <a:latin typeface="Roboto Black"/>
                <a:ea typeface="Roboto Black"/>
                <a:cs typeface="Roboto Black"/>
                <a:sym typeface="Roboto Black"/>
              </a:defRPr>
            </a:lvl5pPr>
            <a:lvl6pPr lvl="5" rtl="0">
              <a:spcBef>
                <a:spcPts val="0"/>
              </a:spcBef>
              <a:spcAft>
                <a:spcPts val="0"/>
              </a:spcAft>
              <a:buClr>
                <a:srgbClr val="FFFFFF"/>
              </a:buClr>
              <a:buSzPts val="1100"/>
              <a:buFont typeface="Roboto Black"/>
              <a:buNone/>
              <a:defRPr sz="1100" b="0">
                <a:solidFill>
                  <a:srgbClr val="FFFFFF"/>
                </a:solidFill>
                <a:latin typeface="Roboto Black"/>
                <a:ea typeface="Roboto Black"/>
                <a:cs typeface="Roboto Black"/>
                <a:sym typeface="Roboto Black"/>
              </a:defRPr>
            </a:lvl6pPr>
            <a:lvl7pPr lvl="6" rtl="0">
              <a:spcBef>
                <a:spcPts val="0"/>
              </a:spcBef>
              <a:spcAft>
                <a:spcPts val="0"/>
              </a:spcAft>
              <a:buClr>
                <a:srgbClr val="FFFFFF"/>
              </a:buClr>
              <a:buSzPts val="1100"/>
              <a:buFont typeface="Roboto Black"/>
              <a:buNone/>
              <a:defRPr sz="1100" b="0">
                <a:solidFill>
                  <a:srgbClr val="FFFFFF"/>
                </a:solidFill>
                <a:latin typeface="Roboto Black"/>
                <a:ea typeface="Roboto Black"/>
                <a:cs typeface="Roboto Black"/>
                <a:sym typeface="Roboto Black"/>
              </a:defRPr>
            </a:lvl7pPr>
            <a:lvl8pPr lvl="7" rtl="0">
              <a:spcBef>
                <a:spcPts val="0"/>
              </a:spcBef>
              <a:spcAft>
                <a:spcPts val="0"/>
              </a:spcAft>
              <a:buClr>
                <a:srgbClr val="FFFFFF"/>
              </a:buClr>
              <a:buSzPts val="1100"/>
              <a:buFont typeface="Roboto Black"/>
              <a:buNone/>
              <a:defRPr sz="1100" b="0">
                <a:solidFill>
                  <a:srgbClr val="FFFFFF"/>
                </a:solidFill>
                <a:latin typeface="Roboto Black"/>
                <a:ea typeface="Roboto Black"/>
                <a:cs typeface="Roboto Black"/>
                <a:sym typeface="Roboto Black"/>
              </a:defRPr>
            </a:lvl8pPr>
            <a:lvl9pPr lvl="8" rtl="0">
              <a:spcBef>
                <a:spcPts val="0"/>
              </a:spcBef>
              <a:spcAft>
                <a:spcPts val="0"/>
              </a:spcAft>
              <a:buClr>
                <a:srgbClr val="FFFFFF"/>
              </a:buClr>
              <a:buSzPts val="1100"/>
              <a:buFont typeface="Roboto Black"/>
              <a:buNone/>
              <a:defRPr sz="1100" b="0">
                <a:solidFill>
                  <a:srgbClr val="FFFFFF"/>
                </a:solidFill>
                <a:latin typeface="Roboto Black"/>
                <a:ea typeface="Roboto Black"/>
                <a:cs typeface="Roboto Black"/>
                <a:sym typeface="Roboto Black"/>
              </a:defRPr>
            </a:lvl9pPr>
          </a:lstStyle>
          <a:p>
            <a:endParaRPr/>
          </a:p>
        </p:txBody>
      </p:sp>
      <p:sp>
        <p:nvSpPr>
          <p:cNvPr id="151" name="Google Shape;151;g82cd155ba8_0_451"/>
          <p:cNvSpPr txBox="1">
            <a:spLocks noGrp="1"/>
          </p:cNvSpPr>
          <p:nvPr>
            <p:ph type="ctrTitle" idx="3"/>
          </p:nvPr>
        </p:nvSpPr>
        <p:spPr>
          <a:xfrm>
            <a:off x="5822506" y="3231488"/>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100"/>
              <a:buFont typeface="Roboto Black"/>
              <a:buNone/>
              <a:defRPr sz="1100" b="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1100"/>
              <a:buFont typeface="Roboto Black"/>
              <a:buNone/>
              <a:defRPr sz="1100" b="0">
                <a:solidFill>
                  <a:srgbClr val="FFFFFF"/>
                </a:solidFill>
                <a:latin typeface="Roboto Black"/>
                <a:ea typeface="Roboto Black"/>
                <a:cs typeface="Roboto Black"/>
                <a:sym typeface="Roboto Black"/>
              </a:defRPr>
            </a:lvl2pPr>
            <a:lvl3pPr lvl="2" rtl="0">
              <a:spcBef>
                <a:spcPts val="0"/>
              </a:spcBef>
              <a:spcAft>
                <a:spcPts val="0"/>
              </a:spcAft>
              <a:buClr>
                <a:srgbClr val="FFFFFF"/>
              </a:buClr>
              <a:buSzPts val="1100"/>
              <a:buFont typeface="Roboto Black"/>
              <a:buNone/>
              <a:defRPr sz="1100" b="0">
                <a:solidFill>
                  <a:srgbClr val="FFFFFF"/>
                </a:solidFill>
                <a:latin typeface="Roboto Black"/>
                <a:ea typeface="Roboto Black"/>
                <a:cs typeface="Roboto Black"/>
                <a:sym typeface="Roboto Black"/>
              </a:defRPr>
            </a:lvl3pPr>
            <a:lvl4pPr lvl="3" rtl="0">
              <a:spcBef>
                <a:spcPts val="0"/>
              </a:spcBef>
              <a:spcAft>
                <a:spcPts val="0"/>
              </a:spcAft>
              <a:buClr>
                <a:srgbClr val="FFFFFF"/>
              </a:buClr>
              <a:buSzPts val="1100"/>
              <a:buFont typeface="Roboto Black"/>
              <a:buNone/>
              <a:defRPr sz="1100" b="0">
                <a:solidFill>
                  <a:srgbClr val="FFFFFF"/>
                </a:solidFill>
                <a:latin typeface="Roboto Black"/>
                <a:ea typeface="Roboto Black"/>
                <a:cs typeface="Roboto Black"/>
                <a:sym typeface="Roboto Black"/>
              </a:defRPr>
            </a:lvl4pPr>
            <a:lvl5pPr lvl="4" rtl="0">
              <a:spcBef>
                <a:spcPts val="0"/>
              </a:spcBef>
              <a:spcAft>
                <a:spcPts val="0"/>
              </a:spcAft>
              <a:buClr>
                <a:srgbClr val="FFFFFF"/>
              </a:buClr>
              <a:buSzPts val="1100"/>
              <a:buFont typeface="Roboto Black"/>
              <a:buNone/>
              <a:defRPr sz="1100" b="0">
                <a:solidFill>
                  <a:srgbClr val="FFFFFF"/>
                </a:solidFill>
                <a:latin typeface="Roboto Black"/>
                <a:ea typeface="Roboto Black"/>
                <a:cs typeface="Roboto Black"/>
                <a:sym typeface="Roboto Black"/>
              </a:defRPr>
            </a:lvl5pPr>
            <a:lvl6pPr lvl="5" rtl="0">
              <a:spcBef>
                <a:spcPts val="0"/>
              </a:spcBef>
              <a:spcAft>
                <a:spcPts val="0"/>
              </a:spcAft>
              <a:buClr>
                <a:srgbClr val="FFFFFF"/>
              </a:buClr>
              <a:buSzPts val="1100"/>
              <a:buFont typeface="Roboto Black"/>
              <a:buNone/>
              <a:defRPr sz="1100" b="0">
                <a:solidFill>
                  <a:srgbClr val="FFFFFF"/>
                </a:solidFill>
                <a:latin typeface="Roboto Black"/>
                <a:ea typeface="Roboto Black"/>
                <a:cs typeface="Roboto Black"/>
                <a:sym typeface="Roboto Black"/>
              </a:defRPr>
            </a:lvl6pPr>
            <a:lvl7pPr lvl="6" rtl="0">
              <a:spcBef>
                <a:spcPts val="0"/>
              </a:spcBef>
              <a:spcAft>
                <a:spcPts val="0"/>
              </a:spcAft>
              <a:buClr>
                <a:srgbClr val="FFFFFF"/>
              </a:buClr>
              <a:buSzPts val="1100"/>
              <a:buFont typeface="Roboto Black"/>
              <a:buNone/>
              <a:defRPr sz="1100" b="0">
                <a:solidFill>
                  <a:srgbClr val="FFFFFF"/>
                </a:solidFill>
                <a:latin typeface="Roboto Black"/>
                <a:ea typeface="Roboto Black"/>
                <a:cs typeface="Roboto Black"/>
                <a:sym typeface="Roboto Black"/>
              </a:defRPr>
            </a:lvl7pPr>
            <a:lvl8pPr lvl="7" rtl="0">
              <a:spcBef>
                <a:spcPts val="0"/>
              </a:spcBef>
              <a:spcAft>
                <a:spcPts val="0"/>
              </a:spcAft>
              <a:buClr>
                <a:srgbClr val="FFFFFF"/>
              </a:buClr>
              <a:buSzPts val="1100"/>
              <a:buFont typeface="Roboto Black"/>
              <a:buNone/>
              <a:defRPr sz="1100" b="0">
                <a:solidFill>
                  <a:srgbClr val="FFFFFF"/>
                </a:solidFill>
                <a:latin typeface="Roboto Black"/>
                <a:ea typeface="Roboto Black"/>
                <a:cs typeface="Roboto Black"/>
                <a:sym typeface="Roboto Black"/>
              </a:defRPr>
            </a:lvl8pPr>
            <a:lvl9pPr lvl="8" rtl="0">
              <a:spcBef>
                <a:spcPts val="0"/>
              </a:spcBef>
              <a:spcAft>
                <a:spcPts val="0"/>
              </a:spcAft>
              <a:buClr>
                <a:srgbClr val="FFFFFF"/>
              </a:buClr>
              <a:buSzPts val="1100"/>
              <a:buFont typeface="Roboto Black"/>
              <a:buNone/>
              <a:defRPr sz="1100" b="0">
                <a:solidFill>
                  <a:srgbClr val="FFFFFF"/>
                </a:solidFill>
                <a:latin typeface="Roboto Black"/>
                <a:ea typeface="Roboto Black"/>
                <a:cs typeface="Roboto Black"/>
                <a:sym typeface="Roboto Black"/>
              </a:defRPr>
            </a:lvl9pPr>
          </a:lstStyle>
          <a:p>
            <a:endParaRPr/>
          </a:p>
        </p:txBody>
      </p:sp>
      <p:sp>
        <p:nvSpPr>
          <p:cNvPr id="152" name="Google Shape;152;g82cd155ba8_0_451"/>
          <p:cNvSpPr txBox="1">
            <a:spLocks noGrp="1"/>
          </p:cNvSpPr>
          <p:nvPr>
            <p:ph type="title" idx="4" hasCustomPrompt="1"/>
          </p:nvPr>
        </p:nvSpPr>
        <p:spPr>
          <a:xfrm>
            <a:off x="5822506" y="1971825"/>
            <a:ext cx="11769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153" name="Google Shape;153;g82cd155ba8_0_451"/>
          <p:cNvSpPr txBox="1">
            <a:spLocks noGrp="1"/>
          </p:cNvSpPr>
          <p:nvPr>
            <p:ph type="title" idx="5" hasCustomPrompt="1"/>
          </p:nvPr>
        </p:nvSpPr>
        <p:spPr>
          <a:xfrm>
            <a:off x="5822506" y="2712375"/>
            <a:ext cx="11769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154" name="Google Shape;154;g82cd155ba8_0_451"/>
          <p:cNvSpPr txBox="1">
            <a:spLocks noGrp="1"/>
          </p:cNvSpPr>
          <p:nvPr>
            <p:ph type="title" idx="6" hasCustomPrompt="1"/>
          </p:nvPr>
        </p:nvSpPr>
        <p:spPr>
          <a:xfrm>
            <a:off x="5822506" y="3442200"/>
            <a:ext cx="11769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155" name="Google Shape;155;g82cd155ba8_0_451"/>
          <p:cNvSpPr txBox="1">
            <a:spLocks noGrp="1"/>
          </p:cNvSpPr>
          <p:nvPr>
            <p:ph type="ctrTitle" idx="7"/>
          </p:nvPr>
        </p:nvSpPr>
        <p:spPr>
          <a:xfrm>
            <a:off x="311700" y="644550"/>
            <a:ext cx="8520600" cy="606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 IMAGE 2">
  <p:cSld name="TITLE_1_1_1_2_2">
    <p:spTree>
      <p:nvGrpSpPr>
        <p:cNvPr id="1" name="Shape 156"/>
        <p:cNvGrpSpPr/>
        <p:nvPr/>
      </p:nvGrpSpPr>
      <p:grpSpPr>
        <a:xfrm>
          <a:off x="0" y="0"/>
          <a:ext cx="0" cy="0"/>
          <a:chOff x="0" y="0"/>
          <a:chExt cx="0" cy="0"/>
        </a:xfrm>
      </p:grpSpPr>
      <p:sp>
        <p:nvSpPr>
          <p:cNvPr id="157" name="Google Shape;157;g82cd155ba8_0_459"/>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HANKS">
  <p:cSld name="TITLE_1_1_1_2_2_1_1">
    <p:spTree>
      <p:nvGrpSpPr>
        <p:cNvPr id="1" name="Shape 158"/>
        <p:cNvGrpSpPr/>
        <p:nvPr/>
      </p:nvGrpSpPr>
      <p:grpSpPr>
        <a:xfrm>
          <a:off x="0" y="0"/>
          <a:ext cx="0" cy="0"/>
          <a:chOff x="0" y="0"/>
          <a:chExt cx="0" cy="0"/>
        </a:xfrm>
      </p:grpSpPr>
      <p:sp>
        <p:nvSpPr>
          <p:cNvPr id="159" name="Google Shape;159;g82cd155ba8_0_461"/>
          <p:cNvSpPr/>
          <p:nvPr/>
        </p:nvSpPr>
        <p:spPr>
          <a:xfrm>
            <a:off x="3681325" y="543450"/>
            <a:ext cx="5803500" cy="4056600"/>
          </a:xfrm>
          <a:prstGeom prst="rect">
            <a:avLst/>
          </a:pr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EFFC1"/>
              </a:solidFill>
            </a:endParaRPr>
          </a:p>
        </p:txBody>
      </p:sp>
      <p:sp>
        <p:nvSpPr>
          <p:cNvPr id="160" name="Google Shape;160;g82cd155ba8_0_461"/>
          <p:cNvSpPr txBox="1">
            <a:spLocks noGrp="1"/>
          </p:cNvSpPr>
          <p:nvPr>
            <p:ph type="ctrTitle"/>
          </p:nvPr>
        </p:nvSpPr>
        <p:spPr>
          <a:xfrm>
            <a:off x="3986575" y="1429225"/>
            <a:ext cx="35781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E2A47"/>
              </a:buClr>
              <a:buSzPts val="3000"/>
              <a:buFont typeface="Roboto Black"/>
              <a:buNone/>
              <a:defRPr sz="3000" b="0">
                <a:solidFill>
                  <a:srgbClr val="0E2A47"/>
                </a:solidFill>
                <a:latin typeface="Roboto Black"/>
                <a:ea typeface="Roboto Black"/>
                <a:cs typeface="Roboto Black"/>
                <a:sym typeface="Roboto Black"/>
              </a:defRPr>
            </a:lvl1pPr>
            <a:lvl2pPr lvl="1" algn="ctr" rtl="0">
              <a:spcBef>
                <a:spcPts val="0"/>
              </a:spcBef>
              <a:spcAft>
                <a:spcPts val="0"/>
              </a:spcAft>
              <a:buClr>
                <a:srgbClr val="0E2A47"/>
              </a:buClr>
              <a:buSzPts val="5200"/>
              <a:buNone/>
              <a:defRPr sz="5200">
                <a:solidFill>
                  <a:srgbClr val="0E2A47"/>
                </a:solidFill>
              </a:defRPr>
            </a:lvl2pPr>
            <a:lvl3pPr lvl="2" algn="ctr" rtl="0">
              <a:spcBef>
                <a:spcPts val="0"/>
              </a:spcBef>
              <a:spcAft>
                <a:spcPts val="0"/>
              </a:spcAft>
              <a:buClr>
                <a:srgbClr val="0E2A47"/>
              </a:buClr>
              <a:buSzPts val="5200"/>
              <a:buNone/>
              <a:defRPr sz="5200">
                <a:solidFill>
                  <a:srgbClr val="0E2A47"/>
                </a:solidFill>
              </a:defRPr>
            </a:lvl3pPr>
            <a:lvl4pPr lvl="3" algn="ctr" rtl="0">
              <a:spcBef>
                <a:spcPts val="0"/>
              </a:spcBef>
              <a:spcAft>
                <a:spcPts val="0"/>
              </a:spcAft>
              <a:buClr>
                <a:srgbClr val="0E2A47"/>
              </a:buClr>
              <a:buSzPts val="5200"/>
              <a:buNone/>
              <a:defRPr sz="5200">
                <a:solidFill>
                  <a:srgbClr val="0E2A47"/>
                </a:solidFill>
              </a:defRPr>
            </a:lvl4pPr>
            <a:lvl5pPr lvl="4" algn="ctr" rtl="0">
              <a:spcBef>
                <a:spcPts val="0"/>
              </a:spcBef>
              <a:spcAft>
                <a:spcPts val="0"/>
              </a:spcAft>
              <a:buClr>
                <a:srgbClr val="0E2A47"/>
              </a:buClr>
              <a:buSzPts val="5200"/>
              <a:buNone/>
              <a:defRPr sz="5200">
                <a:solidFill>
                  <a:srgbClr val="0E2A47"/>
                </a:solidFill>
              </a:defRPr>
            </a:lvl5pPr>
            <a:lvl6pPr lvl="5" algn="ctr" rtl="0">
              <a:spcBef>
                <a:spcPts val="0"/>
              </a:spcBef>
              <a:spcAft>
                <a:spcPts val="0"/>
              </a:spcAft>
              <a:buClr>
                <a:srgbClr val="0E2A47"/>
              </a:buClr>
              <a:buSzPts val="5200"/>
              <a:buNone/>
              <a:defRPr sz="5200">
                <a:solidFill>
                  <a:srgbClr val="0E2A47"/>
                </a:solidFill>
              </a:defRPr>
            </a:lvl6pPr>
            <a:lvl7pPr lvl="6" algn="ctr" rtl="0">
              <a:spcBef>
                <a:spcPts val="0"/>
              </a:spcBef>
              <a:spcAft>
                <a:spcPts val="0"/>
              </a:spcAft>
              <a:buClr>
                <a:srgbClr val="0E2A47"/>
              </a:buClr>
              <a:buSzPts val="5200"/>
              <a:buNone/>
              <a:defRPr sz="5200">
                <a:solidFill>
                  <a:srgbClr val="0E2A47"/>
                </a:solidFill>
              </a:defRPr>
            </a:lvl7pPr>
            <a:lvl8pPr lvl="7" algn="ctr" rtl="0">
              <a:spcBef>
                <a:spcPts val="0"/>
              </a:spcBef>
              <a:spcAft>
                <a:spcPts val="0"/>
              </a:spcAft>
              <a:buClr>
                <a:srgbClr val="0E2A47"/>
              </a:buClr>
              <a:buSzPts val="5200"/>
              <a:buNone/>
              <a:defRPr sz="5200">
                <a:solidFill>
                  <a:srgbClr val="0E2A47"/>
                </a:solidFill>
              </a:defRPr>
            </a:lvl8pPr>
            <a:lvl9pPr lvl="8" algn="ctr" rtl="0">
              <a:spcBef>
                <a:spcPts val="0"/>
              </a:spcBef>
              <a:spcAft>
                <a:spcPts val="0"/>
              </a:spcAft>
              <a:buClr>
                <a:srgbClr val="0E2A47"/>
              </a:buClr>
              <a:buSzPts val="5200"/>
              <a:buNone/>
              <a:defRPr sz="5200">
                <a:solidFill>
                  <a:srgbClr val="0E2A47"/>
                </a:solidFill>
              </a:defRPr>
            </a:lvl9pPr>
          </a:lstStyle>
          <a:p>
            <a:endParaRPr/>
          </a:p>
        </p:txBody>
      </p:sp>
      <p:sp>
        <p:nvSpPr>
          <p:cNvPr id="161" name="Google Shape;161;g82cd155ba8_0_461"/>
          <p:cNvSpPr txBox="1">
            <a:spLocks noGrp="1"/>
          </p:cNvSpPr>
          <p:nvPr>
            <p:ph type="subTitle" idx="1"/>
          </p:nvPr>
        </p:nvSpPr>
        <p:spPr>
          <a:xfrm>
            <a:off x="3986575" y="2421700"/>
            <a:ext cx="4470900" cy="1877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E2A47"/>
              </a:buClr>
              <a:buSzPts val="1000"/>
              <a:buNone/>
              <a:defRPr sz="1000">
                <a:solidFill>
                  <a:srgbClr val="0E2A47"/>
                </a:solidFill>
              </a:defRPr>
            </a:lvl1pPr>
            <a:lvl2pPr lvl="1"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2pPr>
            <a:lvl3pPr lvl="2"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3pPr>
            <a:lvl4pPr lvl="3"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4pPr>
            <a:lvl5pPr lvl="4"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5pPr>
            <a:lvl6pPr lvl="5"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6pPr>
            <a:lvl7pPr lvl="6"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7pPr>
            <a:lvl8pPr lvl="7"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8pPr>
            <a:lvl9pPr lvl="8"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CREDITS">
  <p:cSld name="TITLE_1_1_2_1_1">
    <p:spTree>
      <p:nvGrpSpPr>
        <p:cNvPr id="1" name="Shape 162"/>
        <p:cNvGrpSpPr/>
        <p:nvPr/>
      </p:nvGrpSpPr>
      <p:grpSpPr>
        <a:xfrm>
          <a:off x="0" y="0"/>
          <a:ext cx="0" cy="0"/>
          <a:chOff x="0" y="0"/>
          <a:chExt cx="0" cy="0"/>
        </a:xfrm>
      </p:grpSpPr>
      <p:sp>
        <p:nvSpPr>
          <p:cNvPr id="163" name="Google Shape;163;g82cd155ba8_0_465"/>
          <p:cNvSpPr/>
          <p:nvPr/>
        </p:nvSpPr>
        <p:spPr>
          <a:xfrm>
            <a:off x="-349375" y="1621200"/>
            <a:ext cx="6832200" cy="2937300"/>
          </a:xfrm>
          <a:prstGeom prst="rect">
            <a:avLst/>
          </a:pr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g82cd155ba8_0_465"/>
          <p:cNvSpPr txBox="1">
            <a:spLocks noGrp="1"/>
          </p:cNvSpPr>
          <p:nvPr>
            <p:ph type="body" idx="1"/>
          </p:nvPr>
        </p:nvSpPr>
        <p:spPr>
          <a:xfrm>
            <a:off x="810000" y="2169000"/>
            <a:ext cx="8520600" cy="3416400"/>
          </a:xfrm>
          <a:prstGeom prst="rect">
            <a:avLst/>
          </a:prstGeom>
        </p:spPr>
        <p:txBody>
          <a:bodyPr spcFirstLastPara="1" wrap="square" lIns="91425" tIns="91425" rIns="91425" bIns="91425" anchor="t" anchorCtr="0">
            <a:noAutofit/>
          </a:bodyPr>
          <a:lstStyle>
            <a:lvl1pPr marL="457200" lvl="0" indent="-292100" rtl="0">
              <a:lnSpc>
                <a:spcPct val="115000"/>
              </a:lnSpc>
              <a:spcBef>
                <a:spcPts val="0"/>
              </a:spcBef>
              <a:spcAft>
                <a:spcPts val="0"/>
              </a:spcAft>
              <a:buClr>
                <a:srgbClr val="161234"/>
              </a:buClr>
              <a:buSzPts val="1000"/>
              <a:buChar char="●"/>
              <a:defRPr sz="1000">
                <a:solidFill>
                  <a:srgbClr val="161234"/>
                </a:solidFill>
              </a:defRPr>
            </a:lvl1pPr>
            <a:lvl2pPr marL="914400" lvl="1" indent="-292100" rtl="0">
              <a:lnSpc>
                <a:spcPct val="115000"/>
              </a:lnSpc>
              <a:spcBef>
                <a:spcPts val="1600"/>
              </a:spcBef>
              <a:spcAft>
                <a:spcPts val="0"/>
              </a:spcAft>
              <a:buClr>
                <a:srgbClr val="161234"/>
              </a:buClr>
              <a:buSzPts val="1000"/>
              <a:buChar char="○"/>
              <a:defRPr sz="1000">
                <a:solidFill>
                  <a:srgbClr val="161234"/>
                </a:solidFill>
              </a:defRPr>
            </a:lvl2pPr>
            <a:lvl3pPr marL="1371600" lvl="2" indent="-292100" rtl="0">
              <a:lnSpc>
                <a:spcPct val="115000"/>
              </a:lnSpc>
              <a:spcBef>
                <a:spcPts val="1600"/>
              </a:spcBef>
              <a:spcAft>
                <a:spcPts val="0"/>
              </a:spcAft>
              <a:buClr>
                <a:srgbClr val="161234"/>
              </a:buClr>
              <a:buSzPts val="1000"/>
              <a:buChar char="■"/>
              <a:defRPr sz="1000">
                <a:solidFill>
                  <a:srgbClr val="161234"/>
                </a:solidFill>
              </a:defRPr>
            </a:lvl3pPr>
            <a:lvl4pPr marL="1828800" lvl="3" indent="-292100" rtl="0">
              <a:lnSpc>
                <a:spcPct val="115000"/>
              </a:lnSpc>
              <a:spcBef>
                <a:spcPts val="1600"/>
              </a:spcBef>
              <a:spcAft>
                <a:spcPts val="0"/>
              </a:spcAft>
              <a:buClr>
                <a:srgbClr val="161234"/>
              </a:buClr>
              <a:buSzPts val="1000"/>
              <a:buChar char="●"/>
              <a:defRPr sz="1000">
                <a:solidFill>
                  <a:srgbClr val="161234"/>
                </a:solidFill>
              </a:defRPr>
            </a:lvl4pPr>
            <a:lvl5pPr marL="2286000" lvl="4" indent="-292100" rtl="0">
              <a:lnSpc>
                <a:spcPct val="115000"/>
              </a:lnSpc>
              <a:spcBef>
                <a:spcPts val="1600"/>
              </a:spcBef>
              <a:spcAft>
                <a:spcPts val="0"/>
              </a:spcAft>
              <a:buClr>
                <a:srgbClr val="161234"/>
              </a:buClr>
              <a:buSzPts val="1000"/>
              <a:buChar char="○"/>
              <a:defRPr sz="1000">
                <a:solidFill>
                  <a:srgbClr val="161234"/>
                </a:solidFill>
              </a:defRPr>
            </a:lvl5pPr>
            <a:lvl6pPr marL="2743200" lvl="5" indent="-292100" rtl="0">
              <a:lnSpc>
                <a:spcPct val="115000"/>
              </a:lnSpc>
              <a:spcBef>
                <a:spcPts val="1600"/>
              </a:spcBef>
              <a:spcAft>
                <a:spcPts val="0"/>
              </a:spcAft>
              <a:buClr>
                <a:srgbClr val="161234"/>
              </a:buClr>
              <a:buSzPts val="1000"/>
              <a:buChar char="■"/>
              <a:defRPr sz="1000">
                <a:solidFill>
                  <a:srgbClr val="161234"/>
                </a:solidFill>
              </a:defRPr>
            </a:lvl6pPr>
            <a:lvl7pPr marL="3200400" lvl="6" indent="-292100" rtl="0">
              <a:lnSpc>
                <a:spcPct val="115000"/>
              </a:lnSpc>
              <a:spcBef>
                <a:spcPts val="1600"/>
              </a:spcBef>
              <a:spcAft>
                <a:spcPts val="0"/>
              </a:spcAft>
              <a:buClr>
                <a:srgbClr val="161234"/>
              </a:buClr>
              <a:buSzPts val="1000"/>
              <a:buChar char="●"/>
              <a:defRPr sz="1000">
                <a:solidFill>
                  <a:srgbClr val="161234"/>
                </a:solidFill>
              </a:defRPr>
            </a:lvl7pPr>
            <a:lvl8pPr marL="3657600" lvl="7" indent="-292100" rtl="0">
              <a:lnSpc>
                <a:spcPct val="115000"/>
              </a:lnSpc>
              <a:spcBef>
                <a:spcPts val="1600"/>
              </a:spcBef>
              <a:spcAft>
                <a:spcPts val="0"/>
              </a:spcAft>
              <a:buClr>
                <a:srgbClr val="161234"/>
              </a:buClr>
              <a:buSzPts val="1000"/>
              <a:buChar char="○"/>
              <a:defRPr sz="1000">
                <a:solidFill>
                  <a:srgbClr val="161234"/>
                </a:solidFill>
              </a:defRPr>
            </a:lvl8pPr>
            <a:lvl9pPr marL="4114800" lvl="8" indent="-292100" rtl="0">
              <a:lnSpc>
                <a:spcPct val="115000"/>
              </a:lnSpc>
              <a:spcBef>
                <a:spcPts val="1600"/>
              </a:spcBef>
              <a:spcAft>
                <a:spcPts val="1600"/>
              </a:spcAft>
              <a:buClr>
                <a:srgbClr val="161234"/>
              </a:buClr>
              <a:buSzPts val="1000"/>
              <a:buChar char="■"/>
              <a:defRPr sz="1000">
                <a:solidFill>
                  <a:srgbClr val="161234"/>
                </a:solidFill>
              </a:defRPr>
            </a:lvl9pPr>
          </a:lstStyle>
          <a:p>
            <a:endParaRPr/>
          </a:p>
        </p:txBody>
      </p:sp>
      <p:sp>
        <p:nvSpPr>
          <p:cNvPr id="165" name="Google Shape;165;g82cd155ba8_0_465"/>
          <p:cNvSpPr txBox="1">
            <a:spLocks noGrp="1"/>
          </p:cNvSpPr>
          <p:nvPr>
            <p:ph type="ctrTitle"/>
          </p:nvPr>
        </p:nvSpPr>
        <p:spPr>
          <a:xfrm>
            <a:off x="892325" y="644550"/>
            <a:ext cx="79401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5200"/>
              <a:buNone/>
              <a:defRPr sz="5200">
                <a:solidFill>
                  <a:srgbClr val="FFFFFF"/>
                </a:solidFill>
              </a:defRPr>
            </a:lvl2pPr>
            <a:lvl3pPr lvl="2" rtl="0">
              <a:spcBef>
                <a:spcPts val="0"/>
              </a:spcBef>
              <a:spcAft>
                <a:spcPts val="0"/>
              </a:spcAft>
              <a:buClr>
                <a:srgbClr val="FFFFFF"/>
              </a:buClr>
              <a:buSzPts val="5200"/>
              <a:buNone/>
              <a:defRPr sz="5200">
                <a:solidFill>
                  <a:srgbClr val="FFFFFF"/>
                </a:solidFill>
              </a:defRPr>
            </a:lvl3pPr>
            <a:lvl4pPr lvl="3" rtl="0">
              <a:spcBef>
                <a:spcPts val="0"/>
              </a:spcBef>
              <a:spcAft>
                <a:spcPts val="0"/>
              </a:spcAft>
              <a:buClr>
                <a:srgbClr val="FFFFFF"/>
              </a:buClr>
              <a:buSzPts val="5200"/>
              <a:buNone/>
              <a:defRPr sz="5200">
                <a:solidFill>
                  <a:srgbClr val="FFFFFF"/>
                </a:solidFill>
              </a:defRPr>
            </a:lvl4pPr>
            <a:lvl5pPr lvl="4" rtl="0">
              <a:spcBef>
                <a:spcPts val="0"/>
              </a:spcBef>
              <a:spcAft>
                <a:spcPts val="0"/>
              </a:spcAft>
              <a:buClr>
                <a:srgbClr val="FFFFFF"/>
              </a:buClr>
              <a:buSzPts val="5200"/>
              <a:buNone/>
              <a:defRPr sz="5200">
                <a:solidFill>
                  <a:srgbClr val="FFFFFF"/>
                </a:solidFill>
              </a:defRPr>
            </a:lvl5pPr>
            <a:lvl6pPr lvl="5" rtl="0">
              <a:spcBef>
                <a:spcPts val="0"/>
              </a:spcBef>
              <a:spcAft>
                <a:spcPts val="0"/>
              </a:spcAft>
              <a:buClr>
                <a:srgbClr val="FFFFFF"/>
              </a:buClr>
              <a:buSzPts val="5200"/>
              <a:buNone/>
              <a:defRPr sz="5200">
                <a:solidFill>
                  <a:srgbClr val="FFFFFF"/>
                </a:solidFill>
              </a:defRPr>
            </a:lvl6pPr>
            <a:lvl7pPr lvl="6" rtl="0">
              <a:spcBef>
                <a:spcPts val="0"/>
              </a:spcBef>
              <a:spcAft>
                <a:spcPts val="0"/>
              </a:spcAft>
              <a:buClr>
                <a:srgbClr val="FFFFFF"/>
              </a:buClr>
              <a:buSzPts val="5200"/>
              <a:buNone/>
              <a:defRPr sz="5200">
                <a:solidFill>
                  <a:srgbClr val="FFFFFF"/>
                </a:solidFill>
              </a:defRPr>
            </a:lvl7pPr>
            <a:lvl8pPr lvl="7" rtl="0">
              <a:spcBef>
                <a:spcPts val="0"/>
              </a:spcBef>
              <a:spcAft>
                <a:spcPts val="0"/>
              </a:spcAft>
              <a:buClr>
                <a:srgbClr val="FFFFFF"/>
              </a:buClr>
              <a:buSzPts val="5200"/>
              <a:buNone/>
              <a:defRPr sz="5200">
                <a:solidFill>
                  <a:srgbClr val="FFFFFF"/>
                </a:solidFill>
              </a:defRPr>
            </a:lvl8pPr>
            <a:lvl9pPr lvl="8" rtl="0">
              <a:spcBef>
                <a:spcPts val="0"/>
              </a:spcBef>
              <a:spcAft>
                <a:spcPts val="0"/>
              </a:spcAft>
              <a:buClr>
                <a:srgbClr val="FFFFFF"/>
              </a:buClr>
              <a:buSzPts val="5200"/>
              <a:buNone/>
              <a:defRPr sz="5200">
                <a:solidFill>
                  <a:srgbClr val="FFFFFF"/>
                </a:solidFill>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RESOURCES">
  <p:cSld name="TITLE_1_1_2_1_1_1">
    <p:spTree>
      <p:nvGrpSpPr>
        <p:cNvPr id="1" name="Shape 166"/>
        <p:cNvGrpSpPr/>
        <p:nvPr/>
      </p:nvGrpSpPr>
      <p:grpSpPr>
        <a:xfrm>
          <a:off x="0" y="0"/>
          <a:ext cx="0" cy="0"/>
          <a:chOff x="0" y="0"/>
          <a:chExt cx="0" cy="0"/>
        </a:xfrm>
      </p:grpSpPr>
      <p:sp>
        <p:nvSpPr>
          <p:cNvPr id="167" name="Google Shape;167;g82cd155ba8_0_469"/>
          <p:cNvSpPr/>
          <p:nvPr/>
        </p:nvSpPr>
        <p:spPr>
          <a:xfrm>
            <a:off x="-349375" y="1287500"/>
            <a:ext cx="6832200" cy="3607200"/>
          </a:xfrm>
          <a:prstGeom prst="rect">
            <a:avLst/>
          </a:prstGeom>
          <a:gradFill>
            <a:gsLst>
              <a:gs pos="0">
                <a:srgbClr val="052643"/>
              </a:gs>
              <a:gs pos="100000">
                <a:srgbClr val="04152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g82cd155ba8_0_469"/>
          <p:cNvSpPr txBox="1">
            <a:spLocks noGrp="1"/>
          </p:cNvSpPr>
          <p:nvPr>
            <p:ph type="body" idx="1"/>
          </p:nvPr>
        </p:nvSpPr>
        <p:spPr>
          <a:xfrm>
            <a:off x="810000" y="1478150"/>
            <a:ext cx="8520600" cy="3416400"/>
          </a:xfrm>
          <a:prstGeom prst="rect">
            <a:avLst/>
          </a:prstGeom>
        </p:spPr>
        <p:txBody>
          <a:bodyPr spcFirstLastPara="1" wrap="square" lIns="91425" tIns="91425" rIns="91425" bIns="91425" anchor="t" anchorCtr="0">
            <a:noAutofit/>
          </a:bodyPr>
          <a:lstStyle>
            <a:lvl1pPr marL="457200" lvl="0" indent="-279400" rtl="0">
              <a:lnSpc>
                <a:spcPct val="115000"/>
              </a:lnSpc>
              <a:spcBef>
                <a:spcPts val="0"/>
              </a:spcBef>
              <a:spcAft>
                <a:spcPts val="0"/>
              </a:spcAft>
              <a:buClr>
                <a:srgbClr val="1EFFC1"/>
              </a:buClr>
              <a:buSzPts val="800"/>
              <a:buChar char="●"/>
              <a:defRPr sz="800">
                <a:solidFill>
                  <a:srgbClr val="1EFFC1"/>
                </a:solidFill>
              </a:defRPr>
            </a:lvl1pPr>
            <a:lvl2pPr marL="914400" lvl="1" indent="-279400" rtl="0">
              <a:lnSpc>
                <a:spcPct val="115000"/>
              </a:lnSpc>
              <a:spcBef>
                <a:spcPts val="1600"/>
              </a:spcBef>
              <a:spcAft>
                <a:spcPts val="0"/>
              </a:spcAft>
              <a:buClr>
                <a:srgbClr val="1EFFC1"/>
              </a:buClr>
              <a:buSzPts val="800"/>
              <a:buChar char="○"/>
              <a:defRPr sz="800">
                <a:solidFill>
                  <a:srgbClr val="1EFFC1"/>
                </a:solidFill>
              </a:defRPr>
            </a:lvl2pPr>
            <a:lvl3pPr marL="1371600" lvl="2" indent="-279400" rtl="0">
              <a:lnSpc>
                <a:spcPct val="115000"/>
              </a:lnSpc>
              <a:spcBef>
                <a:spcPts val="1600"/>
              </a:spcBef>
              <a:spcAft>
                <a:spcPts val="0"/>
              </a:spcAft>
              <a:buClr>
                <a:srgbClr val="1EFFC1"/>
              </a:buClr>
              <a:buSzPts val="800"/>
              <a:buChar char="■"/>
              <a:defRPr sz="800">
                <a:solidFill>
                  <a:srgbClr val="1EFFC1"/>
                </a:solidFill>
              </a:defRPr>
            </a:lvl3pPr>
            <a:lvl4pPr marL="1828800" lvl="3" indent="-279400" rtl="0">
              <a:lnSpc>
                <a:spcPct val="115000"/>
              </a:lnSpc>
              <a:spcBef>
                <a:spcPts val="1600"/>
              </a:spcBef>
              <a:spcAft>
                <a:spcPts val="0"/>
              </a:spcAft>
              <a:buClr>
                <a:srgbClr val="1EFFC1"/>
              </a:buClr>
              <a:buSzPts val="800"/>
              <a:buChar char="●"/>
              <a:defRPr sz="800">
                <a:solidFill>
                  <a:srgbClr val="1EFFC1"/>
                </a:solidFill>
              </a:defRPr>
            </a:lvl4pPr>
            <a:lvl5pPr marL="2286000" lvl="4" indent="-279400" rtl="0">
              <a:lnSpc>
                <a:spcPct val="115000"/>
              </a:lnSpc>
              <a:spcBef>
                <a:spcPts val="1600"/>
              </a:spcBef>
              <a:spcAft>
                <a:spcPts val="0"/>
              </a:spcAft>
              <a:buClr>
                <a:srgbClr val="1EFFC1"/>
              </a:buClr>
              <a:buSzPts val="800"/>
              <a:buChar char="○"/>
              <a:defRPr sz="800">
                <a:solidFill>
                  <a:srgbClr val="1EFFC1"/>
                </a:solidFill>
              </a:defRPr>
            </a:lvl5pPr>
            <a:lvl6pPr marL="2743200" lvl="5" indent="-279400" rtl="0">
              <a:lnSpc>
                <a:spcPct val="115000"/>
              </a:lnSpc>
              <a:spcBef>
                <a:spcPts val="1600"/>
              </a:spcBef>
              <a:spcAft>
                <a:spcPts val="0"/>
              </a:spcAft>
              <a:buClr>
                <a:srgbClr val="1EFFC1"/>
              </a:buClr>
              <a:buSzPts val="800"/>
              <a:buChar char="■"/>
              <a:defRPr sz="800">
                <a:solidFill>
                  <a:srgbClr val="1EFFC1"/>
                </a:solidFill>
              </a:defRPr>
            </a:lvl6pPr>
            <a:lvl7pPr marL="3200400" lvl="6" indent="-279400" rtl="0">
              <a:lnSpc>
                <a:spcPct val="115000"/>
              </a:lnSpc>
              <a:spcBef>
                <a:spcPts val="1600"/>
              </a:spcBef>
              <a:spcAft>
                <a:spcPts val="0"/>
              </a:spcAft>
              <a:buClr>
                <a:srgbClr val="1EFFC1"/>
              </a:buClr>
              <a:buSzPts val="800"/>
              <a:buChar char="●"/>
              <a:defRPr sz="800">
                <a:solidFill>
                  <a:srgbClr val="1EFFC1"/>
                </a:solidFill>
              </a:defRPr>
            </a:lvl7pPr>
            <a:lvl8pPr marL="3657600" lvl="7" indent="-279400" rtl="0">
              <a:lnSpc>
                <a:spcPct val="115000"/>
              </a:lnSpc>
              <a:spcBef>
                <a:spcPts val="1600"/>
              </a:spcBef>
              <a:spcAft>
                <a:spcPts val="0"/>
              </a:spcAft>
              <a:buClr>
                <a:srgbClr val="1EFFC1"/>
              </a:buClr>
              <a:buSzPts val="800"/>
              <a:buChar char="○"/>
              <a:defRPr sz="800">
                <a:solidFill>
                  <a:srgbClr val="1EFFC1"/>
                </a:solidFill>
              </a:defRPr>
            </a:lvl8pPr>
            <a:lvl9pPr marL="4114800" lvl="8" indent="-279400" rtl="0">
              <a:lnSpc>
                <a:spcPct val="115000"/>
              </a:lnSpc>
              <a:spcBef>
                <a:spcPts val="1600"/>
              </a:spcBef>
              <a:spcAft>
                <a:spcPts val="1600"/>
              </a:spcAft>
              <a:buClr>
                <a:srgbClr val="1EFFC1"/>
              </a:buClr>
              <a:buSzPts val="800"/>
              <a:buChar char="■"/>
              <a:defRPr sz="800">
                <a:solidFill>
                  <a:srgbClr val="1EFFC1"/>
                </a:solidFill>
              </a:defRPr>
            </a:lvl9pPr>
          </a:lstStyle>
          <a:p>
            <a:endParaRPr/>
          </a:p>
        </p:txBody>
      </p:sp>
      <p:sp>
        <p:nvSpPr>
          <p:cNvPr id="169" name="Google Shape;169;g82cd155ba8_0_469"/>
          <p:cNvSpPr txBox="1">
            <a:spLocks noGrp="1"/>
          </p:cNvSpPr>
          <p:nvPr>
            <p:ph type="ctrTitle"/>
          </p:nvPr>
        </p:nvSpPr>
        <p:spPr>
          <a:xfrm>
            <a:off x="892325" y="644550"/>
            <a:ext cx="79401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161234"/>
              </a:buClr>
              <a:buSzPts val="3000"/>
              <a:buFont typeface="Roboto Black"/>
              <a:buNone/>
              <a:defRPr sz="3000" b="0">
                <a:solidFill>
                  <a:srgbClr val="161234"/>
                </a:solidFill>
                <a:latin typeface="Roboto Black"/>
                <a:ea typeface="Roboto Black"/>
                <a:cs typeface="Roboto Black"/>
                <a:sym typeface="Roboto Black"/>
              </a:defRPr>
            </a:lvl1pPr>
            <a:lvl2pPr lvl="1" rtl="0">
              <a:spcBef>
                <a:spcPts val="0"/>
              </a:spcBef>
              <a:spcAft>
                <a:spcPts val="0"/>
              </a:spcAft>
              <a:buClr>
                <a:srgbClr val="161234"/>
              </a:buClr>
              <a:buSzPts val="5200"/>
              <a:buNone/>
              <a:defRPr sz="5200">
                <a:solidFill>
                  <a:srgbClr val="161234"/>
                </a:solidFill>
              </a:defRPr>
            </a:lvl2pPr>
            <a:lvl3pPr lvl="2" rtl="0">
              <a:spcBef>
                <a:spcPts val="0"/>
              </a:spcBef>
              <a:spcAft>
                <a:spcPts val="0"/>
              </a:spcAft>
              <a:buClr>
                <a:srgbClr val="161234"/>
              </a:buClr>
              <a:buSzPts val="5200"/>
              <a:buNone/>
              <a:defRPr sz="5200">
                <a:solidFill>
                  <a:srgbClr val="161234"/>
                </a:solidFill>
              </a:defRPr>
            </a:lvl3pPr>
            <a:lvl4pPr lvl="3" rtl="0">
              <a:spcBef>
                <a:spcPts val="0"/>
              </a:spcBef>
              <a:spcAft>
                <a:spcPts val="0"/>
              </a:spcAft>
              <a:buClr>
                <a:srgbClr val="161234"/>
              </a:buClr>
              <a:buSzPts val="5200"/>
              <a:buNone/>
              <a:defRPr sz="5200">
                <a:solidFill>
                  <a:srgbClr val="161234"/>
                </a:solidFill>
              </a:defRPr>
            </a:lvl4pPr>
            <a:lvl5pPr lvl="4" rtl="0">
              <a:spcBef>
                <a:spcPts val="0"/>
              </a:spcBef>
              <a:spcAft>
                <a:spcPts val="0"/>
              </a:spcAft>
              <a:buClr>
                <a:srgbClr val="161234"/>
              </a:buClr>
              <a:buSzPts val="5200"/>
              <a:buNone/>
              <a:defRPr sz="5200">
                <a:solidFill>
                  <a:srgbClr val="161234"/>
                </a:solidFill>
              </a:defRPr>
            </a:lvl5pPr>
            <a:lvl6pPr lvl="5" rtl="0">
              <a:spcBef>
                <a:spcPts val="0"/>
              </a:spcBef>
              <a:spcAft>
                <a:spcPts val="0"/>
              </a:spcAft>
              <a:buClr>
                <a:srgbClr val="161234"/>
              </a:buClr>
              <a:buSzPts val="5200"/>
              <a:buNone/>
              <a:defRPr sz="5200">
                <a:solidFill>
                  <a:srgbClr val="161234"/>
                </a:solidFill>
              </a:defRPr>
            </a:lvl6pPr>
            <a:lvl7pPr lvl="6" rtl="0">
              <a:spcBef>
                <a:spcPts val="0"/>
              </a:spcBef>
              <a:spcAft>
                <a:spcPts val="0"/>
              </a:spcAft>
              <a:buClr>
                <a:srgbClr val="161234"/>
              </a:buClr>
              <a:buSzPts val="5200"/>
              <a:buNone/>
              <a:defRPr sz="5200">
                <a:solidFill>
                  <a:srgbClr val="161234"/>
                </a:solidFill>
              </a:defRPr>
            </a:lvl7pPr>
            <a:lvl8pPr lvl="7" rtl="0">
              <a:spcBef>
                <a:spcPts val="0"/>
              </a:spcBef>
              <a:spcAft>
                <a:spcPts val="0"/>
              </a:spcAft>
              <a:buClr>
                <a:srgbClr val="161234"/>
              </a:buClr>
              <a:buSzPts val="5200"/>
              <a:buNone/>
              <a:defRPr sz="5200">
                <a:solidFill>
                  <a:srgbClr val="161234"/>
                </a:solidFill>
              </a:defRPr>
            </a:lvl8pPr>
            <a:lvl9pPr lvl="8" rtl="0">
              <a:spcBef>
                <a:spcPts val="0"/>
              </a:spcBef>
              <a:spcAft>
                <a:spcPts val="0"/>
              </a:spcAft>
              <a:buClr>
                <a:srgbClr val="161234"/>
              </a:buClr>
              <a:buSzPts val="5200"/>
              <a:buNone/>
              <a:defRPr sz="5200">
                <a:solidFill>
                  <a:srgbClr val="161234"/>
                </a:solidFill>
              </a:defRPr>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70"/>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TEXT + IMAGE">
  <p:cSld name="TITLE_2">
    <p:spTree>
      <p:nvGrpSpPr>
        <p:cNvPr id="1" name="Shape 31"/>
        <p:cNvGrpSpPr/>
        <p:nvPr/>
      </p:nvGrpSpPr>
      <p:grpSpPr>
        <a:xfrm>
          <a:off x="0" y="0"/>
          <a:ext cx="0" cy="0"/>
          <a:chOff x="0" y="0"/>
          <a:chExt cx="0" cy="0"/>
        </a:xfrm>
      </p:grpSpPr>
      <p:sp>
        <p:nvSpPr>
          <p:cNvPr id="32" name="Google Shape;32;p34"/>
          <p:cNvSpPr txBox="1">
            <a:spLocks noGrp="1"/>
          </p:cNvSpPr>
          <p:nvPr>
            <p:ph type="ctrTitle"/>
          </p:nvPr>
        </p:nvSpPr>
        <p:spPr>
          <a:xfrm>
            <a:off x="4893700" y="1737500"/>
            <a:ext cx="3530400" cy="6066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rgbClr val="FFFFFF"/>
              </a:buClr>
              <a:buSzPts val="3600"/>
              <a:buFont typeface="Roboto Black"/>
              <a:buNone/>
              <a:defRPr sz="3600" b="0">
                <a:solidFill>
                  <a:srgbClr val="FFFFFF"/>
                </a:solidFill>
                <a:latin typeface="Roboto Black"/>
                <a:ea typeface="Roboto Black"/>
                <a:cs typeface="Roboto Black"/>
                <a:sym typeface="Roboto Black"/>
              </a:defRPr>
            </a:lvl1pPr>
            <a:lvl2pPr lvl="1" algn="ctr">
              <a:lnSpc>
                <a:spcPct val="100000"/>
              </a:lnSpc>
              <a:spcBef>
                <a:spcPts val="0"/>
              </a:spcBef>
              <a:spcAft>
                <a:spcPts val="0"/>
              </a:spcAft>
              <a:buClr>
                <a:srgbClr val="FFFFFF"/>
              </a:buClr>
              <a:buSzPts val="5200"/>
              <a:buNone/>
              <a:defRPr sz="5200">
                <a:solidFill>
                  <a:srgbClr val="FFFFFF"/>
                </a:solidFill>
              </a:defRPr>
            </a:lvl2pPr>
            <a:lvl3pPr lvl="2" algn="ctr">
              <a:lnSpc>
                <a:spcPct val="100000"/>
              </a:lnSpc>
              <a:spcBef>
                <a:spcPts val="0"/>
              </a:spcBef>
              <a:spcAft>
                <a:spcPts val="0"/>
              </a:spcAft>
              <a:buClr>
                <a:srgbClr val="FFFFFF"/>
              </a:buClr>
              <a:buSzPts val="5200"/>
              <a:buNone/>
              <a:defRPr sz="5200">
                <a:solidFill>
                  <a:srgbClr val="FFFFFF"/>
                </a:solidFill>
              </a:defRPr>
            </a:lvl3pPr>
            <a:lvl4pPr lvl="3" algn="ctr">
              <a:lnSpc>
                <a:spcPct val="100000"/>
              </a:lnSpc>
              <a:spcBef>
                <a:spcPts val="0"/>
              </a:spcBef>
              <a:spcAft>
                <a:spcPts val="0"/>
              </a:spcAft>
              <a:buClr>
                <a:srgbClr val="FFFFFF"/>
              </a:buClr>
              <a:buSzPts val="5200"/>
              <a:buNone/>
              <a:defRPr sz="5200">
                <a:solidFill>
                  <a:srgbClr val="FFFFFF"/>
                </a:solidFill>
              </a:defRPr>
            </a:lvl4pPr>
            <a:lvl5pPr lvl="4" algn="ctr">
              <a:lnSpc>
                <a:spcPct val="100000"/>
              </a:lnSpc>
              <a:spcBef>
                <a:spcPts val="0"/>
              </a:spcBef>
              <a:spcAft>
                <a:spcPts val="0"/>
              </a:spcAft>
              <a:buClr>
                <a:srgbClr val="FFFFFF"/>
              </a:buClr>
              <a:buSzPts val="5200"/>
              <a:buNone/>
              <a:defRPr sz="5200">
                <a:solidFill>
                  <a:srgbClr val="FFFFFF"/>
                </a:solidFill>
              </a:defRPr>
            </a:lvl5pPr>
            <a:lvl6pPr lvl="5" algn="ctr">
              <a:lnSpc>
                <a:spcPct val="100000"/>
              </a:lnSpc>
              <a:spcBef>
                <a:spcPts val="0"/>
              </a:spcBef>
              <a:spcAft>
                <a:spcPts val="0"/>
              </a:spcAft>
              <a:buClr>
                <a:srgbClr val="FFFFFF"/>
              </a:buClr>
              <a:buSzPts val="5200"/>
              <a:buNone/>
              <a:defRPr sz="5200">
                <a:solidFill>
                  <a:srgbClr val="FFFFFF"/>
                </a:solidFill>
              </a:defRPr>
            </a:lvl6pPr>
            <a:lvl7pPr lvl="6" algn="ctr">
              <a:lnSpc>
                <a:spcPct val="100000"/>
              </a:lnSpc>
              <a:spcBef>
                <a:spcPts val="0"/>
              </a:spcBef>
              <a:spcAft>
                <a:spcPts val="0"/>
              </a:spcAft>
              <a:buClr>
                <a:srgbClr val="FFFFFF"/>
              </a:buClr>
              <a:buSzPts val="5200"/>
              <a:buNone/>
              <a:defRPr sz="5200">
                <a:solidFill>
                  <a:srgbClr val="FFFFFF"/>
                </a:solidFill>
              </a:defRPr>
            </a:lvl7pPr>
            <a:lvl8pPr lvl="7" algn="ctr">
              <a:lnSpc>
                <a:spcPct val="100000"/>
              </a:lnSpc>
              <a:spcBef>
                <a:spcPts val="0"/>
              </a:spcBef>
              <a:spcAft>
                <a:spcPts val="0"/>
              </a:spcAft>
              <a:buClr>
                <a:srgbClr val="FFFFFF"/>
              </a:buClr>
              <a:buSzPts val="5200"/>
              <a:buNone/>
              <a:defRPr sz="5200">
                <a:solidFill>
                  <a:srgbClr val="FFFFFF"/>
                </a:solidFill>
              </a:defRPr>
            </a:lvl8pPr>
            <a:lvl9pPr lvl="8" algn="ctr">
              <a:lnSpc>
                <a:spcPct val="100000"/>
              </a:lnSpc>
              <a:spcBef>
                <a:spcPts val="0"/>
              </a:spcBef>
              <a:spcAft>
                <a:spcPts val="0"/>
              </a:spcAft>
              <a:buClr>
                <a:srgbClr val="FFFFFF"/>
              </a:buClr>
              <a:buSzPts val="5200"/>
              <a:buNone/>
              <a:defRPr sz="5200">
                <a:solidFill>
                  <a:srgbClr val="FFFFFF"/>
                </a:solidFill>
              </a:defRPr>
            </a:lvl9pPr>
          </a:lstStyle>
          <a:p>
            <a:endParaRPr/>
          </a:p>
        </p:txBody>
      </p:sp>
      <p:sp>
        <p:nvSpPr>
          <p:cNvPr id="33" name="Google Shape;33;p34"/>
          <p:cNvSpPr txBox="1">
            <a:spLocks noGrp="1"/>
          </p:cNvSpPr>
          <p:nvPr>
            <p:ph type="subTitle" idx="1"/>
          </p:nvPr>
        </p:nvSpPr>
        <p:spPr>
          <a:xfrm>
            <a:off x="4893700" y="2746375"/>
            <a:ext cx="3457500" cy="14205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FFFFFF"/>
              </a:buClr>
              <a:buSzPts val="1100"/>
              <a:buNone/>
              <a:defRPr sz="1100">
                <a:solidFill>
                  <a:srgbClr val="FFFFFF"/>
                </a:solidFill>
              </a:defRPr>
            </a:lvl1pPr>
            <a:lvl2pPr lvl="1" algn="l">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2pPr>
            <a:lvl3pPr lvl="2" algn="l">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3pPr>
            <a:lvl4pPr lvl="3" algn="l">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4pPr>
            <a:lvl5pPr lvl="4" algn="l">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5pPr>
            <a:lvl6pPr lvl="5" algn="l">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6pPr>
            <a:lvl7pPr lvl="6" algn="l">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7pPr>
            <a:lvl8pPr lvl="7" algn="l">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8pPr>
            <a:lvl9pPr lvl="8" algn="l">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HREE COLUMNS">
  <p:cSld name="TITLE_1_1">
    <p:spTree>
      <p:nvGrpSpPr>
        <p:cNvPr id="1" name="Shape 34"/>
        <p:cNvGrpSpPr/>
        <p:nvPr/>
      </p:nvGrpSpPr>
      <p:grpSpPr>
        <a:xfrm>
          <a:off x="0" y="0"/>
          <a:ext cx="0" cy="0"/>
          <a:chOff x="0" y="0"/>
          <a:chExt cx="0" cy="0"/>
        </a:xfrm>
      </p:grpSpPr>
      <p:sp>
        <p:nvSpPr>
          <p:cNvPr id="35" name="Google Shape;35;p35"/>
          <p:cNvSpPr txBox="1">
            <a:spLocks noGrp="1"/>
          </p:cNvSpPr>
          <p:nvPr>
            <p:ph type="subTitle" idx="1"/>
          </p:nvPr>
        </p:nvSpPr>
        <p:spPr>
          <a:xfrm>
            <a:off x="819931" y="3340125"/>
            <a:ext cx="1889400" cy="5025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rgbClr val="FFFFFF"/>
              </a:buClr>
              <a:buSzPts val="1100"/>
              <a:buNone/>
              <a:defRPr sz="1100">
                <a:solidFill>
                  <a:srgbClr val="FFFFFF"/>
                </a:solidFill>
              </a:defRPr>
            </a:lvl1pPr>
            <a:lvl2pPr lvl="1" algn="ctr">
              <a:lnSpc>
                <a:spcPct val="100000"/>
              </a:lnSpc>
              <a:spcBef>
                <a:spcPts val="0"/>
              </a:spcBef>
              <a:spcAft>
                <a:spcPts val="0"/>
              </a:spcAft>
              <a:buClr>
                <a:srgbClr val="FFFFFF"/>
              </a:buClr>
              <a:buSzPts val="1100"/>
              <a:buNone/>
              <a:defRPr sz="1100">
                <a:solidFill>
                  <a:srgbClr val="FFFFFF"/>
                </a:solidFill>
              </a:defRPr>
            </a:lvl2pPr>
            <a:lvl3pPr lvl="2" algn="ctr">
              <a:lnSpc>
                <a:spcPct val="100000"/>
              </a:lnSpc>
              <a:spcBef>
                <a:spcPts val="0"/>
              </a:spcBef>
              <a:spcAft>
                <a:spcPts val="0"/>
              </a:spcAft>
              <a:buClr>
                <a:srgbClr val="FFFFFF"/>
              </a:buClr>
              <a:buSzPts val="1100"/>
              <a:buNone/>
              <a:defRPr sz="1100">
                <a:solidFill>
                  <a:srgbClr val="FFFFFF"/>
                </a:solidFill>
              </a:defRPr>
            </a:lvl3pPr>
            <a:lvl4pPr lvl="3" algn="ctr">
              <a:lnSpc>
                <a:spcPct val="100000"/>
              </a:lnSpc>
              <a:spcBef>
                <a:spcPts val="0"/>
              </a:spcBef>
              <a:spcAft>
                <a:spcPts val="0"/>
              </a:spcAft>
              <a:buClr>
                <a:srgbClr val="FFFFFF"/>
              </a:buClr>
              <a:buSzPts val="1100"/>
              <a:buNone/>
              <a:defRPr sz="1100">
                <a:solidFill>
                  <a:srgbClr val="FFFFFF"/>
                </a:solidFill>
              </a:defRPr>
            </a:lvl4pPr>
            <a:lvl5pPr lvl="4" algn="ctr">
              <a:lnSpc>
                <a:spcPct val="100000"/>
              </a:lnSpc>
              <a:spcBef>
                <a:spcPts val="0"/>
              </a:spcBef>
              <a:spcAft>
                <a:spcPts val="0"/>
              </a:spcAft>
              <a:buClr>
                <a:srgbClr val="FFFFFF"/>
              </a:buClr>
              <a:buSzPts val="1100"/>
              <a:buNone/>
              <a:defRPr sz="1100">
                <a:solidFill>
                  <a:srgbClr val="FFFFFF"/>
                </a:solidFill>
              </a:defRPr>
            </a:lvl5pPr>
            <a:lvl6pPr lvl="5" algn="ctr">
              <a:lnSpc>
                <a:spcPct val="100000"/>
              </a:lnSpc>
              <a:spcBef>
                <a:spcPts val="0"/>
              </a:spcBef>
              <a:spcAft>
                <a:spcPts val="0"/>
              </a:spcAft>
              <a:buClr>
                <a:srgbClr val="FFFFFF"/>
              </a:buClr>
              <a:buSzPts val="1100"/>
              <a:buNone/>
              <a:defRPr sz="1100">
                <a:solidFill>
                  <a:srgbClr val="FFFFFF"/>
                </a:solidFill>
              </a:defRPr>
            </a:lvl6pPr>
            <a:lvl7pPr lvl="6" algn="ctr">
              <a:lnSpc>
                <a:spcPct val="100000"/>
              </a:lnSpc>
              <a:spcBef>
                <a:spcPts val="0"/>
              </a:spcBef>
              <a:spcAft>
                <a:spcPts val="0"/>
              </a:spcAft>
              <a:buClr>
                <a:srgbClr val="FFFFFF"/>
              </a:buClr>
              <a:buSzPts val="1100"/>
              <a:buNone/>
              <a:defRPr sz="1100">
                <a:solidFill>
                  <a:srgbClr val="FFFFFF"/>
                </a:solidFill>
              </a:defRPr>
            </a:lvl7pPr>
            <a:lvl8pPr lvl="7" algn="ctr">
              <a:lnSpc>
                <a:spcPct val="100000"/>
              </a:lnSpc>
              <a:spcBef>
                <a:spcPts val="0"/>
              </a:spcBef>
              <a:spcAft>
                <a:spcPts val="0"/>
              </a:spcAft>
              <a:buClr>
                <a:srgbClr val="FFFFFF"/>
              </a:buClr>
              <a:buSzPts val="1100"/>
              <a:buNone/>
              <a:defRPr sz="1100">
                <a:solidFill>
                  <a:srgbClr val="FFFFFF"/>
                </a:solidFill>
              </a:defRPr>
            </a:lvl8pPr>
            <a:lvl9pPr lvl="8" algn="ctr">
              <a:lnSpc>
                <a:spcPct val="100000"/>
              </a:lnSpc>
              <a:spcBef>
                <a:spcPts val="0"/>
              </a:spcBef>
              <a:spcAft>
                <a:spcPts val="0"/>
              </a:spcAft>
              <a:buClr>
                <a:srgbClr val="FFFFFF"/>
              </a:buClr>
              <a:buSzPts val="1100"/>
              <a:buNone/>
              <a:defRPr sz="1100">
                <a:solidFill>
                  <a:srgbClr val="FFFFFF"/>
                </a:solidFill>
              </a:defRPr>
            </a:lvl9pPr>
          </a:lstStyle>
          <a:p>
            <a:endParaRPr/>
          </a:p>
        </p:txBody>
      </p:sp>
      <p:sp>
        <p:nvSpPr>
          <p:cNvPr id="36" name="Google Shape;36;p35"/>
          <p:cNvSpPr txBox="1">
            <a:spLocks noGrp="1"/>
          </p:cNvSpPr>
          <p:nvPr>
            <p:ph type="subTitle" idx="2"/>
          </p:nvPr>
        </p:nvSpPr>
        <p:spPr>
          <a:xfrm>
            <a:off x="6434656" y="3340125"/>
            <a:ext cx="1889400" cy="5025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rgbClr val="FFFFFF"/>
              </a:buClr>
              <a:buSzPts val="1100"/>
              <a:buNone/>
              <a:defRPr sz="1100">
                <a:solidFill>
                  <a:srgbClr val="FFFFFF"/>
                </a:solidFill>
              </a:defRPr>
            </a:lvl1pPr>
            <a:lvl2pPr lvl="1" algn="ctr">
              <a:lnSpc>
                <a:spcPct val="100000"/>
              </a:lnSpc>
              <a:spcBef>
                <a:spcPts val="0"/>
              </a:spcBef>
              <a:spcAft>
                <a:spcPts val="0"/>
              </a:spcAft>
              <a:buClr>
                <a:srgbClr val="FFFFFF"/>
              </a:buClr>
              <a:buSzPts val="1100"/>
              <a:buNone/>
              <a:defRPr sz="1100">
                <a:solidFill>
                  <a:srgbClr val="FFFFFF"/>
                </a:solidFill>
              </a:defRPr>
            </a:lvl2pPr>
            <a:lvl3pPr lvl="2" algn="ctr">
              <a:lnSpc>
                <a:spcPct val="100000"/>
              </a:lnSpc>
              <a:spcBef>
                <a:spcPts val="0"/>
              </a:spcBef>
              <a:spcAft>
                <a:spcPts val="0"/>
              </a:spcAft>
              <a:buClr>
                <a:srgbClr val="FFFFFF"/>
              </a:buClr>
              <a:buSzPts val="1100"/>
              <a:buNone/>
              <a:defRPr sz="1100">
                <a:solidFill>
                  <a:srgbClr val="FFFFFF"/>
                </a:solidFill>
              </a:defRPr>
            </a:lvl3pPr>
            <a:lvl4pPr lvl="3" algn="ctr">
              <a:lnSpc>
                <a:spcPct val="100000"/>
              </a:lnSpc>
              <a:spcBef>
                <a:spcPts val="0"/>
              </a:spcBef>
              <a:spcAft>
                <a:spcPts val="0"/>
              </a:spcAft>
              <a:buClr>
                <a:srgbClr val="FFFFFF"/>
              </a:buClr>
              <a:buSzPts val="1100"/>
              <a:buNone/>
              <a:defRPr sz="1100">
                <a:solidFill>
                  <a:srgbClr val="FFFFFF"/>
                </a:solidFill>
              </a:defRPr>
            </a:lvl4pPr>
            <a:lvl5pPr lvl="4" algn="ctr">
              <a:lnSpc>
                <a:spcPct val="100000"/>
              </a:lnSpc>
              <a:spcBef>
                <a:spcPts val="0"/>
              </a:spcBef>
              <a:spcAft>
                <a:spcPts val="0"/>
              </a:spcAft>
              <a:buClr>
                <a:srgbClr val="FFFFFF"/>
              </a:buClr>
              <a:buSzPts val="1100"/>
              <a:buNone/>
              <a:defRPr sz="1100">
                <a:solidFill>
                  <a:srgbClr val="FFFFFF"/>
                </a:solidFill>
              </a:defRPr>
            </a:lvl5pPr>
            <a:lvl6pPr lvl="5" algn="ctr">
              <a:lnSpc>
                <a:spcPct val="100000"/>
              </a:lnSpc>
              <a:spcBef>
                <a:spcPts val="0"/>
              </a:spcBef>
              <a:spcAft>
                <a:spcPts val="0"/>
              </a:spcAft>
              <a:buClr>
                <a:srgbClr val="FFFFFF"/>
              </a:buClr>
              <a:buSzPts val="1100"/>
              <a:buNone/>
              <a:defRPr sz="1100">
                <a:solidFill>
                  <a:srgbClr val="FFFFFF"/>
                </a:solidFill>
              </a:defRPr>
            </a:lvl6pPr>
            <a:lvl7pPr lvl="6" algn="ctr">
              <a:lnSpc>
                <a:spcPct val="100000"/>
              </a:lnSpc>
              <a:spcBef>
                <a:spcPts val="0"/>
              </a:spcBef>
              <a:spcAft>
                <a:spcPts val="0"/>
              </a:spcAft>
              <a:buClr>
                <a:srgbClr val="FFFFFF"/>
              </a:buClr>
              <a:buSzPts val="1100"/>
              <a:buNone/>
              <a:defRPr sz="1100">
                <a:solidFill>
                  <a:srgbClr val="FFFFFF"/>
                </a:solidFill>
              </a:defRPr>
            </a:lvl7pPr>
            <a:lvl8pPr lvl="7" algn="ctr">
              <a:lnSpc>
                <a:spcPct val="100000"/>
              </a:lnSpc>
              <a:spcBef>
                <a:spcPts val="0"/>
              </a:spcBef>
              <a:spcAft>
                <a:spcPts val="0"/>
              </a:spcAft>
              <a:buClr>
                <a:srgbClr val="FFFFFF"/>
              </a:buClr>
              <a:buSzPts val="1100"/>
              <a:buNone/>
              <a:defRPr sz="1100">
                <a:solidFill>
                  <a:srgbClr val="FFFFFF"/>
                </a:solidFill>
              </a:defRPr>
            </a:lvl8pPr>
            <a:lvl9pPr lvl="8" algn="ctr">
              <a:lnSpc>
                <a:spcPct val="100000"/>
              </a:lnSpc>
              <a:spcBef>
                <a:spcPts val="0"/>
              </a:spcBef>
              <a:spcAft>
                <a:spcPts val="0"/>
              </a:spcAft>
              <a:buClr>
                <a:srgbClr val="FFFFFF"/>
              </a:buClr>
              <a:buSzPts val="1100"/>
              <a:buNone/>
              <a:defRPr sz="1100">
                <a:solidFill>
                  <a:srgbClr val="FFFFFF"/>
                </a:solidFill>
              </a:defRPr>
            </a:lvl9pPr>
          </a:lstStyle>
          <a:p>
            <a:endParaRPr/>
          </a:p>
        </p:txBody>
      </p:sp>
      <p:sp>
        <p:nvSpPr>
          <p:cNvPr id="37" name="Google Shape;37;p35"/>
          <p:cNvSpPr txBox="1">
            <a:spLocks noGrp="1"/>
          </p:cNvSpPr>
          <p:nvPr>
            <p:ph type="subTitle" idx="3"/>
          </p:nvPr>
        </p:nvSpPr>
        <p:spPr>
          <a:xfrm>
            <a:off x="3633931" y="3340125"/>
            <a:ext cx="1889400" cy="5025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rgbClr val="FFFFFF"/>
              </a:buClr>
              <a:buSzPts val="1100"/>
              <a:buNone/>
              <a:defRPr sz="1100">
                <a:solidFill>
                  <a:srgbClr val="FFFFFF"/>
                </a:solidFill>
              </a:defRPr>
            </a:lvl1pPr>
            <a:lvl2pPr lvl="1" algn="ctr">
              <a:lnSpc>
                <a:spcPct val="100000"/>
              </a:lnSpc>
              <a:spcBef>
                <a:spcPts val="0"/>
              </a:spcBef>
              <a:spcAft>
                <a:spcPts val="0"/>
              </a:spcAft>
              <a:buClr>
                <a:srgbClr val="FFFFFF"/>
              </a:buClr>
              <a:buSzPts val="1100"/>
              <a:buNone/>
              <a:defRPr sz="1100">
                <a:solidFill>
                  <a:srgbClr val="FFFFFF"/>
                </a:solidFill>
              </a:defRPr>
            </a:lvl2pPr>
            <a:lvl3pPr lvl="2" algn="ctr">
              <a:lnSpc>
                <a:spcPct val="100000"/>
              </a:lnSpc>
              <a:spcBef>
                <a:spcPts val="0"/>
              </a:spcBef>
              <a:spcAft>
                <a:spcPts val="0"/>
              </a:spcAft>
              <a:buClr>
                <a:srgbClr val="FFFFFF"/>
              </a:buClr>
              <a:buSzPts val="1100"/>
              <a:buNone/>
              <a:defRPr sz="1100">
                <a:solidFill>
                  <a:srgbClr val="FFFFFF"/>
                </a:solidFill>
              </a:defRPr>
            </a:lvl3pPr>
            <a:lvl4pPr lvl="3" algn="ctr">
              <a:lnSpc>
                <a:spcPct val="100000"/>
              </a:lnSpc>
              <a:spcBef>
                <a:spcPts val="0"/>
              </a:spcBef>
              <a:spcAft>
                <a:spcPts val="0"/>
              </a:spcAft>
              <a:buClr>
                <a:srgbClr val="FFFFFF"/>
              </a:buClr>
              <a:buSzPts val="1100"/>
              <a:buNone/>
              <a:defRPr sz="1100">
                <a:solidFill>
                  <a:srgbClr val="FFFFFF"/>
                </a:solidFill>
              </a:defRPr>
            </a:lvl4pPr>
            <a:lvl5pPr lvl="4" algn="ctr">
              <a:lnSpc>
                <a:spcPct val="100000"/>
              </a:lnSpc>
              <a:spcBef>
                <a:spcPts val="0"/>
              </a:spcBef>
              <a:spcAft>
                <a:spcPts val="0"/>
              </a:spcAft>
              <a:buClr>
                <a:srgbClr val="FFFFFF"/>
              </a:buClr>
              <a:buSzPts val="1100"/>
              <a:buNone/>
              <a:defRPr sz="1100">
                <a:solidFill>
                  <a:srgbClr val="FFFFFF"/>
                </a:solidFill>
              </a:defRPr>
            </a:lvl5pPr>
            <a:lvl6pPr lvl="5" algn="ctr">
              <a:lnSpc>
                <a:spcPct val="100000"/>
              </a:lnSpc>
              <a:spcBef>
                <a:spcPts val="0"/>
              </a:spcBef>
              <a:spcAft>
                <a:spcPts val="0"/>
              </a:spcAft>
              <a:buClr>
                <a:srgbClr val="FFFFFF"/>
              </a:buClr>
              <a:buSzPts val="1100"/>
              <a:buNone/>
              <a:defRPr sz="1100">
                <a:solidFill>
                  <a:srgbClr val="FFFFFF"/>
                </a:solidFill>
              </a:defRPr>
            </a:lvl6pPr>
            <a:lvl7pPr lvl="6" algn="ctr">
              <a:lnSpc>
                <a:spcPct val="100000"/>
              </a:lnSpc>
              <a:spcBef>
                <a:spcPts val="0"/>
              </a:spcBef>
              <a:spcAft>
                <a:spcPts val="0"/>
              </a:spcAft>
              <a:buClr>
                <a:srgbClr val="FFFFFF"/>
              </a:buClr>
              <a:buSzPts val="1100"/>
              <a:buNone/>
              <a:defRPr sz="1100">
                <a:solidFill>
                  <a:srgbClr val="FFFFFF"/>
                </a:solidFill>
              </a:defRPr>
            </a:lvl7pPr>
            <a:lvl8pPr lvl="7" algn="ctr">
              <a:lnSpc>
                <a:spcPct val="100000"/>
              </a:lnSpc>
              <a:spcBef>
                <a:spcPts val="0"/>
              </a:spcBef>
              <a:spcAft>
                <a:spcPts val="0"/>
              </a:spcAft>
              <a:buClr>
                <a:srgbClr val="FFFFFF"/>
              </a:buClr>
              <a:buSzPts val="1100"/>
              <a:buNone/>
              <a:defRPr sz="1100">
                <a:solidFill>
                  <a:srgbClr val="FFFFFF"/>
                </a:solidFill>
              </a:defRPr>
            </a:lvl8pPr>
            <a:lvl9pPr lvl="8" algn="ctr">
              <a:lnSpc>
                <a:spcPct val="100000"/>
              </a:lnSpc>
              <a:spcBef>
                <a:spcPts val="0"/>
              </a:spcBef>
              <a:spcAft>
                <a:spcPts val="0"/>
              </a:spcAft>
              <a:buClr>
                <a:srgbClr val="FFFFFF"/>
              </a:buClr>
              <a:buSzPts val="1100"/>
              <a:buNone/>
              <a:defRPr sz="1100">
                <a:solidFill>
                  <a:srgbClr val="FFFFFF"/>
                </a:solidFill>
              </a:defRPr>
            </a:lvl9pPr>
          </a:lstStyle>
          <a:p>
            <a:endParaRPr/>
          </a:p>
        </p:txBody>
      </p:sp>
      <p:sp>
        <p:nvSpPr>
          <p:cNvPr id="38" name="Google Shape;38;p35"/>
          <p:cNvSpPr txBox="1">
            <a:spLocks noGrp="1"/>
          </p:cNvSpPr>
          <p:nvPr>
            <p:ph type="ctrTitle"/>
          </p:nvPr>
        </p:nvSpPr>
        <p:spPr>
          <a:xfrm>
            <a:off x="726631" y="3274550"/>
            <a:ext cx="2076000" cy="1962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ctr">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ctr">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ctr">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ctr">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ctr">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ctr">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ctr">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ctr">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39" name="Google Shape;39;p35"/>
          <p:cNvSpPr txBox="1">
            <a:spLocks noGrp="1"/>
          </p:cNvSpPr>
          <p:nvPr>
            <p:ph type="ctrTitle" idx="4"/>
          </p:nvPr>
        </p:nvSpPr>
        <p:spPr>
          <a:xfrm>
            <a:off x="6341356" y="3274550"/>
            <a:ext cx="2076000" cy="1962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ctr">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ctr">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ctr">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ctr">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ctr">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ctr">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ctr">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ctr">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40" name="Google Shape;40;p35"/>
          <p:cNvSpPr txBox="1">
            <a:spLocks noGrp="1"/>
          </p:cNvSpPr>
          <p:nvPr>
            <p:ph type="ctrTitle" idx="5"/>
          </p:nvPr>
        </p:nvSpPr>
        <p:spPr>
          <a:xfrm>
            <a:off x="3540631" y="3274550"/>
            <a:ext cx="2076000" cy="1962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ctr">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ctr">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ctr">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ctr">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ctr">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ctr">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ctr">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ctr">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41" name="Google Shape;41;p35"/>
          <p:cNvSpPr txBox="1">
            <a:spLocks noGrp="1"/>
          </p:cNvSpPr>
          <p:nvPr>
            <p:ph type="ctrTitle" idx="6"/>
          </p:nvPr>
        </p:nvSpPr>
        <p:spPr>
          <a:xfrm>
            <a:off x="311700" y="644550"/>
            <a:ext cx="8520600" cy="606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ctr">
              <a:lnSpc>
                <a:spcPct val="100000"/>
              </a:lnSpc>
              <a:spcBef>
                <a:spcPts val="0"/>
              </a:spcBef>
              <a:spcAft>
                <a:spcPts val="0"/>
              </a:spcAft>
              <a:buClr>
                <a:srgbClr val="FFFFFF"/>
              </a:buClr>
              <a:buSzPts val="5200"/>
              <a:buNone/>
              <a:defRPr sz="5200">
                <a:solidFill>
                  <a:srgbClr val="FFFFFF"/>
                </a:solidFill>
              </a:defRPr>
            </a:lvl2pPr>
            <a:lvl3pPr lvl="2" algn="ctr">
              <a:lnSpc>
                <a:spcPct val="100000"/>
              </a:lnSpc>
              <a:spcBef>
                <a:spcPts val="0"/>
              </a:spcBef>
              <a:spcAft>
                <a:spcPts val="0"/>
              </a:spcAft>
              <a:buClr>
                <a:srgbClr val="FFFFFF"/>
              </a:buClr>
              <a:buSzPts val="5200"/>
              <a:buNone/>
              <a:defRPr sz="5200">
                <a:solidFill>
                  <a:srgbClr val="FFFFFF"/>
                </a:solidFill>
              </a:defRPr>
            </a:lvl3pPr>
            <a:lvl4pPr lvl="3" algn="ctr">
              <a:lnSpc>
                <a:spcPct val="100000"/>
              </a:lnSpc>
              <a:spcBef>
                <a:spcPts val="0"/>
              </a:spcBef>
              <a:spcAft>
                <a:spcPts val="0"/>
              </a:spcAft>
              <a:buClr>
                <a:srgbClr val="FFFFFF"/>
              </a:buClr>
              <a:buSzPts val="5200"/>
              <a:buNone/>
              <a:defRPr sz="5200">
                <a:solidFill>
                  <a:srgbClr val="FFFFFF"/>
                </a:solidFill>
              </a:defRPr>
            </a:lvl4pPr>
            <a:lvl5pPr lvl="4" algn="ctr">
              <a:lnSpc>
                <a:spcPct val="100000"/>
              </a:lnSpc>
              <a:spcBef>
                <a:spcPts val="0"/>
              </a:spcBef>
              <a:spcAft>
                <a:spcPts val="0"/>
              </a:spcAft>
              <a:buClr>
                <a:srgbClr val="FFFFFF"/>
              </a:buClr>
              <a:buSzPts val="5200"/>
              <a:buNone/>
              <a:defRPr sz="5200">
                <a:solidFill>
                  <a:srgbClr val="FFFFFF"/>
                </a:solidFill>
              </a:defRPr>
            </a:lvl5pPr>
            <a:lvl6pPr lvl="5" algn="ctr">
              <a:lnSpc>
                <a:spcPct val="100000"/>
              </a:lnSpc>
              <a:spcBef>
                <a:spcPts val="0"/>
              </a:spcBef>
              <a:spcAft>
                <a:spcPts val="0"/>
              </a:spcAft>
              <a:buClr>
                <a:srgbClr val="FFFFFF"/>
              </a:buClr>
              <a:buSzPts val="5200"/>
              <a:buNone/>
              <a:defRPr sz="5200">
                <a:solidFill>
                  <a:srgbClr val="FFFFFF"/>
                </a:solidFill>
              </a:defRPr>
            </a:lvl6pPr>
            <a:lvl7pPr lvl="6" algn="ctr">
              <a:lnSpc>
                <a:spcPct val="100000"/>
              </a:lnSpc>
              <a:spcBef>
                <a:spcPts val="0"/>
              </a:spcBef>
              <a:spcAft>
                <a:spcPts val="0"/>
              </a:spcAft>
              <a:buClr>
                <a:srgbClr val="FFFFFF"/>
              </a:buClr>
              <a:buSzPts val="5200"/>
              <a:buNone/>
              <a:defRPr sz="5200">
                <a:solidFill>
                  <a:srgbClr val="FFFFFF"/>
                </a:solidFill>
              </a:defRPr>
            </a:lvl7pPr>
            <a:lvl8pPr lvl="7" algn="ctr">
              <a:lnSpc>
                <a:spcPct val="100000"/>
              </a:lnSpc>
              <a:spcBef>
                <a:spcPts val="0"/>
              </a:spcBef>
              <a:spcAft>
                <a:spcPts val="0"/>
              </a:spcAft>
              <a:buClr>
                <a:srgbClr val="FFFFFF"/>
              </a:buClr>
              <a:buSzPts val="5200"/>
              <a:buNone/>
              <a:defRPr sz="5200">
                <a:solidFill>
                  <a:srgbClr val="FFFFFF"/>
                </a:solidFill>
              </a:defRPr>
            </a:lvl8pPr>
            <a:lvl9pPr lvl="8" algn="ctr">
              <a:lnSpc>
                <a:spcPct val="100000"/>
              </a:lnSpc>
              <a:spcBef>
                <a:spcPts val="0"/>
              </a:spcBef>
              <a:spcAft>
                <a:spcPts val="0"/>
              </a:spcAft>
              <a:buClr>
                <a:srgbClr val="FFFFFF"/>
              </a:buClr>
              <a:buSzPts val="5200"/>
              <a:buNone/>
              <a:defRPr sz="5200">
                <a:solidFill>
                  <a:srgbClr val="FFFFFF"/>
                </a:solidFil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QUOTE">
  <p:cSld name="TITLE_2_1">
    <p:spTree>
      <p:nvGrpSpPr>
        <p:cNvPr id="1" name="Shape 42"/>
        <p:cNvGrpSpPr/>
        <p:nvPr/>
      </p:nvGrpSpPr>
      <p:grpSpPr>
        <a:xfrm>
          <a:off x="0" y="0"/>
          <a:ext cx="0" cy="0"/>
          <a:chOff x="0" y="0"/>
          <a:chExt cx="0" cy="0"/>
        </a:xfrm>
      </p:grpSpPr>
      <p:sp>
        <p:nvSpPr>
          <p:cNvPr id="43" name="Google Shape;43;p36"/>
          <p:cNvSpPr/>
          <p:nvPr/>
        </p:nvSpPr>
        <p:spPr>
          <a:xfrm>
            <a:off x="2080188" y="1291650"/>
            <a:ext cx="4910700" cy="2560200"/>
          </a:xfrm>
          <a:prstGeom prst="rect">
            <a:avLst/>
          </a:prstGeom>
          <a:solidFill>
            <a:srgbClr val="48FF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 name="Google Shape;44;p36"/>
          <p:cNvSpPr txBox="1">
            <a:spLocks noGrp="1"/>
          </p:cNvSpPr>
          <p:nvPr>
            <p:ph type="ctrTitle"/>
          </p:nvPr>
        </p:nvSpPr>
        <p:spPr>
          <a:xfrm>
            <a:off x="2770350" y="1558300"/>
            <a:ext cx="3530400" cy="19401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rgbClr val="0E2A47"/>
              </a:buClr>
              <a:buSzPts val="1200"/>
              <a:buNone/>
              <a:defRPr sz="1200">
                <a:solidFill>
                  <a:srgbClr val="0E2A47"/>
                </a:solidFill>
              </a:defRPr>
            </a:lvl1pPr>
            <a:lvl2pPr lvl="1" algn="ctr">
              <a:lnSpc>
                <a:spcPct val="100000"/>
              </a:lnSpc>
              <a:spcBef>
                <a:spcPts val="0"/>
              </a:spcBef>
              <a:spcAft>
                <a:spcPts val="0"/>
              </a:spcAft>
              <a:buClr>
                <a:srgbClr val="0E2A47"/>
              </a:buClr>
              <a:buSzPts val="5200"/>
              <a:buNone/>
              <a:defRPr sz="5200">
                <a:solidFill>
                  <a:srgbClr val="0E2A47"/>
                </a:solidFill>
              </a:defRPr>
            </a:lvl2pPr>
            <a:lvl3pPr lvl="2" algn="ctr">
              <a:lnSpc>
                <a:spcPct val="100000"/>
              </a:lnSpc>
              <a:spcBef>
                <a:spcPts val="0"/>
              </a:spcBef>
              <a:spcAft>
                <a:spcPts val="0"/>
              </a:spcAft>
              <a:buClr>
                <a:srgbClr val="0E2A47"/>
              </a:buClr>
              <a:buSzPts val="5200"/>
              <a:buNone/>
              <a:defRPr sz="5200">
                <a:solidFill>
                  <a:srgbClr val="0E2A47"/>
                </a:solidFill>
              </a:defRPr>
            </a:lvl3pPr>
            <a:lvl4pPr lvl="3" algn="ctr">
              <a:lnSpc>
                <a:spcPct val="100000"/>
              </a:lnSpc>
              <a:spcBef>
                <a:spcPts val="0"/>
              </a:spcBef>
              <a:spcAft>
                <a:spcPts val="0"/>
              </a:spcAft>
              <a:buClr>
                <a:srgbClr val="0E2A47"/>
              </a:buClr>
              <a:buSzPts val="5200"/>
              <a:buNone/>
              <a:defRPr sz="5200">
                <a:solidFill>
                  <a:srgbClr val="0E2A47"/>
                </a:solidFill>
              </a:defRPr>
            </a:lvl4pPr>
            <a:lvl5pPr lvl="4" algn="ctr">
              <a:lnSpc>
                <a:spcPct val="100000"/>
              </a:lnSpc>
              <a:spcBef>
                <a:spcPts val="0"/>
              </a:spcBef>
              <a:spcAft>
                <a:spcPts val="0"/>
              </a:spcAft>
              <a:buClr>
                <a:srgbClr val="0E2A47"/>
              </a:buClr>
              <a:buSzPts val="5200"/>
              <a:buNone/>
              <a:defRPr sz="5200">
                <a:solidFill>
                  <a:srgbClr val="0E2A47"/>
                </a:solidFill>
              </a:defRPr>
            </a:lvl5pPr>
            <a:lvl6pPr lvl="5" algn="ctr">
              <a:lnSpc>
                <a:spcPct val="100000"/>
              </a:lnSpc>
              <a:spcBef>
                <a:spcPts val="0"/>
              </a:spcBef>
              <a:spcAft>
                <a:spcPts val="0"/>
              </a:spcAft>
              <a:buClr>
                <a:srgbClr val="0E2A47"/>
              </a:buClr>
              <a:buSzPts val="5200"/>
              <a:buNone/>
              <a:defRPr sz="5200">
                <a:solidFill>
                  <a:srgbClr val="0E2A47"/>
                </a:solidFill>
              </a:defRPr>
            </a:lvl6pPr>
            <a:lvl7pPr lvl="6" algn="ctr">
              <a:lnSpc>
                <a:spcPct val="100000"/>
              </a:lnSpc>
              <a:spcBef>
                <a:spcPts val="0"/>
              </a:spcBef>
              <a:spcAft>
                <a:spcPts val="0"/>
              </a:spcAft>
              <a:buClr>
                <a:srgbClr val="0E2A47"/>
              </a:buClr>
              <a:buSzPts val="5200"/>
              <a:buNone/>
              <a:defRPr sz="5200">
                <a:solidFill>
                  <a:srgbClr val="0E2A47"/>
                </a:solidFill>
              </a:defRPr>
            </a:lvl7pPr>
            <a:lvl8pPr lvl="7" algn="ctr">
              <a:lnSpc>
                <a:spcPct val="100000"/>
              </a:lnSpc>
              <a:spcBef>
                <a:spcPts val="0"/>
              </a:spcBef>
              <a:spcAft>
                <a:spcPts val="0"/>
              </a:spcAft>
              <a:buClr>
                <a:srgbClr val="0E2A47"/>
              </a:buClr>
              <a:buSzPts val="5200"/>
              <a:buNone/>
              <a:defRPr sz="5200">
                <a:solidFill>
                  <a:srgbClr val="0E2A47"/>
                </a:solidFill>
              </a:defRPr>
            </a:lvl8pPr>
            <a:lvl9pPr lvl="8" algn="ctr">
              <a:lnSpc>
                <a:spcPct val="100000"/>
              </a:lnSpc>
              <a:spcBef>
                <a:spcPts val="0"/>
              </a:spcBef>
              <a:spcAft>
                <a:spcPts val="0"/>
              </a:spcAft>
              <a:buClr>
                <a:srgbClr val="0E2A47"/>
              </a:buClr>
              <a:buSzPts val="5200"/>
              <a:buNone/>
              <a:defRPr sz="5200">
                <a:solidFill>
                  <a:srgbClr val="0E2A47"/>
                </a:solidFill>
              </a:defRPr>
            </a:lvl9pPr>
          </a:lstStyle>
          <a:p>
            <a:endParaRPr/>
          </a:p>
        </p:txBody>
      </p:sp>
      <p:sp>
        <p:nvSpPr>
          <p:cNvPr id="45" name="Google Shape;45;p36"/>
          <p:cNvSpPr txBox="1">
            <a:spLocks noGrp="1"/>
          </p:cNvSpPr>
          <p:nvPr>
            <p:ph type="subTitle" idx="1"/>
          </p:nvPr>
        </p:nvSpPr>
        <p:spPr>
          <a:xfrm>
            <a:off x="2806800" y="1757550"/>
            <a:ext cx="3457500" cy="14205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rgbClr val="0E2A47"/>
              </a:buClr>
              <a:buSzPts val="1800"/>
              <a:buNone/>
              <a:defRPr>
                <a:solidFill>
                  <a:srgbClr val="0E2A47"/>
                </a:solidFill>
              </a:defRPr>
            </a:lvl1pPr>
            <a:lvl2pPr lvl="1" algn="ctr">
              <a:lnSpc>
                <a:spcPct val="100000"/>
              </a:lnSpc>
              <a:spcBef>
                <a:spcPts val="0"/>
              </a:spcBef>
              <a:spcAft>
                <a:spcPts val="0"/>
              </a:spcAft>
              <a:buClr>
                <a:srgbClr val="0E2A47"/>
              </a:buClr>
              <a:buSzPts val="1200"/>
              <a:buNone/>
              <a:defRPr sz="1200">
                <a:solidFill>
                  <a:srgbClr val="0E2A47"/>
                </a:solidFill>
              </a:defRPr>
            </a:lvl2pPr>
            <a:lvl3pPr lvl="2"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3pPr>
            <a:lvl4pPr lvl="3"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4pPr>
            <a:lvl5pPr lvl="4"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5pPr>
            <a:lvl6pPr lvl="5"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6pPr>
            <a:lvl7pPr lvl="6"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7pPr>
            <a:lvl8pPr lvl="7"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8pPr>
            <a:lvl9pPr lvl="8"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HREE COLUMNS 1">
  <p:cSld name="TITLE_1_1_1">
    <p:spTree>
      <p:nvGrpSpPr>
        <p:cNvPr id="1" name="Shape 46"/>
        <p:cNvGrpSpPr/>
        <p:nvPr/>
      </p:nvGrpSpPr>
      <p:grpSpPr>
        <a:xfrm>
          <a:off x="0" y="0"/>
          <a:ext cx="0" cy="0"/>
          <a:chOff x="0" y="0"/>
          <a:chExt cx="0" cy="0"/>
        </a:xfrm>
      </p:grpSpPr>
      <p:sp>
        <p:nvSpPr>
          <p:cNvPr id="47" name="Google Shape;47;p37"/>
          <p:cNvSpPr txBox="1">
            <a:spLocks noGrp="1"/>
          </p:cNvSpPr>
          <p:nvPr>
            <p:ph type="ctrTitle"/>
          </p:nvPr>
        </p:nvSpPr>
        <p:spPr>
          <a:xfrm>
            <a:off x="1557931" y="2064013"/>
            <a:ext cx="2076000" cy="1962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rgbClr val="48FFD5"/>
              </a:buClr>
              <a:buSzPts val="1100"/>
              <a:buFont typeface="Roboto Black"/>
              <a:buNone/>
              <a:defRPr sz="1100" b="0">
                <a:solidFill>
                  <a:srgbClr val="48FFD5"/>
                </a:solidFill>
                <a:latin typeface="Roboto Black"/>
                <a:ea typeface="Roboto Black"/>
                <a:cs typeface="Roboto Black"/>
                <a:sym typeface="Roboto Black"/>
              </a:defRPr>
            </a:lvl1pPr>
            <a:lvl2pPr lvl="1" algn="l">
              <a:lnSpc>
                <a:spcPct val="100000"/>
              </a:lnSpc>
              <a:spcBef>
                <a:spcPts val="0"/>
              </a:spcBef>
              <a:spcAft>
                <a:spcPts val="0"/>
              </a:spcAft>
              <a:buClr>
                <a:srgbClr val="48FFD5"/>
              </a:buClr>
              <a:buSzPts val="1100"/>
              <a:buFont typeface="Roboto Black"/>
              <a:buNone/>
              <a:defRPr sz="1100" b="0">
                <a:solidFill>
                  <a:srgbClr val="48FFD5"/>
                </a:solidFill>
                <a:latin typeface="Roboto Black"/>
                <a:ea typeface="Roboto Black"/>
                <a:cs typeface="Roboto Black"/>
                <a:sym typeface="Roboto Black"/>
              </a:defRPr>
            </a:lvl2pPr>
            <a:lvl3pPr lvl="2" algn="l">
              <a:lnSpc>
                <a:spcPct val="100000"/>
              </a:lnSpc>
              <a:spcBef>
                <a:spcPts val="0"/>
              </a:spcBef>
              <a:spcAft>
                <a:spcPts val="0"/>
              </a:spcAft>
              <a:buClr>
                <a:srgbClr val="48FFD5"/>
              </a:buClr>
              <a:buSzPts val="1100"/>
              <a:buFont typeface="Roboto Black"/>
              <a:buNone/>
              <a:defRPr sz="1100" b="0">
                <a:solidFill>
                  <a:srgbClr val="48FFD5"/>
                </a:solidFill>
                <a:latin typeface="Roboto Black"/>
                <a:ea typeface="Roboto Black"/>
                <a:cs typeface="Roboto Black"/>
                <a:sym typeface="Roboto Black"/>
              </a:defRPr>
            </a:lvl3pPr>
            <a:lvl4pPr lvl="3" algn="l">
              <a:lnSpc>
                <a:spcPct val="100000"/>
              </a:lnSpc>
              <a:spcBef>
                <a:spcPts val="0"/>
              </a:spcBef>
              <a:spcAft>
                <a:spcPts val="0"/>
              </a:spcAft>
              <a:buClr>
                <a:srgbClr val="48FFD5"/>
              </a:buClr>
              <a:buSzPts val="1100"/>
              <a:buFont typeface="Roboto Black"/>
              <a:buNone/>
              <a:defRPr sz="1100" b="0">
                <a:solidFill>
                  <a:srgbClr val="48FFD5"/>
                </a:solidFill>
                <a:latin typeface="Roboto Black"/>
                <a:ea typeface="Roboto Black"/>
                <a:cs typeface="Roboto Black"/>
                <a:sym typeface="Roboto Black"/>
              </a:defRPr>
            </a:lvl4pPr>
            <a:lvl5pPr lvl="4" algn="l">
              <a:lnSpc>
                <a:spcPct val="100000"/>
              </a:lnSpc>
              <a:spcBef>
                <a:spcPts val="0"/>
              </a:spcBef>
              <a:spcAft>
                <a:spcPts val="0"/>
              </a:spcAft>
              <a:buClr>
                <a:srgbClr val="48FFD5"/>
              </a:buClr>
              <a:buSzPts val="1100"/>
              <a:buFont typeface="Roboto Black"/>
              <a:buNone/>
              <a:defRPr sz="1100" b="0">
                <a:solidFill>
                  <a:srgbClr val="48FFD5"/>
                </a:solidFill>
                <a:latin typeface="Roboto Black"/>
                <a:ea typeface="Roboto Black"/>
                <a:cs typeface="Roboto Black"/>
                <a:sym typeface="Roboto Black"/>
              </a:defRPr>
            </a:lvl5pPr>
            <a:lvl6pPr lvl="5" algn="l">
              <a:lnSpc>
                <a:spcPct val="100000"/>
              </a:lnSpc>
              <a:spcBef>
                <a:spcPts val="0"/>
              </a:spcBef>
              <a:spcAft>
                <a:spcPts val="0"/>
              </a:spcAft>
              <a:buClr>
                <a:srgbClr val="48FFD5"/>
              </a:buClr>
              <a:buSzPts val="1100"/>
              <a:buFont typeface="Roboto Black"/>
              <a:buNone/>
              <a:defRPr sz="1100" b="0">
                <a:solidFill>
                  <a:srgbClr val="48FFD5"/>
                </a:solidFill>
                <a:latin typeface="Roboto Black"/>
                <a:ea typeface="Roboto Black"/>
                <a:cs typeface="Roboto Black"/>
                <a:sym typeface="Roboto Black"/>
              </a:defRPr>
            </a:lvl6pPr>
            <a:lvl7pPr lvl="6" algn="l">
              <a:lnSpc>
                <a:spcPct val="100000"/>
              </a:lnSpc>
              <a:spcBef>
                <a:spcPts val="0"/>
              </a:spcBef>
              <a:spcAft>
                <a:spcPts val="0"/>
              </a:spcAft>
              <a:buClr>
                <a:srgbClr val="48FFD5"/>
              </a:buClr>
              <a:buSzPts val="1100"/>
              <a:buFont typeface="Roboto Black"/>
              <a:buNone/>
              <a:defRPr sz="1100" b="0">
                <a:solidFill>
                  <a:srgbClr val="48FFD5"/>
                </a:solidFill>
                <a:latin typeface="Roboto Black"/>
                <a:ea typeface="Roboto Black"/>
                <a:cs typeface="Roboto Black"/>
                <a:sym typeface="Roboto Black"/>
              </a:defRPr>
            </a:lvl7pPr>
            <a:lvl8pPr lvl="7" algn="l">
              <a:lnSpc>
                <a:spcPct val="100000"/>
              </a:lnSpc>
              <a:spcBef>
                <a:spcPts val="0"/>
              </a:spcBef>
              <a:spcAft>
                <a:spcPts val="0"/>
              </a:spcAft>
              <a:buClr>
                <a:srgbClr val="48FFD5"/>
              </a:buClr>
              <a:buSzPts val="1100"/>
              <a:buFont typeface="Roboto Black"/>
              <a:buNone/>
              <a:defRPr sz="1100" b="0">
                <a:solidFill>
                  <a:srgbClr val="48FFD5"/>
                </a:solidFill>
                <a:latin typeface="Roboto Black"/>
                <a:ea typeface="Roboto Black"/>
                <a:cs typeface="Roboto Black"/>
                <a:sym typeface="Roboto Black"/>
              </a:defRPr>
            </a:lvl8pPr>
            <a:lvl9pPr lvl="8" algn="l">
              <a:lnSpc>
                <a:spcPct val="100000"/>
              </a:lnSpc>
              <a:spcBef>
                <a:spcPts val="0"/>
              </a:spcBef>
              <a:spcAft>
                <a:spcPts val="0"/>
              </a:spcAft>
              <a:buClr>
                <a:srgbClr val="48FFD5"/>
              </a:buClr>
              <a:buSzPts val="1100"/>
              <a:buFont typeface="Roboto Black"/>
              <a:buNone/>
              <a:defRPr sz="1100" b="0">
                <a:solidFill>
                  <a:srgbClr val="48FFD5"/>
                </a:solidFill>
                <a:latin typeface="Roboto Black"/>
                <a:ea typeface="Roboto Black"/>
                <a:cs typeface="Roboto Black"/>
                <a:sym typeface="Roboto Black"/>
              </a:defRPr>
            </a:lvl9pPr>
          </a:lstStyle>
          <a:p>
            <a:endParaRPr/>
          </a:p>
        </p:txBody>
      </p:sp>
      <p:sp>
        <p:nvSpPr>
          <p:cNvPr id="48" name="Google Shape;48;p37"/>
          <p:cNvSpPr txBox="1">
            <a:spLocks noGrp="1"/>
          </p:cNvSpPr>
          <p:nvPr>
            <p:ph type="ctrTitle" idx="2"/>
          </p:nvPr>
        </p:nvSpPr>
        <p:spPr>
          <a:xfrm>
            <a:off x="1557931" y="3466700"/>
            <a:ext cx="2076000" cy="1962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rgbClr val="48FFD5"/>
              </a:buClr>
              <a:buSzPts val="1100"/>
              <a:buFont typeface="Roboto Black"/>
              <a:buNone/>
              <a:defRPr sz="1100" b="0">
                <a:solidFill>
                  <a:srgbClr val="48FFD5"/>
                </a:solidFill>
                <a:latin typeface="Roboto Black"/>
                <a:ea typeface="Roboto Black"/>
                <a:cs typeface="Roboto Black"/>
                <a:sym typeface="Roboto Black"/>
              </a:defRPr>
            </a:lvl1pPr>
            <a:lvl2pPr lvl="1" algn="l">
              <a:lnSpc>
                <a:spcPct val="100000"/>
              </a:lnSpc>
              <a:spcBef>
                <a:spcPts val="0"/>
              </a:spcBef>
              <a:spcAft>
                <a:spcPts val="0"/>
              </a:spcAft>
              <a:buClr>
                <a:srgbClr val="48FFD5"/>
              </a:buClr>
              <a:buSzPts val="1100"/>
              <a:buFont typeface="Roboto Black"/>
              <a:buNone/>
              <a:defRPr sz="1100" b="0">
                <a:solidFill>
                  <a:srgbClr val="48FFD5"/>
                </a:solidFill>
                <a:latin typeface="Roboto Black"/>
                <a:ea typeface="Roboto Black"/>
                <a:cs typeface="Roboto Black"/>
                <a:sym typeface="Roboto Black"/>
              </a:defRPr>
            </a:lvl2pPr>
            <a:lvl3pPr lvl="2" algn="l">
              <a:lnSpc>
                <a:spcPct val="100000"/>
              </a:lnSpc>
              <a:spcBef>
                <a:spcPts val="0"/>
              </a:spcBef>
              <a:spcAft>
                <a:spcPts val="0"/>
              </a:spcAft>
              <a:buClr>
                <a:srgbClr val="48FFD5"/>
              </a:buClr>
              <a:buSzPts val="1100"/>
              <a:buFont typeface="Roboto Black"/>
              <a:buNone/>
              <a:defRPr sz="1100" b="0">
                <a:solidFill>
                  <a:srgbClr val="48FFD5"/>
                </a:solidFill>
                <a:latin typeface="Roboto Black"/>
                <a:ea typeface="Roboto Black"/>
                <a:cs typeface="Roboto Black"/>
                <a:sym typeface="Roboto Black"/>
              </a:defRPr>
            </a:lvl3pPr>
            <a:lvl4pPr lvl="3" algn="l">
              <a:lnSpc>
                <a:spcPct val="100000"/>
              </a:lnSpc>
              <a:spcBef>
                <a:spcPts val="0"/>
              </a:spcBef>
              <a:spcAft>
                <a:spcPts val="0"/>
              </a:spcAft>
              <a:buClr>
                <a:srgbClr val="48FFD5"/>
              </a:buClr>
              <a:buSzPts val="1100"/>
              <a:buFont typeface="Roboto Black"/>
              <a:buNone/>
              <a:defRPr sz="1100" b="0">
                <a:solidFill>
                  <a:srgbClr val="48FFD5"/>
                </a:solidFill>
                <a:latin typeface="Roboto Black"/>
                <a:ea typeface="Roboto Black"/>
                <a:cs typeface="Roboto Black"/>
                <a:sym typeface="Roboto Black"/>
              </a:defRPr>
            </a:lvl4pPr>
            <a:lvl5pPr lvl="4" algn="l">
              <a:lnSpc>
                <a:spcPct val="100000"/>
              </a:lnSpc>
              <a:spcBef>
                <a:spcPts val="0"/>
              </a:spcBef>
              <a:spcAft>
                <a:spcPts val="0"/>
              </a:spcAft>
              <a:buClr>
                <a:srgbClr val="48FFD5"/>
              </a:buClr>
              <a:buSzPts val="1100"/>
              <a:buFont typeface="Roboto Black"/>
              <a:buNone/>
              <a:defRPr sz="1100" b="0">
                <a:solidFill>
                  <a:srgbClr val="48FFD5"/>
                </a:solidFill>
                <a:latin typeface="Roboto Black"/>
                <a:ea typeface="Roboto Black"/>
                <a:cs typeface="Roboto Black"/>
                <a:sym typeface="Roboto Black"/>
              </a:defRPr>
            </a:lvl5pPr>
            <a:lvl6pPr lvl="5" algn="l">
              <a:lnSpc>
                <a:spcPct val="100000"/>
              </a:lnSpc>
              <a:spcBef>
                <a:spcPts val="0"/>
              </a:spcBef>
              <a:spcAft>
                <a:spcPts val="0"/>
              </a:spcAft>
              <a:buClr>
                <a:srgbClr val="48FFD5"/>
              </a:buClr>
              <a:buSzPts val="1100"/>
              <a:buFont typeface="Roboto Black"/>
              <a:buNone/>
              <a:defRPr sz="1100" b="0">
                <a:solidFill>
                  <a:srgbClr val="48FFD5"/>
                </a:solidFill>
                <a:latin typeface="Roboto Black"/>
                <a:ea typeface="Roboto Black"/>
                <a:cs typeface="Roboto Black"/>
                <a:sym typeface="Roboto Black"/>
              </a:defRPr>
            </a:lvl6pPr>
            <a:lvl7pPr lvl="6" algn="l">
              <a:lnSpc>
                <a:spcPct val="100000"/>
              </a:lnSpc>
              <a:spcBef>
                <a:spcPts val="0"/>
              </a:spcBef>
              <a:spcAft>
                <a:spcPts val="0"/>
              </a:spcAft>
              <a:buClr>
                <a:srgbClr val="48FFD5"/>
              </a:buClr>
              <a:buSzPts val="1100"/>
              <a:buFont typeface="Roboto Black"/>
              <a:buNone/>
              <a:defRPr sz="1100" b="0">
                <a:solidFill>
                  <a:srgbClr val="48FFD5"/>
                </a:solidFill>
                <a:latin typeface="Roboto Black"/>
                <a:ea typeface="Roboto Black"/>
                <a:cs typeface="Roboto Black"/>
                <a:sym typeface="Roboto Black"/>
              </a:defRPr>
            </a:lvl7pPr>
            <a:lvl8pPr lvl="7" algn="l">
              <a:lnSpc>
                <a:spcPct val="100000"/>
              </a:lnSpc>
              <a:spcBef>
                <a:spcPts val="0"/>
              </a:spcBef>
              <a:spcAft>
                <a:spcPts val="0"/>
              </a:spcAft>
              <a:buClr>
                <a:srgbClr val="48FFD5"/>
              </a:buClr>
              <a:buSzPts val="1100"/>
              <a:buFont typeface="Roboto Black"/>
              <a:buNone/>
              <a:defRPr sz="1100" b="0">
                <a:solidFill>
                  <a:srgbClr val="48FFD5"/>
                </a:solidFill>
                <a:latin typeface="Roboto Black"/>
                <a:ea typeface="Roboto Black"/>
                <a:cs typeface="Roboto Black"/>
                <a:sym typeface="Roboto Black"/>
              </a:defRPr>
            </a:lvl8pPr>
            <a:lvl9pPr lvl="8" algn="l">
              <a:lnSpc>
                <a:spcPct val="100000"/>
              </a:lnSpc>
              <a:spcBef>
                <a:spcPts val="0"/>
              </a:spcBef>
              <a:spcAft>
                <a:spcPts val="0"/>
              </a:spcAft>
              <a:buClr>
                <a:srgbClr val="48FFD5"/>
              </a:buClr>
              <a:buSzPts val="1100"/>
              <a:buFont typeface="Roboto Black"/>
              <a:buNone/>
              <a:defRPr sz="1100" b="0">
                <a:solidFill>
                  <a:srgbClr val="48FFD5"/>
                </a:solidFill>
                <a:latin typeface="Roboto Black"/>
                <a:ea typeface="Roboto Black"/>
                <a:cs typeface="Roboto Black"/>
                <a:sym typeface="Roboto Black"/>
              </a:defRPr>
            </a:lvl9pPr>
          </a:lstStyle>
          <a:p>
            <a:endParaRPr/>
          </a:p>
        </p:txBody>
      </p:sp>
      <p:sp>
        <p:nvSpPr>
          <p:cNvPr id="49" name="Google Shape;49;p37"/>
          <p:cNvSpPr txBox="1">
            <a:spLocks noGrp="1"/>
          </p:cNvSpPr>
          <p:nvPr>
            <p:ph type="ctrTitle" idx="3"/>
          </p:nvPr>
        </p:nvSpPr>
        <p:spPr>
          <a:xfrm>
            <a:off x="1557931" y="2765356"/>
            <a:ext cx="2076000" cy="1962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rgbClr val="48FFD5"/>
              </a:buClr>
              <a:buSzPts val="1100"/>
              <a:buFont typeface="Roboto Black"/>
              <a:buNone/>
              <a:defRPr sz="1100" b="0">
                <a:solidFill>
                  <a:srgbClr val="48FFD5"/>
                </a:solidFill>
                <a:latin typeface="Roboto Black"/>
                <a:ea typeface="Roboto Black"/>
                <a:cs typeface="Roboto Black"/>
                <a:sym typeface="Roboto Black"/>
              </a:defRPr>
            </a:lvl1pPr>
            <a:lvl2pPr lvl="1" algn="l">
              <a:lnSpc>
                <a:spcPct val="100000"/>
              </a:lnSpc>
              <a:spcBef>
                <a:spcPts val="0"/>
              </a:spcBef>
              <a:spcAft>
                <a:spcPts val="0"/>
              </a:spcAft>
              <a:buClr>
                <a:srgbClr val="48FFD5"/>
              </a:buClr>
              <a:buSzPts val="1100"/>
              <a:buFont typeface="Roboto Black"/>
              <a:buNone/>
              <a:defRPr sz="1100" b="0">
                <a:solidFill>
                  <a:srgbClr val="48FFD5"/>
                </a:solidFill>
                <a:latin typeface="Roboto Black"/>
                <a:ea typeface="Roboto Black"/>
                <a:cs typeface="Roboto Black"/>
                <a:sym typeface="Roboto Black"/>
              </a:defRPr>
            </a:lvl2pPr>
            <a:lvl3pPr lvl="2" algn="l">
              <a:lnSpc>
                <a:spcPct val="100000"/>
              </a:lnSpc>
              <a:spcBef>
                <a:spcPts val="0"/>
              </a:spcBef>
              <a:spcAft>
                <a:spcPts val="0"/>
              </a:spcAft>
              <a:buClr>
                <a:srgbClr val="48FFD5"/>
              </a:buClr>
              <a:buSzPts val="1100"/>
              <a:buFont typeface="Roboto Black"/>
              <a:buNone/>
              <a:defRPr sz="1100" b="0">
                <a:solidFill>
                  <a:srgbClr val="48FFD5"/>
                </a:solidFill>
                <a:latin typeface="Roboto Black"/>
                <a:ea typeface="Roboto Black"/>
                <a:cs typeface="Roboto Black"/>
                <a:sym typeface="Roboto Black"/>
              </a:defRPr>
            </a:lvl3pPr>
            <a:lvl4pPr lvl="3" algn="l">
              <a:lnSpc>
                <a:spcPct val="100000"/>
              </a:lnSpc>
              <a:spcBef>
                <a:spcPts val="0"/>
              </a:spcBef>
              <a:spcAft>
                <a:spcPts val="0"/>
              </a:spcAft>
              <a:buClr>
                <a:srgbClr val="48FFD5"/>
              </a:buClr>
              <a:buSzPts val="1100"/>
              <a:buFont typeface="Roboto Black"/>
              <a:buNone/>
              <a:defRPr sz="1100" b="0">
                <a:solidFill>
                  <a:srgbClr val="48FFD5"/>
                </a:solidFill>
                <a:latin typeface="Roboto Black"/>
                <a:ea typeface="Roboto Black"/>
                <a:cs typeface="Roboto Black"/>
                <a:sym typeface="Roboto Black"/>
              </a:defRPr>
            </a:lvl4pPr>
            <a:lvl5pPr lvl="4" algn="l">
              <a:lnSpc>
                <a:spcPct val="100000"/>
              </a:lnSpc>
              <a:spcBef>
                <a:spcPts val="0"/>
              </a:spcBef>
              <a:spcAft>
                <a:spcPts val="0"/>
              </a:spcAft>
              <a:buClr>
                <a:srgbClr val="48FFD5"/>
              </a:buClr>
              <a:buSzPts val="1100"/>
              <a:buFont typeface="Roboto Black"/>
              <a:buNone/>
              <a:defRPr sz="1100" b="0">
                <a:solidFill>
                  <a:srgbClr val="48FFD5"/>
                </a:solidFill>
                <a:latin typeface="Roboto Black"/>
                <a:ea typeface="Roboto Black"/>
                <a:cs typeface="Roboto Black"/>
                <a:sym typeface="Roboto Black"/>
              </a:defRPr>
            </a:lvl5pPr>
            <a:lvl6pPr lvl="5" algn="l">
              <a:lnSpc>
                <a:spcPct val="100000"/>
              </a:lnSpc>
              <a:spcBef>
                <a:spcPts val="0"/>
              </a:spcBef>
              <a:spcAft>
                <a:spcPts val="0"/>
              </a:spcAft>
              <a:buClr>
                <a:srgbClr val="48FFD5"/>
              </a:buClr>
              <a:buSzPts val="1100"/>
              <a:buFont typeface="Roboto Black"/>
              <a:buNone/>
              <a:defRPr sz="1100" b="0">
                <a:solidFill>
                  <a:srgbClr val="48FFD5"/>
                </a:solidFill>
                <a:latin typeface="Roboto Black"/>
                <a:ea typeface="Roboto Black"/>
                <a:cs typeface="Roboto Black"/>
                <a:sym typeface="Roboto Black"/>
              </a:defRPr>
            </a:lvl6pPr>
            <a:lvl7pPr lvl="6" algn="l">
              <a:lnSpc>
                <a:spcPct val="100000"/>
              </a:lnSpc>
              <a:spcBef>
                <a:spcPts val="0"/>
              </a:spcBef>
              <a:spcAft>
                <a:spcPts val="0"/>
              </a:spcAft>
              <a:buClr>
                <a:srgbClr val="48FFD5"/>
              </a:buClr>
              <a:buSzPts val="1100"/>
              <a:buFont typeface="Roboto Black"/>
              <a:buNone/>
              <a:defRPr sz="1100" b="0">
                <a:solidFill>
                  <a:srgbClr val="48FFD5"/>
                </a:solidFill>
                <a:latin typeface="Roboto Black"/>
                <a:ea typeface="Roboto Black"/>
                <a:cs typeface="Roboto Black"/>
                <a:sym typeface="Roboto Black"/>
              </a:defRPr>
            </a:lvl7pPr>
            <a:lvl8pPr lvl="7" algn="l">
              <a:lnSpc>
                <a:spcPct val="100000"/>
              </a:lnSpc>
              <a:spcBef>
                <a:spcPts val="0"/>
              </a:spcBef>
              <a:spcAft>
                <a:spcPts val="0"/>
              </a:spcAft>
              <a:buClr>
                <a:srgbClr val="48FFD5"/>
              </a:buClr>
              <a:buSzPts val="1100"/>
              <a:buFont typeface="Roboto Black"/>
              <a:buNone/>
              <a:defRPr sz="1100" b="0">
                <a:solidFill>
                  <a:srgbClr val="48FFD5"/>
                </a:solidFill>
                <a:latin typeface="Roboto Black"/>
                <a:ea typeface="Roboto Black"/>
                <a:cs typeface="Roboto Black"/>
                <a:sym typeface="Roboto Black"/>
              </a:defRPr>
            </a:lvl8pPr>
            <a:lvl9pPr lvl="8" algn="l">
              <a:lnSpc>
                <a:spcPct val="100000"/>
              </a:lnSpc>
              <a:spcBef>
                <a:spcPts val="0"/>
              </a:spcBef>
              <a:spcAft>
                <a:spcPts val="0"/>
              </a:spcAft>
              <a:buClr>
                <a:srgbClr val="48FFD5"/>
              </a:buClr>
              <a:buSzPts val="1100"/>
              <a:buFont typeface="Roboto Black"/>
              <a:buNone/>
              <a:defRPr sz="1100" b="0">
                <a:solidFill>
                  <a:srgbClr val="48FFD5"/>
                </a:solidFill>
                <a:latin typeface="Roboto Black"/>
                <a:ea typeface="Roboto Black"/>
                <a:cs typeface="Roboto Black"/>
                <a:sym typeface="Roboto Black"/>
              </a:defRPr>
            </a:lvl9pPr>
          </a:lstStyle>
          <a:p>
            <a:endParaRPr/>
          </a:p>
        </p:txBody>
      </p:sp>
      <p:sp>
        <p:nvSpPr>
          <p:cNvPr id="50" name="Google Shape;50;p37"/>
          <p:cNvSpPr txBox="1">
            <a:spLocks noGrp="1"/>
          </p:cNvSpPr>
          <p:nvPr>
            <p:ph type="ctrTitle" idx="4"/>
          </p:nvPr>
        </p:nvSpPr>
        <p:spPr>
          <a:xfrm>
            <a:off x="998325" y="644550"/>
            <a:ext cx="7833900" cy="6066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l">
              <a:lnSpc>
                <a:spcPct val="100000"/>
              </a:lnSpc>
              <a:spcBef>
                <a:spcPts val="0"/>
              </a:spcBef>
              <a:spcAft>
                <a:spcPts val="0"/>
              </a:spcAft>
              <a:buClr>
                <a:srgbClr val="48FFD5"/>
              </a:buClr>
              <a:buSzPts val="5200"/>
              <a:buNone/>
              <a:defRPr sz="5200">
                <a:solidFill>
                  <a:srgbClr val="48FFD5"/>
                </a:solidFill>
              </a:defRPr>
            </a:lvl2pPr>
            <a:lvl3pPr lvl="2" algn="l">
              <a:lnSpc>
                <a:spcPct val="100000"/>
              </a:lnSpc>
              <a:spcBef>
                <a:spcPts val="0"/>
              </a:spcBef>
              <a:spcAft>
                <a:spcPts val="0"/>
              </a:spcAft>
              <a:buClr>
                <a:srgbClr val="48FFD5"/>
              </a:buClr>
              <a:buSzPts val="5200"/>
              <a:buNone/>
              <a:defRPr sz="5200">
                <a:solidFill>
                  <a:srgbClr val="48FFD5"/>
                </a:solidFill>
              </a:defRPr>
            </a:lvl3pPr>
            <a:lvl4pPr lvl="3" algn="l">
              <a:lnSpc>
                <a:spcPct val="100000"/>
              </a:lnSpc>
              <a:spcBef>
                <a:spcPts val="0"/>
              </a:spcBef>
              <a:spcAft>
                <a:spcPts val="0"/>
              </a:spcAft>
              <a:buClr>
                <a:srgbClr val="48FFD5"/>
              </a:buClr>
              <a:buSzPts val="5200"/>
              <a:buNone/>
              <a:defRPr sz="5200">
                <a:solidFill>
                  <a:srgbClr val="48FFD5"/>
                </a:solidFill>
              </a:defRPr>
            </a:lvl4pPr>
            <a:lvl5pPr lvl="4" algn="l">
              <a:lnSpc>
                <a:spcPct val="100000"/>
              </a:lnSpc>
              <a:spcBef>
                <a:spcPts val="0"/>
              </a:spcBef>
              <a:spcAft>
                <a:spcPts val="0"/>
              </a:spcAft>
              <a:buClr>
                <a:srgbClr val="48FFD5"/>
              </a:buClr>
              <a:buSzPts val="5200"/>
              <a:buNone/>
              <a:defRPr sz="5200">
                <a:solidFill>
                  <a:srgbClr val="48FFD5"/>
                </a:solidFill>
              </a:defRPr>
            </a:lvl5pPr>
            <a:lvl6pPr lvl="5" algn="l">
              <a:lnSpc>
                <a:spcPct val="100000"/>
              </a:lnSpc>
              <a:spcBef>
                <a:spcPts val="0"/>
              </a:spcBef>
              <a:spcAft>
                <a:spcPts val="0"/>
              </a:spcAft>
              <a:buClr>
                <a:srgbClr val="48FFD5"/>
              </a:buClr>
              <a:buSzPts val="5200"/>
              <a:buNone/>
              <a:defRPr sz="5200">
                <a:solidFill>
                  <a:srgbClr val="48FFD5"/>
                </a:solidFill>
              </a:defRPr>
            </a:lvl6pPr>
            <a:lvl7pPr lvl="6" algn="l">
              <a:lnSpc>
                <a:spcPct val="100000"/>
              </a:lnSpc>
              <a:spcBef>
                <a:spcPts val="0"/>
              </a:spcBef>
              <a:spcAft>
                <a:spcPts val="0"/>
              </a:spcAft>
              <a:buClr>
                <a:srgbClr val="48FFD5"/>
              </a:buClr>
              <a:buSzPts val="5200"/>
              <a:buNone/>
              <a:defRPr sz="5200">
                <a:solidFill>
                  <a:srgbClr val="48FFD5"/>
                </a:solidFill>
              </a:defRPr>
            </a:lvl7pPr>
            <a:lvl8pPr lvl="7" algn="l">
              <a:lnSpc>
                <a:spcPct val="100000"/>
              </a:lnSpc>
              <a:spcBef>
                <a:spcPts val="0"/>
              </a:spcBef>
              <a:spcAft>
                <a:spcPts val="0"/>
              </a:spcAft>
              <a:buClr>
                <a:srgbClr val="48FFD5"/>
              </a:buClr>
              <a:buSzPts val="5200"/>
              <a:buNone/>
              <a:defRPr sz="5200">
                <a:solidFill>
                  <a:srgbClr val="48FFD5"/>
                </a:solidFill>
              </a:defRPr>
            </a:lvl8pPr>
            <a:lvl9pPr lvl="8" algn="l">
              <a:lnSpc>
                <a:spcPct val="100000"/>
              </a:lnSpc>
              <a:spcBef>
                <a:spcPts val="0"/>
              </a:spcBef>
              <a:spcAft>
                <a:spcPts val="0"/>
              </a:spcAft>
              <a:buClr>
                <a:srgbClr val="48FFD5"/>
              </a:buClr>
              <a:buSzPts val="5200"/>
              <a:buNone/>
              <a:defRPr sz="5200">
                <a:solidFill>
                  <a:srgbClr val="48FFD5"/>
                </a:solidFil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 IMAGE">
  <p:cSld name="TITLE_1_1_2_1">
    <p:spTree>
      <p:nvGrpSpPr>
        <p:cNvPr id="1" name="Shape 51"/>
        <p:cNvGrpSpPr/>
        <p:nvPr/>
      </p:nvGrpSpPr>
      <p:grpSpPr>
        <a:xfrm>
          <a:off x="0" y="0"/>
          <a:ext cx="0" cy="0"/>
          <a:chOff x="0" y="0"/>
          <a:chExt cx="0" cy="0"/>
        </a:xfrm>
      </p:grpSpPr>
      <p:sp>
        <p:nvSpPr>
          <p:cNvPr id="52" name="Google Shape;52;p38"/>
          <p:cNvSpPr txBox="1">
            <a:spLocks noGrp="1"/>
          </p:cNvSpPr>
          <p:nvPr>
            <p:ph type="ctrTitle"/>
          </p:nvPr>
        </p:nvSpPr>
        <p:spPr>
          <a:xfrm>
            <a:off x="311700" y="644550"/>
            <a:ext cx="8520600" cy="606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ctr">
              <a:lnSpc>
                <a:spcPct val="100000"/>
              </a:lnSpc>
              <a:spcBef>
                <a:spcPts val="0"/>
              </a:spcBef>
              <a:spcAft>
                <a:spcPts val="0"/>
              </a:spcAft>
              <a:buClr>
                <a:srgbClr val="FFFFFF"/>
              </a:buClr>
              <a:buSzPts val="5200"/>
              <a:buNone/>
              <a:defRPr sz="5200">
                <a:solidFill>
                  <a:srgbClr val="FFFFFF"/>
                </a:solidFill>
              </a:defRPr>
            </a:lvl2pPr>
            <a:lvl3pPr lvl="2" algn="ctr">
              <a:lnSpc>
                <a:spcPct val="100000"/>
              </a:lnSpc>
              <a:spcBef>
                <a:spcPts val="0"/>
              </a:spcBef>
              <a:spcAft>
                <a:spcPts val="0"/>
              </a:spcAft>
              <a:buClr>
                <a:srgbClr val="FFFFFF"/>
              </a:buClr>
              <a:buSzPts val="5200"/>
              <a:buNone/>
              <a:defRPr sz="5200">
                <a:solidFill>
                  <a:srgbClr val="FFFFFF"/>
                </a:solidFill>
              </a:defRPr>
            </a:lvl3pPr>
            <a:lvl4pPr lvl="3" algn="ctr">
              <a:lnSpc>
                <a:spcPct val="100000"/>
              </a:lnSpc>
              <a:spcBef>
                <a:spcPts val="0"/>
              </a:spcBef>
              <a:spcAft>
                <a:spcPts val="0"/>
              </a:spcAft>
              <a:buClr>
                <a:srgbClr val="FFFFFF"/>
              </a:buClr>
              <a:buSzPts val="5200"/>
              <a:buNone/>
              <a:defRPr sz="5200">
                <a:solidFill>
                  <a:srgbClr val="FFFFFF"/>
                </a:solidFill>
              </a:defRPr>
            </a:lvl4pPr>
            <a:lvl5pPr lvl="4" algn="ctr">
              <a:lnSpc>
                <a:spcPct val="100000"/>
              </a:lnSpc>
              <a:spcBef>
                <a:spcPts val="0"/>
              </a:spcBef>
              <a:spcAft>
                <a:spcPts val="0"/>
              </a:spcAft>
              <a:buClr>
                <a:srgbClr val="FFFFFF"/>
              </a:buClr>
              <a:buSzPts val="5200"/>
              <a:buNone/>
              <a:defRPr sz="5200">
                <a:solidFill>
                  <a:srgbClr val="FFFFFF"/>
                </a:solidFill>
              </a:defRPr>
            </a:lvl5pPr>
            <a:lvl6pPr lvl="5" algn="ctr">
              <a:lnSpc>
                <a:spcPct val="100000"/>
              </a:lnSpc>
              <a:spcBef>
                <a:spcPts val="0"/>
              </a:spcBef>
              <a:spcAft>
                <a:spcPts val="0"/>
              </a:spcAft>
              <a:buClr>
                <a:srgbClr val="FFFFFF"/>
              </a:buClr>
              <a:buSzPts val="5200"/>
              <a:buNone/>
              <a:defRPr sz="5200">
                <a:solidFill>
                  <a:srgbClr val="FFFFFF"/>
                </a:solidFill>
              </a:defRPr>
            </a:lvl6pPr>
            <a:lvl7pPr lvl="6" algn="ctr">
              <a:lnSpc>
                <a:spcPct val="100000"/>
              </a:lnSpc>
              <a:spcBef>
                <a:spcPts val="0"/>
              </a:spcBef>
              <a:spcAft>
                <a:spcPts val="0"/>
              </a:spcAft>
              <a:buClr>
                <a:srgbClr val="FFFFFF"/>
              </a:buClr>
              <a:buSzPts val="5200"/>
              <a:buNone/>
              <a:defRPr sz="5200">
                <a:solidFill>
                  <a:srgbClr val="FFFFFF"/>
                </a:solidFill>
              </a:defRPr>
            </a:lvl7pPr>
            <a:lvl8pPr lvl="7" algn="ctr">
              <a:lnSpc>
                <a:spcPct val="100000"/>
              </a:lnSpc>
              <a:spcBef>
                <a:spcPts val="0"/>
              </a:spcBef>
              <a:spcAft>
                <a:spcPts val="0"/>
              </a:spcAft>
              <a:buClr>
                <a:srgbClr val="FFFFFF"/>
              </a:buClr>
              <a:buSzPts val="5200"/>
              <a:buNone/>
              <a:defRPr sz="5200">
                <a:solidFill>
                  <a:srgbClr val="FFFFFF"/>
                </a:solidFill>
              </a:defRPr>
            </a:lvl8pPr>
            <a:lvl9pPr lvl="8" algn="ctr">
              <a:lnSpc>
                <a:spcPct val="100000"/>
              </a:lnSpc>
              <a:spcBef>
                <a:spcPts val="0"/>
              </a:spcBef>
              <a:spcAft>
                <a:spcPts val="0"/>
              </a:spcAft>
              <a:buClr>
                <a:srgbClr val="FFFFFF"/>
              </a:buClr>
              <a:buSzPts val="5200"/>
              <a:buNone/>
              <a:defRPr sz="5200">
                <a:solidFill>
                  <a:srgbClr val="FFFFFF"/>
                </a:solidFil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HREE COLUMNS 2">
  <p:cSld name="TITLE_1_1_1_1">
    <p:spTree>
      <p:nvGrpSpPr>
        <p:cNvPr id="1" name="Shape 53"/>
        <p:cNvGrpSpPr/>
        <p:nvPr/>
      </p:nvGrpSpPr>
      <p:grpSpPr>
        <a:xfrm>
          <a:off x="0" y="0"/>
          <a:ext cx="0" cy="0"/>
          <a:chOff x="0" y="0"/>
          <a:chExt cx="0" cy="0"/>
        </a:xfrm>
      </p:grpSpPr>
      <p:sp>
        <p:nvSpPr>
          <p:cNvPr id="54" name="Google Shape;54;p39"/>
          <p:cNvSpPr txBox="1">
            <a:spLocks noGrp="1"/>
          </p:cNvSpPr>
          <p:nvPr>
            <p:ph type="ctrTitle"/>
          </p:nvPr>
        </p:nvSpPr>
        <p:spPr>
          <a:xfrm>
            <a:off x="5393881" y="2071888"/>
            <a:ext cx="2076000" cy="196200"/>
          </a:xfrm>
          <a:prstGeom prst="rect">
            <a:avLst/>
          </a:prstGeom>
          <a:noFill/>
          <a:ln>
            <a:noFill/>
          </a:ln>
        </p:spPr>
        <p:txBody>
          <a:bodyPr spcFirstLastPara="1" wrap="square" lIns="91425" tIns="91425" rIns="91425" bIns="91425" anchor="b" anchorCtr="0">
            <a:noAutofit/>
          </a:bodyPr>
          <a:lstStyle>
            <a:lvl1pPr lvl="0" algn="r">
              <a:lnSpc>
                <a:spcPct val="100000"/>
              </a:lnSpc>
              <a:spcBef>
                <a:spcPts val="0"/>
              </a:spcBef>
              <a:spcAft>
                <a:spcPts val="0"/>
              </a:spcAft>
              <a:buClr>
                <a:srgbClr val="48FFD5"/>
              </a:buClr>
              <a:buSzPts val="1100"/>
              <a:buFont typeface="Roboto Black"/>
              <a:buNone/>
              <a:defRPr sz="1100" b="0">
                <a:solidFill>
                  <a:srgbClr val="48FFD5"/>
                </a:solidFill>
                <a:latin typeface="Roboto Black"/>
                <a:ea typeface="Roboto Black"/>
                <a:cs typeface="Roboto Black"/>
                <a:sym typeface="Roboto Black"/>
              </a:defRPr>
            </a:lvl1pPr>
            <a:lvl2pPr lvl="1" algn="r">
              <a:lnSpc>
                <a:spcPct val="100000"/>
              </a:lnSpc>
              <a:spcBef>
                <a:spcPts val="0"/>
              </a:spcBef>
              <a:spcAft>
                <a:spcPts val="0"/>
              </a:spcAft>
              <a:buClr>
                <a:srgbClr val="48FFD5"/>
              </a:buClr>
              <a:buSzPts val="1100"/>
              <a:buFont typeface="Roboto Black"/>
              <a:buNone/>
              <a:defRPr sz="1100" b="0">
                <a:solidFill>
                  <a:srgbClr val="48FFD5"/>
                </a:solidFill>
                <a:latin typeface="Roboto Black"/>
                <a:ea typeface="Roboto Black"/>
                <a:cs typeface="Roboto Black"/>
                <a:sym typeface="Roboto Black"/>
              </a:defRPr>
            </a:lvl2pPr>
            <a:lvl3pPr lvl="2" algn="r">
              <a:lnSpc>
                <a:spcPct val="100000"/>
              </a:lnSpc>
              <a:spcBef>
                <a:spcPts val="0"/>
              </a:spcBef>
              <a:spcAft>
                <a:spcPts val="0"/>
              </a:spcAft>
              <a:buClr>
                <a:srgbClr val="48FFD5"/>
              </a:buClr>
              <a:buSzPts val="1100"/>
              <a:buFont typeface="Roboto Black"/>
              <a:buNone/>
              <a:defRPr sz="1100" b="0">
                <a:solidFill>
                  <a:srgbClr val="48FFD5"/>
                </a:solidFill>
                <a:latin typeface="Roboto Black"/>
                <a:ea typeface="Roboto Black"/>
                <a:cs typeface="Roboto Black"/>
                <a:sym typeface="Roboto Black"/>
              </a:defRPr>
            </a:lvl3pPr>
            <a:lvl4pPr lvl="3" algn="r">
              <a:lnSpc>
                <a:spcPct val="100000"/>
              </a:lnSpc>
              <a:spcBef>
                <a:spcPts val="0"/>
              </a:spcBef>
              <a:spcAft>
                <a:spcPts val="0"/>
              </a:spcAft>
              <a:buClr>
                <a:srgbClr val="48FFD5"/>
              </a:buClr>
              <a:buSzPts val="1100"/>
              <a:buFont typeface="Roboto Black"/>
              <a:buNone/>
              <a:defRPr sz="1100" b="0">
                <a:solidFill>
                  <a:srgbClr val="48FFD5"/>
                </a:solidFill>
                <a:latin typeface="Roboto Black"/>
                <a:ea typeface="Roboto Black"/>
                <a:cs typeface="Roboto Black"/>
                <a:sym typeface="Roboto Black"/>
              </a:defRPr>
            </a:lvl4pPr>
            <a:lvl5pPr lvl="4" algn="r">
              <a:lnSpc>
                <a:spcPct val="100000"/>
              </a:lnSpc>
              <a:spcBef>
                <a:spcPts val="0"/>
              </a:spcBef>
              <a:spcAft>
                <a:spcPts val="0"/>
              </a:spcAft>
              <a:buClr>
                <a:srgbClr val="48FFD5"/>
              </a:buClr>
              <a:buSzPts val="1100"/>
              <a:buFont typeface="Roboto Black"/>
              <a:buNone/>
              <a:defRPr sz="1100" b="0">
                <a:solidFill>
                  <a:srgbClr val="48FFD5"/>
                </a:solidFill>
                <a:latin typeface="Roboto Black"/>
                <a:ea typeface="Roboto Black"/>
                <a:cs typeface="Roboto Black"/>
                <a:sym typeface="Roboto Black"/>
              </a:defRPr>
            </a:lvl5pPr>
            <a:lvl6pPr lvl="5" algn="r">
              <a:lnSpc>
                <a:spcPct val="100000"/>
              </a:lnSpc>
              <a:spcBef>
                <a:spcPts val="0"/>
              </a:spcBef>
              <a:spcAft>
                <a:spcPts val="0"/>
              </a:spcAft>
              <a:buClr>
                <a:srgbClr val="48FFD5"/>
              </a:buClr>
              <a:buSzPts val="1100"/>
              <a:buFont typeface="Roboto Black"/>
              <a:buNone/>
              <a:defRPr sz="1100" b="0">
                <a:solidFill>
                  <a:srgbClr val="48FFD5"/>
                </a:solidFill>
                <a:latin typeface="Roboto Black"/>
                <a:ea typeface="Roboto Black"/>
                <a:cs typeface="Roboto Black"/>
                <a:sym typeface="Roboto Black"/>
              </a:defRPr>
            </a:lvl6pPr>
            <a:lvl7pPr lvl="6" algn="r">
              <a:lnSpc>
                <a:spcPct val="100000"/>
              </a:lnSpc>
              <a:spcBef>
                <a:spcPts val="0"/>
              </a:spcBef>
              <a:spcAft>
                <a:spcPts val="0"/>
              </a:spcAft>
              <a:buClr>
                <a:srgbClr val="48FFD5"/>
              </a:buClr>
              <a:buSzPts val="1100"/>
              <a:buFont typeface="Roboto Black"/>
              <a:buNone/>
              <a:defRPr sz="1100" b="0">
                <a:solidFill>
                  <a:srgbClr val="48FFD5"/>
                </a:solidFill>
                <a:latin typeface="Roboto Black"/>
                <a:ea typeface="Roboto Black"/>
                <a:cs typeface="Roboto Black"/>
                <a:sym typeface="Roboto Black"/>
              </a:defRPr>
            </a:lvl7pPr>
            <a:lvl8pPr lvl="7" algn="r">
              <a:lnSpc>
                <a:spcPct val="100000"/>
              </a:lnSpc>
              <a:spcBef>
                <a:spcPts val="0"/>
              </a:spcBef>
              <a:spcAft>
                <a:spcPts val="0"/>
              </a:spcAft>
              <a:buClr>
                <a:srgbClr val="48FFD5"/>
              </a:buClr>
              <a:buSzPts val="1100"/>
              <a:buFont typeface="Roboto Black"/>
              <a:buNone/>
              <a:defRPr sz="1100" b="0">
                <a:solidFill>
                  <a:srgbClr val="48FFD5"/>
                </a:solidFill>
                <a:latin typeface="Roboto Black"/>
                <a:ea typeface="Roboto Black"/>
                <a:cs typeface="Roboto Black"/>
                <a:sym typeface="Roboto Black"/>
              </a:defRPr>
            </a:lvl8pPr>
            <a:lvl9pPr lvl="8" algn="r">
              <a:lnSpc>
                <a:spcPct val="100000"/>
              </a:lnSpc>
              <a:spcBef>
                <a:spcPts val="0"/>
              </a:spcBef>
              <a:spcAft>
                <a:spcPts val="0"/>
              </a:spcAft>
              <a:buClr>
                <a:srgbClr val="48FFD5"/>
              </a:buClr>
              <a:buSzPts val="1100"/>
              <a:buFont typeface="Roboto Black"/>
              <a:buNone/>
              <a:defRPr sz="1100" b="0">
                <a:solidFill>
                  <a:srgbClr val="48FFD5"/>
                </a:solidFill>
                <a:latin typeface="Roboto Black"/>
                <a:ea typeface="Roboto Black"/>
                <a:cs typeface="Roboto Black"/>
                <a:sym typeface="Roboto Black"/>
              </a:defRPr>
            </a:lvl9pPr>
          </a:lstStyle>
          <a:p>
            <a:endParaRPr/>
          </a:p>
        </p:txBody>
      </p:sp>
      <p:sp>
        <p:nvSpPr>
          <p:cNvPr id="55" name="Google Shape;55;p39"/>
          <p:cNvSpPr txBox="1">
            <a:spLocks noGrp="1"/>
          </p:cNvSpPr>
          <p:nvPr>
            <p:ph type="ctrTitle" idx="2"/>
          </p:nvPr>
        </p:nvSpPr>
        <p:spPr>
          <a:xfrm>
            <a:off x="5393881" y="3474575"/>
            <a:ext cx="2076000" cy="196200"/>
          </a:xfrm>
          <a:prstGeom prst="rect">
            <a:avLst/>
          </a:prstGeom>
          <a:noFill/>
          <a:ln>
            <a:noFill/>
          </a:ln>
        </p:spPr>
        <p:txBody>
          <a:bodyPr spcFirstLastPara="1" wrap="square" lIns="91425" tIns="91425" rIns="91425" bIns="91425" anchor="b" anchorCtr="0">
            <a:noAutofit/>
          </a:bodyPr>
          <a:lstStyle>
            <a:lvl1pPr lvl="0" algn="r">
              <a:lnSpc>
                <a:spcPct val="100000"/>
              </a:lnSpc>
              <a:spcBef>
                <a:spcPts val="0"/>
              </a:spcBef>
              <a:spcAft>
                <a:spcPts val="0"/>
              </a:spcAft>
              <a:buClr>
                <a:srgbClr val="48FFD5"/>
              </a:buClr>
              <a:buSzPts val="1100"/>
              <a:buFont typeface="Roboto Black"/>
              <a:buNone/>
              <a:defRPr sz="1100" b="0">
                <a:solidFill>
                  <a:srgbClr val="48FFD5"/>
                </a:solidFill>
                <a:latin typeface="Roboto Black"/>
                <a:ea typeface="Roboto Black"/>
                <a:cs typeface="Roboto Black"/>
                <a:sym typeface="Roboto Black"/>
              </a:defRPr>
            </a:lvl1pPr>
            <a:lvl2pPr lvl="1" algn="r">
              <a:lnSpc>
                <a:spcPct val="100000"/>
              </a:lnSpc>
              <a:spcBef>
                <a:spcPts val="0"/>
              </a:spcBef>
              <a:spcAft>
                <a:spcPts val="0"/>
              </a:spcAft>
              <a:buClr>
                <a:srgbClr val="48FFD5"/>
              </a:buClr>
              <a:buSzPts val="1100"/>
              <a:buFont typeface="Roboto Black"/>
              <a:buNone/>
              <a:defRPr sz="1100" b="0">
                <a:solidFill>
                  <a:srgbClr val="48FFD5"/>
                </a:solidFill>
                <a:latin typeface="Roboto Black"/>
                <a:ea typeface="Roboto Black"/>
                <a:cs typeface="Roboto Black"/>
                <a:sym typeface="Roboto Black"/>
              </a:defRPr>
            </a:lvl2pPr>
            <a:lvl3pPr lvl="2" algn="r">
              <a:lnSpc>
                <a:spcPct val="100000"/>
              </a:lnSpc>
              <a:spcBef>
                <a:spcPts val="0"/>
              </a:spcBef>
              <a:spcAft>
                <a:spcPts val="0"/>
              </a:spcAft>
              <a:buClr>
                <a:srgbClr val="48FFD5"/>
              </a:buClr>
              <a:buSzPts val="1100"/>
              <a:buFont typeface="Roboto Black"/>
              <a:buNone/>
              <a:defRPr sz="1100" b="0">
                <a:solidFill>
                  <a:srgbClr val="48FFD5"/>
                </a:solidFill>
                <a:latin typeface="Roboto Black"/>
                <a:ea typeface="Roboto Black"/>
                <a:cs typeface="Roboto Black"/>
                <a:sym typeface="Roboto Black"/>
              </a:defRPr>
            </a:lvl3pPr>
            <a:lvl4pPr lvl="3" algn="r">
              <a:lnSpc>
                <a:spcPct val="100000"/>
              </a:lnSpc>
              <a:spcBef>
                <a:spcPts val="0"/>
              </a:spcBef>
              <a:spcAft>
                <a:spcPts val="0"/>
              </a:spcAft>
              <a:buClr>
                <a:srgbClr val="48FFD5"/>
              </a:buClr>
              <a:buSzPts val="1100"/>
              <a:buFont typeface="Roboto Black"/>
              <a:buNone/>
              <a:defRPr sz="1100" b="0">
                <a:solidFill>
                  <a:srgbClr val="48FFD5"/>
                </a:solidFill>
                <a:latin typeface="Roboto Black"/>
                <a:ea typeface="Roboto Black"/>
                <a:cs typeface="Roboto Black"/>
                <a:sym typeface="Roboto Black"/>
              </a:defRPr>
            </a:lvl4pPr>
            <a:lvl5pPr lvl="4" algn="r">
              <a:lnSpc>
                <a:spcPct val="100000"/>
              </a:lnSpc>
              <a:spcBef>
                <a:spcPts val="0"/>
              </a:spcBef>
              <a:spcAft>
                <a:spcPts val="0"/>
              </a:spcAft>
              <a:buClr>
                <a:srgbClr val="48FFD5"/>
              </a:buClr>
              <a:buSzPts val="1100"/>
              <a:buFont typeface="Roboto Black"/>
              <a:buNone/>
              <a:defRPr sz="1100" b="0">
                <a:solidFill>
                  <a:srgbClr val="48FFD5"/>
                </a:solidFill>
                <a:latin typeface="Roboto Black"/>
                <a:ea typeface="Roboto Black"/>
                <a:cs typeface="Roboto Black"/>
                <a:sym typeface="Roboto Black"/>
              </a:defRPr>
            </a:lvl5pPr>
            <a:lvl6pPr lvl="5" algn="r">
              <a:lnSpc>
                <a:spcPct val="100000"/>
              </a:lnSpc>
              <a:spcBef>
                <a:spcPts val="0"/>
              </a:spcBef>
              <a:spcAft>
                <a:spcPts val="0"/>
              </a:spcAft>
              <a:buClr>
                <a:srgbClr val="48FFD5"/>
              </a:buClr>
              <a:buSzPts val="1100"/>
              <a:buFont typeface="Roboto Black"/>
              <a:buNone/>
              <a:defRPr sz="1100" b="0">
                <a:solidFill>
                  <a:srgbClr val="48FFD5"/>
                </a:solidFill>
                <a:latin typeface="Roboto Black"/>
                <a:ea typeface="Roboto Black"/>
                <a:cs typeface="Roboto Black"/>
                <a:sym typeface="Roboto Black"/>
              </a:defRPr>
            </a:lvl6pPr>
            <a:lvl7pPr lvl="6" algn="r">
              <a:lnSpc>
                <a:spcPct val="100000"/>
              </a:lnSpc>
              <a:spcBef>
                <a:spcPts val="0"/>
              </a:spcBef>
              <a:spcAft>
                <a:spcPts val="0"/>
              </a:spcAft>
              <a:buClr>
                <a:srgbClr val="48FFD5"/>
              </a:buClr>
              <a:buSzPts val="1100"/>
              <a:buFont typeface="Roboto Black"/>
              <a:buNone/>
              <a:defRPr sz="1100" b="0">
                <a:solidFill>
                  <a:srgbClr val="48FFD5"/>
                </a:solidFill>
                <a:latin typeface="Roboto Black"/>
                <a:ea typeface="Roboto Black"/>
                <a:cs typeface="Roboto Black"/>
                <a:sym typeface="Roboto Black"/>
              </a:defRPr>
            </a:lvl7pPr>
            <a:lvl8pPr lvl="7" algn="r">
              <a:lnSpc>
                <a:spcPct val="100000"/>
              </a:lnSpc>
              <a:spcBef>
                <a:spcPts val="0"/>
              </a:spcBef>
              <a:spcAft>
                <a:spcPts val="0"/>
              </a:spcAft>
              <a:buClr>
                <a:srgbClr val="48FFD5"/>
              </a:buClr>
              <a:buSzPts val="1100"/>
              <a:buFont typeface="Roboto Black"/>
              <a:buNone/>
              <a:defRPr sz="1100" b="0">
                <a:solidFill>
                  <a:srgbClr val="48FFD5"/>
                </a:solidFill>
                <a:latin typeface="Roboto Black"/>
                <a:ea typeface="Roboto Black"/>
                <a:cs typeface="Roboto Black"/>
                <a:sym typeface="Roboto Black"/>
              </a:defRPr>
            </a:lvl8pPr>
            <a:lvl9pPr lvl="8" algn="r">
              <a:lnSpc>
                <a:spcPct val="100000"/>
              </a:lnSpc>
              <a:spcBef>
                <a:spcPts val="0"/>
              </a:spcBef>
              <a:spcAft>
                <a:spcPts val="0"/>
              </a:spcAft>
              <a:buClr>
                <a:srgbClr val="48FFD5"/>
              </a:buClr>
              <a:buSzPts val="1100"/>
              <a:buFont typeface="Roboto Black"/>
              <a:buNone/>
              <a:defRPr sz="1100" b="0">
                <a:solidFill>
                  <a:srgbClr val="48FFD5"/>
                </a:solidFill>
                <a:latin typeface="Roboto Black"/>
                <a:ea typeface="Roboto Black"/>
                <a:cs typeface="Roboto Black"/>
                <a:sym typeface="Roboto Black"/>
              </a:defRPr>
            </a:lvl9pPr>
          </a:lstStyle>
          <a:p>
            <a:endParaRPr/>
          </a:p>
        </p:txBody>
      </p:sp>
      <p:sp>
        <p:nvSpPr>
          <p:cNvPr id="56" name="Google Shape;56;p39"/>
          <p:cNvSpPr txBox="1">
            <a:spLocks noGrp="1"/>
          </p:cNvSpPr>
          <p:nvPr>
            <p:ph type="ctrTitle" idx="3"/>
          </p:nvPr>
        </p:nvSpPr>
        <p:spPr>
          <a:xfrm>
            <a:off x="5393881" y="2773231"/>
            <a:ext cx="2076000" cy="196200"/>
          </a:xfrm>
          <a:prstGeom prst="rect">
            <a:avLst/>
          </a:prstGeom>
          <a:noFill/>
          <a:ln>
            <a:noFill/>
          </a:ln>
        </p:spPr>
        <p:txBody>
          <a:bodyPr spcFirstLastPara="1" wrap="square" lIns="91425" tIns="91425" rIns="91425" bIns="91425" anchor="b" anchorCtr="0">
            <a:noAutofit/>
          </a:bodyPr>
          <a:lstStyle>
            <a:lvl1pPr lvl="0" algn="r">
              <a:lnSpc>
                <a:spcPct val="100000"/>
              </a:lnSpc>
              <a:spcBef>
                <a:spcPts val="0"/>
              </a:spcBef>
              <a:spcAft>
                <a:spcPts val="0"/>
              </a:spcAft>
              <a:buClr>
                <a:srgbClr val="48FFD5"/>
              </a:buClr>
              <a:buSzPts val="1100"/>
              <a:buFont typeface="Roboto Black"/>
              <a:buNone/>
              <a:defRPr sz="1100" b="0">
                <a:solidFill>
                  <a:srgbClr val="48FFD5"/>
                </a:solidFill>
                <a:latin typeface="Roboto Black"/>
                <a:ea typeface="Roboto Black"/>
                <a:cs typeface="Roboto Black"/>
                <a:sym typeface="Roboto Black"/>
              </a:defRPr>
            </a:lvl1pPr>
            <a:lvl2pPr lvl="1" algn="r">
              <a:lnSpc>
                <a:spcPct val="100000"/>
              </a:lnSpc>
              <a:spcBef>
                <a:spcPts val="0"/>
              </a:spcBef>
              <a:spcAft>
                <a:spcPts val="0"/>
              </a:spcAft>
              <a:buClr>
                <a:srgbClr val="48FFD5"/>
              </a:buClr>
              <a:buSzPts val="1100"/>
              <a:buFont typeface="Roboto Black"/>
              <a:buNone/>
              <a:defRPr sz="1100" b="0">
                <a:solidFill>
                  <a:srgbClr val="48FFD5"/>
                </a:solidFill>
                <a:latin typeface="Roboto Black"/>
                <a:ea typeface="Roboto Black"/>
                <a:cs typeface="Roboto Black"/>
                <a:sym typeface="Roboto Black"/>
              </a:defRPr>
            </a:lvl2pPr>
            <a:lvl3pPr lvl="2" algn="r">
              <a:lnSpc>
                <a:spcPct val="100000"/>
              </a:lnSpc>
              <a:spcBef>
                <a:spcPts val="0"/>
              </a:spcBef>
              <a:spcAft>
                <a:spcPts val="0"/>
              </a:spcAft>
              <a:buClr>
                <a:srgbClr val="48FFD5"/>
              </a:buClr>
              <a:buSzPts val="1100"/>
              <a:buFont typeface="Roboto Black"/>
              <a:buNone/>
              <a:defRPr sz="1100" b="0">
                <a:solidFill>
                  <a:srgbClr val="48FFD5"/>
                </a:solidFill>
                <a:latin typeface="Roboto Black"/>
                <a:ea typeface="Roboto Black"/>
                <a:cs typeface="Roboto Black"/>
                <a:sym typeface="Roboto Black"/>
              </a:defRPr>
            </a:lvl3pPr>
            <a:lvl4pPr lvl="3" algn="r">
              <a:lnSpc>
                <a:spcPct val="100000"/>
              </a:lnSpc>
              <a:spcBef>
                <a:spcPts val="0"/>
              </a:spcBef>
              <a:spcAft>
                <a:spcPts val="0"/>
              </a:spcAft>
              <a:buClr>
                <a:srgbClr val="48FFD5"/>
              </a:buClr>
              <a:buSzPts val="1100"/>
              <a:buFont typeface="Roboto Black"/>
              <a:buNone/>
              <a:defRPr sz="1100" b="0">
                <a:solidFill>
                  <a:srgbClr val="48FFD5"/>
                </a:solidFill>
                <a:latin typeface="Roboto Black"/>
                <a:ea typeface="Roboto Black"/>
                <a:cs typeface="Roboto Black"/>
                <a:sym typeface="Roboto Black"/>
              </a:defRPr>
            </a:lvl4pPr>
            <a:lvl5pPr lvl="4" algn="r">
              <a:lnSpc>
                <a:spcPct val="100000"/>
              </a:lnSpc>
              <a:spcBef>
                <a:spcPts val="0"/>
              </a:spcBef>
              <a:spcAft>
                <a:spcPts val="0"/>
              </a:spcAft>
              <a:buClr>
                <a:srgbClr val="48FFD5"/>
              </a:buClr>
              <a:buSzPts val="1100"/>
              <a:buFont typeface="Roboto Black"/>
              <a:buNone/>
              <a:defRPr sz="1100" b="0">
                <a:solidFill>
                  <a:srgbClr val="48FFD5"/>
                </a:solidFill>
                <a:latin typeface="Roboto Black"/>
                <a:ea typeface="Roboto Black"/>
                <a:cs typeface="Roboto Black"/>
                <a:sym typeface="Roboto Black"/>
              </a:defRPr>
            </a:lvl5pPr>
            <a:lvl6pPr lvl="5" algn="r">
              <a:lnSpc>
                <a:spcPct val="100000"/>
              </a:lnSpc>
              <a:spcBef>
                <a:spcPts val="0"/>
              </a:spcBef>
              <a:spcAft>
                <a:spcPts val="0"/>
              </a:spcAft>
              <a:buClr>
                <a:srgbClr val="48FFD5"/>
              </a:buClr>
              <a:buSzPts val="1100"/>
              <a:buFont typeface="Roboto Black"/>
              <a:buNone/>
              <a:defRPr sz="1100" b="0">
                <a:solidFill>
                  <a:srgbClr val="48FFD5"/>
                </a:solidFill>
                <a:latin typeface="Roboto Black"/>
                <a:ea typeface="Roboto Black"/>
                <a:cs typeface="Roboto Black"/>
                <a:sym typeface="Roboto Black"/>
              </a:defRPr>
            </a:lvl6pPr>
            <a:lvl7pPr lvl="6" algn="r">
              <a:lnSpc>
                <a:spcPct val="100000"/>
              </a:lnSpc>
              <a:spcBef>
                <a:spcPts val="0"/>
              </a:spcBef>
              <a:spcAft>
                <a:spcPts val="0"/>
              </a:spcAft>
              <a:buClr>
                <a:srgbClr val="48FFD5"/>
              </a:buClr>
              <a:buSzPts val="1100"/>
              <a:buFont typeface="Roboto Black"/>
              <a:buNone/>
              <a:defRPr sz="1100" b="0">
                <a:solidFill>
                  <a:srgbClr val="48FFD5"/>
                </a:solidFill>
                <a:latin typeface="Roboto Black"/>
                <a:ea typeface="Roboto Black"/>
                <a:cs typeface="Roboto Black"/>
                <a:sym typeface="Roboto Black"/>
              </a:defRPr>
            </a:lvl7pPr>
            <a:lvl8pPr lvl="7" algn="r">
              <a:lnSpc>
                <a:spcPct val="100000"/>
              </a:lnSpc>
              <a:spcBef>
                <a:spcPts val="0"/>
              </a:spcBef>
              <a:spcAft>
                <a:spcPts val="0"/>
              </a:spcAft>
              <a:buClr>
                <a:srgbClr val="48FFD5"/>
              </a:buClr>
              <a:buSzPts val="1100"/>
              <a:buFont typeface="Roboto Black"/>
              <a:buNone/>
              <a:defRPr sz="1100" b="0">
                <a:solidFill>
                  <a:srgbClr val="48FFD5"/>
                </a:solidFill>
                <a:latin typeface="Roboto Black"/>
                <a:ea typeface="Roboto Black"/>
                <a:cs typeface="Roboto Black"/>
                <a:sym typeface="Roboto Black"/>
              </a:defRPr>
            </a:lvl8pPr>
            <a:lvl9pPr lvl="8" algn="r">
              <a:lnSpc>
                <a:spcPct val="100000"/>
              </a:lnSpc>
              <a:spcBef>
                <a:spcPts val="0"/>
              </a:spcBef>
              <a:spcAft>
                <a:spcPts val="0"/>
              </a:spcAft>
              <a:buClr>
                <a:srgbClr val="48FFD5"/>
              </a:buClr>
              <a:buSzPts val="1100"/>
              <a:buFont typeface="Roboto Black"/>
              <a:buNone/>
              <a:defRPr sz="1100" b="0">
                <a:solidFill>
                  <a:srgbClr val="48FFD5"/>
                </a:solidFill>
                <a:latin typeface="Roboto Black"/>
                <a:ea typeface="Roboto Black"/>
                <a:cs typeface="Roboto Black"/>
                <a:sym typeface="Roboto Black"/>
              </a:defRPr>
            </a:lvl9pPr>
          </a:lstStyle>
          <a:p>
            <a:endParaRPr/>
          </a:p>
        </p:txBody>
      </p:sp>
      <p:sp>
        <p:nvSpPr>
          <p:cNvPr id="57" name="Google Shape;57;p39"/>
          <p:cNvSpPr txBox="1">
            <a:spLocks noGrp="1"/>
          </p:cNvSpPr>
          <p:nvPr>
            <p:ph type="ctrTitle" idx="4"/>
          </p:nvPr>
        </p:nvSpPr>
        <p:spPr>
          <a:xfrm>
            <a:off x="256200" y="637927"/>
            <a:ext cx="7833900" cy="606600"/>
          </a:xfrm>
          <a:prstGeom prst="rect">
            <a:avLst/>
          </a:prstGeom>
          <a:noFill/>
          <a:ln>
            <a:noFill/>
          </a:ln>
        </p:spPr>
        <p:txBody>
          <a:bodyPr spcFirstLastPara="1" wrap="square" lIns="91425" tIns="91425" rIns="91425" bIns="91425" anchor="b" anchorCtr="0">
            <a:noAutofit/>
          </a:bodyPr>
          <a:lstStyle>
            <a:lvl1pPr lvl="0" algn="r">
              <a:lnSpc>
                <a:spcPct val="100000"/>
              </a:lnSpc>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r">
              <a:lnSpc>
                <a:spcPct val="100000"/>
              </a:lnSpc>
              <a:spcBef>
                <a:spcPts val="0"/>
              </a:spcBef>
              <a:spcAft>
                <a:spcPts val="0"/>
              </a:spcAft>
              <a:buClr>
                <a:srgbClr val="FFFFFF"/>
              </a:buClr>
              <a:buSzPts val="5200"/>
              <a:buNone/>
              <a:defRPr sz="5200">
                <a:solidFill>
                  <a:srgbClr val="FFFFFF"/>
                </a:solidFill>
              </a:defRPr>
            </a:lvl2pPr>
            <a:lvl3pPr lvl="2" algn="r">
              <a:lnSpc>
                <a:spcPct val="100000"/>
              </a:lnSpc>
              <a:spcBef>
                <a:spcPts val="0"/>
              </a:spcBef>
              <a:spcAft>
                <a:spcPts val="0"/>
              </a:spcAft>
              <a:buClr>
                <a:srgbClr val="FFFFFF"/>
              </a:buClr>
              <a:buSzPts val="5200"/>
              <a:buNone/>
              <a:defRPr sz="5200">
                <a:solidFill>
                  <a:srgbClr val="FFFFFF"/>
                </a:solidFill>
              </a:defRPr>
            </a:lvl3pPr>
            <a:lvl4pPr lvl="3" algn="r">
              <a:lnSpc>
                <a:spcPct val="100000"/>
              </a:lnSpc>
              <a:spcBef>
                <a:spcPts val="0"/>
              </a:spcBef>
              <a:spcAft>
                <a:spcPts val="0"/>
              </a:spcAft>
              <a:buClr>
                <a:srgbClr val="FFFFFF"/>
              </a:buClr>
              <a:buSzPts val="5200"/>
              <a:buNone/>
              <a:defRPr sz="5200">
                <a:solidFill>
                  <a:srgbClr val="FFFFFF"/>
                </a:solidFill>
              </a:defRPr>
            </a:lvl4pPr>
            <a:lvl5pPr lvl="4" algn="r">
              <a:lnSpc>
                <a:spcPct val="100000"/>
              </a:lnSpc>
              <a:spcBef>
                <a:spcPts val="0"/>
              </a:spcBef>
              <a:spcAft>
                <a:spcPts val="0"/>
              </a:spcAft>
              <a:buClr>
                <a:srgbClr val="FFFFFF"/>
              </a:buClr>
              <a:buSzPts val="5200"/>
              <a:buNone/>
              <a:defRPr sz="5200">
                <a:solidFill>
                  <a:srgbClr val="FFFFFF"/>
                </a:solidFill>
              </a:defRPr>
            </a:lvl5pPr>
            <a:lvl6pPr lvl="5" algn="r">
              <a:lnSpc>
                <a:spcPct val="100000"/>
              </a:lnSpc>
              <a:spcBef>
                <a:spcPts val="0"/>
              </a:spcBef>
              <a:spcAft>
                <a:spcPts val="0"/>
              </a:spcAft>
              <a:buClr>
                <a:srgbClr val="FFFFFF"/>
              </a:buClr>
              <a:buSzPts val="5200"/>
              <a:buNone/>
              <a:defRPr sz="5200">
                <a:solidFill>
                  <a:srgbClr val="FFFFFF"/>
                </a:solidFill>
              </a:defRPr>
            </a:lvl6pPr>
            <a:lvl7pPr lvl="6" algn="r">
              <a:lnSpc>
                <a:spcPct val="100000"/>
              </a:lnSpc>
              <a:spcBef>
                <a:spcPts val="0"/>
              </a:spcBef>
              <a:spcAft>
                <a:spcPts val="0"/>
              </a:spcAft>
              <a:buClr>
                <a:srgbClr val="FFFFFF"/>
              </a:buClr>
              <a:buSzPts val="5200"/>
              <a:buNone/>
              <a:defRPr sz="5200">
                <a:solidFill>
                  <a:srgbClr val="FFFFFF"/>
                </a:solidFill>
              </a:defRPr>
            </a:lvl7pPr>
            <a:lvl8pPr lvl="7" algn="r">
              <a:lnSpc>
                <a:spcPct val="100000"/>
              </a:lnSpc>
              <a:spcBef>
                <a:spcPts val="0"/>
              </a:spcBef>
              <a:spcAft>
                <a:spcPts val="0"/>
              </a:spcAft>
              <a:buClr>
                <a:srgbClr val="FFFFFF"/>
              </a:buClr>
              <a:buSzPts val="5200"/>
              <a:buNone/>
              <a:defRPr sz="5200">
                <a:solidFill>
                  <a:srgbClr val="FFFFFF"/>
                </a:solidFill>
              </a:defRPr>
            </a:lvl8pPr>
            <a:lvl9pPr lvl="8" algn="r">
              <a:lnSpc>
                <a:spcPct val="100000"/>
              </a:lnSpc>
              <a:spcBef>
                <a:spcPts val="0"/>
              </a:spcBef>
              <a:spcAft>
                <a:spcPts val="0"/>
              </a:spcAft>
              <a:buClr>
                <a:srgbClr val="FFFFFF"/>
              </a:buClr>
              <a:buSzPts val="5200"/>
              <a:buNone/>
              <a:defRPr sz="5200">
                <a:solidFill>
                  <a:srgbClr val="FFFFFF"/>
                </a:solidFill>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58"/>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slideLayout" Target="../slideLayouts/slideLayout23.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slideLayout" Target="../slideLayouts/slideLayout22.xml"/><Relationship Id="rId17" Type="http://schemas.openxmlformats.org/officeDocument/2006/relationships/theme" Target="../theme/theme2.xml"/><Relationship Id="rId2" Type="http://schemas.openxmlformats.org/officeDocument/2006/relationships/slideLayout" Target="../slideLayouts/slideLayout12.xml"/><Relationship Id="rId16" Type="http://schemas.openxmlformats.org/officeDocument/2006/relationships/slideLayout" Target="../slideLayouts/slideLayout26.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5" Type="http://schemas.openxmlformats.org/officeDocument/2006/relationships/slideLayout" Target="../slideLayouts/slideLayout2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 Id="rId14"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1E1E1E"/>
        </a:solidFill>
        <a:effectLst/>
      </p:bgPr>
    </p:bg>
    <p:spTree>
      <p:nvGrpSpPr>
        <p:cNvPr id="1" name="Shape 5"/>
        <p:cNvGrpSpPr/>
        <p:nvPr/>
      </p:nvGrpSpPr>
      <p:grpSpPr>
        <a:xfrm>
          <a:off x="0" y="0"/>
          <a:ext cx="0" cy="0"/>
          <a:chOff x="0" y="0"/>
          <a:chExt cx="0" cy="0"/>
        </a:xfrm>
      </p:grpSpPr>
      <p:sp>
        <p:nvSpPr>
          <p:cNvPr id="6" name="Google Shape;6;p31"/>
          <p:cNvSpPr txBox="1">
            <a:spLocks noGrp="1"/>
          </p:cNvSpPr>
          <p:nvPr>
            <p:ph type="title"/>
          </p:nvPr>
        </p:nvSpPr>
        <p:spPr>
          <a:xfrm>
            <a:off x="692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FFFFFF"/>
              </a:buClr>
              <a:buSzPts val="2800"/>
              <a:buFont typeface="Roboto Black"/>
              <a:buNone/>
              <a:defRPr sz="28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2pPr>
            <a:lvl3pPr marR="0" lvl="2"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3pPr>
            <a:lvl4pPr marR="0" lvl="3"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4pPr>
            <a:lvl5pPr marR="0" lvl="4"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5pPr>
            <a:lvl6pPr marR="0" lvl="5"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6pPr>
            <a:lvl7pPr marR="0" lvl="6"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7pPr>
            <a:lvl8pPr marR="0" lvl="7"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8pPr>
            <a:lvl9pPr marR="0" lvl="8"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9pPr>
          </a:lstStyle>
          <a:p>
            <a:endParaRPr/>
          </a:p>
        </p:txBody>
      </p:sp>
      <p:sp>
        <p:nvSpPr>
          <p:cNvPr id="7" name="Google Shape;7;p3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rgbClr val="FFFFFF"/>
              </a:buClr>
              <a:buSzPts val="1800"/>
              <a:buFont typeface="Roboto Light"/>
              <a:buChar char="●"/>
              <a:defRPr sz="1800" b="0" i="0" u="none" strike="noStrike" cap="none">
                <a:solidFill>
                  <a:srgbClr val="FFFFFF"/>
                </a:solidFill>
                <a:latin typeface="Roboto Light"/>
                <a:ea typeface="Roboto Light"/>
                <a:cs typeface="Roboto Light"/>
                <a:sym typeface="Roboto Light"/>
              </a:defRPr>
            </a:lvl1pPr>
            <a:lvl2pPr marL="914400" marR="0" lvl="1" indent="-317500" algn="l" rtl="0">
              <a:lnSpc>
                <a:spcPct val="115000"/>
              </a:lnSpc>
              <a:spcBef>
                <a:spcPts val="1600"/>
              </a:spcBef>
              <a:spcAft>
                <a:spcPts val="0"/>
              </a:spcAft>
              <a:buClr>
                <a:srgbClr val="FFFFFF"/>
              </a:buClr>
              <a:buSzPts val="1400"/>
              <a:buFont typeface="Roboto Light"/>
              <a:buChar char="○"/>
              <a:defRPr sz="1400" b="0" i="0" u="none" strike="noStrike" cap="none">
                <a:solidFill>
                  <a:srgbClr val="FFFFFF"/>
                </a:solidFill>
                <a:latin typeface="Roboto Light"/>
                <a:ea typeface="Roboto Light"/>
                <a:cs typeface="Roboto Light"/>
                <a:sym typeface="Roboto Light"/>
              </a:defRPr>
            </a:lvl2pPr>
            <a:lvl3pPr marL="1371600" marR="0" lvl="2" indent="-317500" algn="l" rtl="0">
              <a:lnSpc>
                <a:spcPct val="115000"/>
              </a:lnSpc>
              <a:spcBef>
                <a:spcPts val="1600"/>
              </a:spcBef>
              <a:spcAft>
                <a:spcPts val="0"/>
              </a:spcAft>
              <a:buClr>
                <a:srgbClr val="FFFFFF"/>
              </a:buClr>
              <a:buSzPts val="1400"/>
              <a:buFont typeface="Roboto Light"/>
              <a:buChar char="■"/>
              <a:defRPr sz="1400" b="0" i="0" u="none" strike="noStrike" cap="none">
                <a:solidFill>
                  <a:srgbClr val="FFFFFF"/>
                </a:solidFill>
                <a:latin typeface="Roboto Light"/>
                <a:ea typeface="Roboto Light"/>
                <a:cs typeface="Roboto Light"/>
                <a:sym typeface="Roboto Light"/>
              </a:defRPr>
            </a:lvl3pPr>
            <a:lvl4pPr marL="1828800" marR="0" lvl="3" indent="-317500" algn="l" rtl="0">
              <a:lnSpc>
                <a:spcPct val="115000"/>
              </a:lnSpc>
              <a:spcBef>
                <a:spcPts val="1600"/>
              </a:spcBef>
              <a:spcAft>
                <a:spcPts val="0"/>
              </a:spcAft>
              <a:buClr>
                <a:srgbClr val="FFFFFF"/>
              </a:buClr>
              <a:buSzPts val="1400"/>
              <a:buFont typeface="Roboto Light"/>
              <a:buChar char="●"/>
              <a:defRPr sz="1400" b="0" i="0" u="none" strike="noStrike" cap="none">
                <a:solidFill>
                  <a:srgbClr val="FFFFFF"/>
                </a:solidFill>
                <a:latin typeface="Roboto Light"/>
                <a:ea typeface="Roboto Light"/>
                <a:cs typeface="Roboto Light"/>
                <a:sym typeface="Roboto Light"/>
              </a:defRPr>
            </a:lvl4pPr>
            <a:lvl5pPr marL="2286000" marR="0" lvl="4" indent="-317500" algn="l" rtl="0">
              <a:lnSpc>
                <a:spcPct val="115000"/>
              </a:lnSpc>
              <a:spcBef>
                <a:spcPts val="1600"/>
              </a:spcBef>
              <a:spcAft>
                <a:spcPts val="0"/>
              </a:spcAft>
              <a:buClr>
                <a:srgbClr val="FFFFFF"/>
              </a:buClr>
              <a:buSzPts val="1400"/>
              <a:buFont typeface="Roboto Light"/>
              <a:buChar char="○"/>
              <a:defRPr sz="1400" b="0" i="0" u="none" strike="noStrike" cap="none">
                <a:solidFill>
                  <a:srgbClr val="FFFFFF"/>
                </a:solidFill>
                <a:latin typeface="Roboto Light"/>
                <a:ea typeface="Roboto Light"/>
                <a:cs typeface="Roboto Light"/>
                <a:sym typeface="Roboto Light"/>
              </a:defRPr>
            </a:lvl5pPr>
            <a:lvl6pPr marL="2743200" marR="0" lvl="5" indent="-317500" algn="l" rtl="0">
              <a:lnSpc>
                <a:spcPct val="115000"/>
              </a:lnSpc>
              <a:spcBef>
                <a:spcPts val="1600"/>
              </a:spcBef>
              <a:spcAft>
                <a:spcPts val="0"/>
              </a:spcAft>
              <a:buClr>
                <a:srgbClr val="FFFFFF"/>
              </a:buClr>
              <a:buSzPts val="1400"/>
              <a:buFont typeface="Roboto Light"/>
              <a:buChar char="■"/>
              <a:defRPr sz="1400" b="0" i="0" u="none" strike="noStrike" cap="none">
                <a:solidFill>
                  <a:srgbClr val="FFFFFF"/>
                </a:solidFill>
                <a:latin typeface="Roboto Light"/>
                <a:ea typeface="Roboto Light"/>
                <a:cs typeface="Roboto Light"/>
                <a:sym typeface="Roboto Light"/>
              </a:defRPr>
            </a:lvl6pPr>
            <a:lvl7pPr marL="3200400" marR="0" lvl="6" indent="-317500" algn="l" rtl="0">
              <a:lnSpc>
                <a:spcPct val="115000"/>
              </a:lnSpc>
              <a:spcBef>
                <a:spcPts val="1600"/>
              </a:spcBef>
              <a:spcAft>
                <a:spcPts val="0"/>
              </a:spcAft>
              <a:buClr>
                <a:srgbClr val="FFFFFF"/>
              </a:buClr>
              <a:buSzPts val="1400"/>
              <a:buFont typeface="Roboto Light"/>
              <a:buChar char="●"/>
              <a:defRPr sz="1400" b="0" i="0" u="none" strike="noStrike" cap="none">
                <a:solidFill>
                  <a:srgbClr val="FFFFFF"/>
                </a:solidFill>
                <a:latin typeface="Roboto Light"/>
                <a:ea typeface="Roboto Light"/>
                <a:cs typeface="Roboto Light"/>
                <a:sym typeface="Roboto Light"/>
              </a:defRPr>
            </a:lvl7pPr>
            <a:lvl8pPr marL="3657600" marR="0" lvl="7" indent="-317500" algn="l" rtl="0">
              <a:lnSpc>
                <a:spcPct val="115000"/>
              </a:lnSpc>
              <a:spcBef>
                <a:spcPts val="1600"/>
              </a:spcBef>
              <a:spcAft>
                <a:spcPts val="0"/>
              </a:spcAft>
              <a:buClr>
                <a:srgbClr val="FFFFFF"/>
              </a:buClr>
              <a:buSzPts val="1400"/>
              <a:buFont typeface="Roboto Light"/>
              <a:buChar char="○"/>
              <a:defRPr sz="1400" b="0" i="0" u="none" strike="noStrike" cap="none">
                <a:solidFill>
                  <a:srgbClr val="FFFFFF"/>
                </a:solidFill>
                <a:latin typeface="Roboto Light"/>
                <a:ea typeface="Roboto Light"/>
                <a:cs typeface="Roboto Light"/>
                <a:sym typeface="Roboto Light"/>
              </a:defRPr>
            </a:lvl8pPr>
            <a:lvl9pPr marL="4114800" marR="0" lvl="8" indent="-317500" algn="l" rtl="0">
              <a:lnSpc>
                <a:spcPct val="115000"/>
              </a:lnSpc>
              <a:spcBef>
                <a:spcPts val="1600"/>
              </a:spcBef>
              <a:spcAft>
                <a:spcPts val="1600"/>
              </a:spcAft>
              <a:buClr>
                <a:srgbClr val="FFFFFF"/>
              </a:buClr>
              <a:buSzPts val="1400"/>
              <a:buFont typeface="Roboto Light"/>
              <a:buChar char="■"/>
              <a:defRPr sz="1400" b="0" i="0" u="none" strike="noStrike" cap="none">
                <a:solidFill>
                  <a:srgbClr val="FFFFFF"/>
                </a:solidFill>
                <a:latin typeface="Roboto Light"/>
                <a:ea typeface="Roboto Light"/>
                <a:cs typeface="Roboto Light"/>
                <a:sym typeface="Roboto Light"/>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rgbClr val="1E1E1E"/>
        </a:solidFill>
        <a:effectLst/>
      </p:bgPr>
    </p:bg>
    <p:spTree>
      <p:nvGrpSpPr>
        <p:cNvPr id="1" name="Shape 79"/>
        <p:cNvGrpSpPr/>
        <p:nvPr/>
      </p:nvGrpSpPr>
      <p:grpSpPr>
        <a:xfrm>
          <a:off x="0" y="0"/>
          <a:ext cx="0" cy="0"/>
          <a:chOff x="0" y="0"/>
          <a:chExt cx="0" cy="0"/>
        </a:xfrm>
      </p:grpSpPr>
      <p:sp>
        <p:nvSpPr>
          <p:cNvPr id="80" name="Google Shape;80;g82cd155ba8_0_382"/>
          <p:cNvSpPr txBox="1">
            <a:spLocks noGrp="1"/>
          </p:cNvSpPr>
          <p:nvPr>
            <p:ph type="title"/>
          </p:nvPr>
        </p:nvSpPr>
        <p:spPr>
          <a:xfrm>
            <a:off x="692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rgbClr val="FFFFFF"/>
              </a:buClr>
              <a:buSzPts val="2800"/>
              <a:buFont typeface="Roboto Black"/>
              <a:buNone/>
              <a:defRPr sz="2800">
                <a:solidFill>
                  <a:srgbClr val="FFFFFF"/>
                </a:solidFill>
                <a:latin typeface="Roboto Black"/>
                <a:ea typeface="Roboto Black"/>
                <a:cs typeface="Roboto Black"/>
                <a:sym typeface="Roboto Black"/>
              </a:defRPr>
            </a:lvl1pPr>
            <a:lvl2pPr lvl="1" rtl="0">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2pPr>
            <a:lvl3pPr lvl="2" rtl="0">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3pPr>
            <a:lvl4pPr lvl="3" rtl="0">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4pPr>
            <a:lvl5pPr lvl="4" rtl="0">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5pPr>
            <a:lvl6pPr lvl="5" rtl="0">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6pPr>
            <a:lvl7pPr lvl="6" rtl="0">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7pPr>
            <a:lvl8pPr lvl="7" rtl="0">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8pPr>
            <a:lvl9pPr lvl="8" rtl="0">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9pPr>
          </a:lstStyle>
          <a:p>
            <a:endParaRPr/>
          </a:p>
        </p:txBody>
      </p:sp>
      <p:sp>
        <p:nvSpPr>
          <p:cNvPr id="81" name="Google Shape;81;g82cd155ba8_0_382"/>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rgbClr val="FFFFFF"/>
              </a:buClr>
              <a:buSzPts val="1800"/>
              <a:buFont typeface="Roboto Light"/>
              <a:buChar char="●"/>
              <a:defRPr sz="1800">
                <a:solidFill>
                  <a:srgbClr val="FFFFFF"/>
                </a:solidFill>
                <a:latin typeface="Roboto Light"/>
                <a:ea typeface="Roboto Light"/>
                <a:cs typeface="Roboto Light"/>
                <a:sym typeface="Roboto Light"/>
              </a:defRPr>
            </a:lvl1pPr>
            <a:lvl2pPr marL="914400" lvl="1" indent="-317500" rtl="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2pPr>
            <a:lvl3pPr marL="1371600" lvl="2" indent="-317500" rtl="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3pPr>
            <a:lvl4pPr marL="1828800" lvl="3" indent="-317500" rtl="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4pPr>
            <a:lvl5pPr marL="2286000" lvl="4" indent="-317500" rtl="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5pPr>
            <a:lvl6pPr marL="2743200" lvl="5" indent="-317500" rtl="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6pPr>
            <a:lvl7pPr marL="3200400" lvl="6" indent="-317500" rtl="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7pPr>
            <a:lvl8pPr marL="3657600" lvl="7" indent="-317500" rtl="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8pPr>
            <a:lvl9pPr marL="4114800" lvl="8" indent="-317500" rtl="0">
              <a:lnSpc>
                <a:spcPct val="115000"/>
              </a:lnSpc>
              <a:spcBef>
                <a:spcPts val="1600"/>
              </a:spcBef>
              <a:spcAft>
                <a:spcPts val="1600"/>
              </a:spcAft>
              <a:buClr>
                <a:srgbClr val="FFFFFF"/>
              </a:buClr>
              <a:buSzPts val="1400"/>
              <a:buFont typeface="Roboto Light"/>
              <a:buChar char="■"/>
              <a:defRPr>
                <a:solidFill>
                  <a:srgbClr val="FFFFFF"/>
                </a:solidFill>
                <a:latin typeface="Roboto Light"/>
                <a:ea typeface="Roboto Light"/>
                <a:cs typeface="Roboto Light"/>
                <a:sym typeface="Roboto Light"/>
              </a:defRPr>
            </a:lvl9pPr>
          </a:lstStyle>
          <a:p>
            <a:endParaRPr/>
          </a:p>
        </p:txBody>
      </p:sp>
    </p:spTree>
  </p:cSld>
  <p:clrMap bg1="lt1" tx1="dk1" bg2="dk2" tx2="lt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 id="2147483674" r:id="rId15"/>
    <p:sldLayoutId id="2147483675"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7.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8.xml"/><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9.xml"/><Relationship Id="rId1" Type="http://schemas.openxmlformats.org/officeDocument/2006/relationships/slideLayout" Target="../slideLayouts/slideLayout8.xml"/><Relationship Id="rId4" Type="http://schemas.openxmlformats.org/officeDocument/2006/relationships/image" Target="../media/image24.png"/></Relationships>
</file>

<file path=ppt/slides/_rels/slide3.xml.rels><?xml version="1.0" encoding="UTF-8" standalone="yes"?>
<Relationships xmlns="http://schemas.openxmlformats.org/package/2006/relationships"><Relationship Id="rId3" Type="http://schemas.openxmlformats.org/officeDocument/2006/relationships/hyperlink" Target="https://medium.com/" TargetMode="External"/><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0.xml"/><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1.xml"/><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3.xml"/><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4.xml"/><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hyperlink" Target="https://www.kaggle.com/hsankesara/medium-articles" TargetMode="External"/><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1"/>
          <p:cNvSpPr txBox="1">
            <a:spLocks noGrp="1"/>
          </p:cNvSpPr>
          <p:nvPr>
            <p:ph type="ctrTitle"/>
          </p:nvPr>
        </p:nvSpPr>
        <p:spPr>
          <a:xfrm>
            <a:off x="4902026" y="1525548"/>
            <a:ext cx="3696600" cy="1547400"/>
          </a:xfrm>
          <a:prstGeom prst="rect">
            <a:avLst/>
          </a:prstGeom>
          <a:noFill/>
          <a:ln>
            <a:noFill/>
          </a:ln>
        </p:spPr>
        <p:txBody>
          <a:bodyPr spcFirstLastPara="1" wrap="square" lIns="91425" tIns="91425" rIns="91425" bIns="91425" anchor="b" anchorCtr="0">
            <a:noAutofit/>
          </a:bodyPr>
          <a:lstStyle/>
          <a:p>
            <a:pPr marL="0" lvl="0" indent="0" algn="r" rtl="0">
              <a:lnSpc>
                <a:spcPct val="100000"/>
              </a:lnSpc>
              <a:spcBef>
                <a:spcPts val="0"/>
              </a:spcBef>
              <a:spcAft>
                <a:spcPts val="0"/>
              </a:spcAft>
              <a:buSzPts val="3000"/>
              <a:buNone/>
            </a:pPr>
            <a:r>
              <a:rPr lang="en-IN" sz="4800" b="1">
                <a:latin typeface="Roboto"/>
                <a:ea typeface="Roboto"/>
                <a:cs typeface="Roboto"/>
                <a:sym typeface="Roboto"/>
              </a:rPr>
              <a:t>NEXT WORD PREDICTION</a:t>
            </a:r>
            <a:endParaRPr sz="4800" b="1">
              <a:latin typeface="Roboto"/>
              <a:ea typeface="Roboto"/>
              <a:cs typeface="Roboto"/>
              <a:sym typeface="Roboto"/>
            </a:endParaRPr>
          </a:p>
        </p:txBody>
      </p:sp>
      <p:sp>
        <p:nvSpPr>
          <p:cNvPr id="176" name="Google Shape;176;p1"/>
          <p:cNvSpPr txBox="1">
            <a:spLocks noGrp="1"/>
          </p:cNvSpPr>
          <p:nvPr>
            <p:ph type="subTitle" idx="1"/>
          </p:nvPr>
        </p:nvSpPr>
        <p:spPr>
          <a:xfrm>
            <a:off x="5453384" y="2852421"/>
            <a:ext cx="3129600" cy="15795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200"/>
              <a:buNone/>
            </a:pPr>
            <a:r>
              <a:rPr lang="en-IN" sz="1800">
                <a:solidFill>
                  <a:srgbClr val="D5D5D5"/>
                </a:solidFill>
                <a:latin typeface="Roboto"/>
                <a:ea typeface="Roboto"/>
                <a:cs typeface="Roboto"/>
                <a:sym typeface="Roboto"/>
              </a:rPr>
              <a:t>PROJECT BY:</a:t>
            </a:r>
            <a:endParaRPr sz="1800">
              <a:solidFill>
                <a:srgbClr val="D5D5D5"/>
              </a:solidFill>
              <a:latin typeface="Roboto"/>
              <a:ea typeface="Roboto"/>
              <a:cs typeface="Roboto"/>
              <a:sym typeface="Roboto"/>
            </a:endParaRPr>
          </a:p>
          <a:p>
            <a:pPr marL="0" lvl="0" indent="0" algn="r" rtl="0">
              <a:lnSpc>
                <a:spcPct val="100000"/>
              </a:lnSpc>
              <a:spcBef>
                <a:spcPts val="0"/>
              </a:spcBef>
              <a:spcAft>
                <a:spcPts val="0"/>
              </a:spcAft>
              <a:buSzPts val="1200"/>
              <a:buNone/>
            </a:pPr>
            <a:r>
              <a:rPr lang="en-IN" sz="1800">
                <a:solidFill>
                  <a:srgbClr val="D5D5D5"/>
                </a:solidFill>
                <a:latin typeface="Roboto"/>
                <a:ea typeface="Roboto"/>
                <a:cs typeface="Roboto"/>
                <a:sym typeface="Roboto"/>
              </a:rPr>
              <a:t>GROUP 17</a:t>
            </a:r>
            <a:endParaRPr sz="1800">
              <a:solidFill>
                <a:srgbClr val="D5D5D5"/>
              </a:solidFill>
              <a:latin typeface="Roboto"/>
              <a:ea typeface="Roboto"/>
              <a:cs typeface="Roboto"/>
              <a:sym typeface="Roboto"/>
            </a:endParaRPr>
          </a:p>
          <a:p>
            <a:pPr marL="0" lvl="0" indent="0" algn="r" rtl="0">
              <a:lnSpc>
                <a:spcPct val="100000"/>
              </a:lnSpc>
              <a:spcBef>
                <a:spcPts val="0"/>
              </a:spcBef>
              <a:spcAft>
                <a:spcPts val="0"/>
              </a:spcAft>
              <a:buSzPts val="1200"/>
              <a:buNone/>
            </a:pPr>
            <a:r>
              <a:rPr lang="en-IN" sz="1800">
                <a:solidFill>
                  <a:srgbClr val="D5D5D5"/>
                </a:solidFill>
                <a:latin typeface="Roboto"/>
                <a:ea typeface="Roboto"/>
                <a:cs typeface="Roboto"/>
                <a:sym typeface="Roboto"/>
              </a:rPr>
              <a:t>MAAZ ANSARI (J002)</a:t>
            </a:r>
            <a:endParaRPr sz="1800">
              <a:solidFill>
                <a:srgbClr val="D5D5D5"/>
              </a:solidFill>
              <a:latin typeface="Roboto"/>
              <a:ea typeface="Roboto"/>
              <a:cs typeface="Roboto"/>
              <a:sym typeface="Roboto"/>
            </a:endParaRPr>
          </a:p>
          <a:p>
            <a:pPr marL="0" lvl="0" indent="0" algn="r" rtl="0">
              <a:lnSpc>
                <a:spcPct val="100000"/>
              </a:lnSpc>
              <a:spcBef>
                <a:spcPts val="0"/>
              </a:spcBef>
              <a:spcAft>
                <a:spcPts val="0"/>
              </a:spcAft>
              <a:buSzPts val="1200"/>
              <a:buNone/>
            </a:pPr>
            <a:r>
              <a:rPr lang="en-IN" sz="1800">
                <a:solidFill>
                  <a:srgbClr val="D5D5D5"/>
                </a:solidFill>
                <a:latin typeface="Roboto"/>
                <a:ea typeface="Roboto"/>
                <a:cs typeface="Roboto"/>
                <a:sym typeface="Roboto"/>
              </a:rPr>
              <a:t>HARSH GUPTA (J017)</a:t>
            </a:r>
            <a:endParaRPr sz="1800">
              <a:solidFill>
                <a:srgbClr val="D5D5D5"/>
              </a:solidFill>
              <a:latin typeface="Roboto"/>
              <a:ea typeface="Roboto"/>
              <a:cs typeface="Roboto"/>
              <a:sym typeface="Roboto"/>
            </a:endParaRPr>
          </a:p>
        </p:txBody>
      </p:sp>
      <p:sp>
        <p:nvSpPr>
          <p:cNvPr id="177" name="Google Shape;177;p1"/>
          <p:cNvSpPr/>
          <p:nvPr/>
        </p:nvSpPr>
        <p:spPr>
          <a:xfrm>
            <a:off x="1857757" y="4488644"/>
            <a:ext cx="816022" cy="427879"/>
          </a:xfrm>
          <a:custGeom>
            <a:avLst/>
            <a:gdLst/>
            <a:ahLst/>
            <a:cxnLst/>
            <a:rect l="l" t="t" r="r" b="b"/>
            <a:pathLst>
              <a:path w="34008" h="17832" extrusionOk="0">
                <a:moveTo>
                  <a:pt x="4203" y="0"/>
                </a:moveTo>
                <a:cubicBezTo>
                  <a:pt x="1847" y="0"/>
                  <a:pt x="0" y="1847"/>
                  <a:pt x="0" y="4203"/>
                </a:cubicBezTo>
                <a:lnTo>
                  <a:pt x="0" y="13629"/>
                </a:lnTo>
                <a:cubicBezTo>
                  <a:pt x="0" y="15921"/>
                  <a:pt x="1847" y="17832"/>
                  <a:pt x="4203" y="17832"/>
                </a:cubicBezTo>
                <a:lnTo>
                  <a:pt x="29804" y="17832"/>
                </a:lnTo>
                <a:cubicBezTo>
                  <a:pt x="32160" y="17832"/>
                  <a:pt x="34007" y="15921"/>
                  <a:pt x="34007" y="13629"/>
                </a:cubicBezTo>
                <a:lnTo>
                  <a:pt x="34007" y="4203"/>
                </a:lnTo>
                <a:cubicBezTo>
                  <a:pt x="34007" y="1847"/>
                  <a:pt x="32160" y="0"/>
                  <a:pt x="29804" y="0"/>
                </a:cubicBezTo>
                <a:close/>
              </a:path>
            </a:pathLst>
          </a:custGeom>
          <a:solidFill>
            <a:srgbClr val="48FF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 name="Google Shape;178;p1"/>
          <p:cNvSpPr/>
          <p:nvPr/>
        </p:nvSpPr>
        <p:spPr>
          <a:xfrm>
            <a:off x="3089397" y="1215078"/>
            <a:ext cx="406499" cy="127245"/>
          </a:xfrm>
          <a:custGeom>
            <a:avLst/>
            <a:gdLst/>
            <a:ahLst/>
            <a:cxnLst/>
            <a:rect l="l" t="t" r="r" b="b"/>
            <a:pathLst>
              <a:path w="16941" h="5303" extrusionOk="0">
                <a:moveTo>
                  <a:pt x="8470" y="0"/>
                </a:moveTo>
                <a:cubicBezTo>
                  <a:pt x="5413" y="0"/>
                  <a:pt x="2357" y="1131"/>
                  <a:pt x="0" y="3392"/>
                </a:cubicBezTo>
                <a:lnTo>
                  <a:pt x="1783" y="5302"/>
                </a:lnTo>
                <a:cubicBezTo>
                  <a:pt x="3662" y="3487"/>
                  <a:pt x="6082" y="2580"/>
                  <a:pt x="8502" y="2580"/>
                </a:cubicBezTo>
                <a:cubicBezTo>
                  <a:pt x="10922" y="2580"/>
                  <a:pt x="13342" y="3487"/>
                  <a:pt x="15221" y="5302"/>
                </a:cubicBezTo>
                <a:lnTo>
                  <a:pt x="16940" y="3392"/>
                </a:lnTo>
                <a:cubicBezTo>
                  <a:pt x="14584" y="1131"/>
                  <a:pt x="11527" y="0"/>
                  <a:pt x="8470" y="0"/>
                </a:cubicBezTo>
                <a:close/>
              </a:path>
            </a:pathLst>
          </a:custGeom>
          <a:solidFill>
            <a:srgbClr val="48FF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 name="Google Shape;179;p1"/>
          <p:cNvSpPr/>
          <p:nvPr/>
        </p:nvSpPr>
        <p:spPr>
          <a:xfrm>
            <a:off x="3178034" y="1342660"/>
            <a:ext cx="229224" cy="91349"/>
          </a:xfrm>
          <a:custGeom>
            <a:avLst/>
            <a:gdLst/>
            <a:ahLst/>
            <a:cxnLst/>
            <a:rect l="l" t="t" r="r" b="b"/>
            <a:pathLst>
              <a:path w="9553" h="3807" extrusionOk="0">
                <a:moveTo>
                  <a:pt x="4752" y="1"/>
                </a:moveTo>
                <a:cubicBezTo>
                  <a:pt x="3025" y="1"/>
                  <a:pt x="1306" y="654"/>
                  <a:pt x="0" y="1959"/>
                </a:cubicBezTo>
                <a:lnTo>
                  <a:pt x="1783" y="3806"/>
                </a:lnTo>
                <a:cubicBezTo>
                  <a:pt x="2611" y="3010"/>
                  <a:pt x="3678" y="2612"/>
                  <a:pt x="4744" y="2612"/>
                </a:cubicBezTo>
                <a:cubicBezTo>
                  <a:pt x="5811" y="2612"/>
                  <a:pt x="6878" y="3010"/>
                  <a:pt x="7706" y="3806"/>
                </a:cubicBezTo>
                <a:lnTo>
                  <a:pt x="9553" y="1959"/>
                </a:lnTo>
                <a:cubicBezTo>
                  <a:pt x="8215" y="654"/>
                  <a:pt x="6480" y="1"/>
                  <a:pt x="4752" y="1"/>
                </a:cubicBezTo>
                <a:close/>
              </a:path>
            </a:pathLst>
          </a:custGeom>
          <a:solidFill>
            <a:srgbClr val="48FF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 name="Google Shape;180;p1"/>
          <p:cNvSpPr/>
          <p:nvPr/>
        </p:nvSpPr>
        <p:spPr>
          <a:xfrm>
            <a:off x="3243733" y="1459947"/>
            <a:ext cx="114624" cy="98403"/>
          </a:xfrm>
          <a:custGeom>
            <a:avLst/>
            <a:gdLst/>
            <a:ahLst/>
            <a:cxnLst/>
            <a:rect l="l" t="t" r="r" b="b"/>
            <a:pathLst>
              <a:path w="4777" h="4101" extrusionOk="0">
                <a:moveTo>
                  <a:pt x="2038" y="1"/>
                </a:moveTo>
                <a:cubicBezTo>
                  <a:pt x="892" y="1"/>
                  <a:pt x="0" y="892"/>
                  <a:pt x="0" y="2039"/>
                </a:cubicBezTo>
                <a:cubicBezTo>
                  <a:pt x="0" y="3288"/>
                  <a:pt x="992" y="4101"/>
                  <a:pt x="2047" y="4101"/>
                </a:cubicBezTo>
                <a:cubicBezTo>
                  <a:pt x="2552" y="4101"/>
                  <a:pt x="3071" y="3915"/>
                  <a:pt x="3503" y="3503"/>
                </a:cubicBezTo>
                <a:cubicBezTo>
                  <a:pt x="4777" y="2166"/>
                  <a:pt x="3885" y="1"/>
                  <a:pt x="2038" y="1"/>
                </a:cubicBezTo>
                <a:close/>
              </a:path>
            </a:pathLst>
          </a:custGeom>
          <a:solidFill>
            <a:srgbClr val="48FF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 name="Google Shape;181;p1"/>
          <p:cNvSpPr/>
          <p:nvPr/>
        </p:nvSpPr>
        <p:spPr>
          <a:xfrm>
            <a:off x="2997712" y="1082122"/>
            <a:ext cx="589869" cy="163910"/>
          </a:xfrm>
          <a:custGeom>
            <a:avLst/>
            <a:gdLst/>
            <a:ahLst/>
            <a:cxnLst/>
            <a:rect l="l" t="t" r="r" b="b"/>
            <a:pathLst>
              <a:path w="24583" h="6831" extrusionOk="0">
                <a:moveTo>
                  <a:pt x="12291" y="1"/>
                </a:moveTo>
                <a:cubicBezTo>
                  <a:pt x="7865" y="1"/>
                  <a:pt x="3439" y="1641"/>
                  <a:pt x="0" y="4920"/>
                </a:cubicBezTo>
                <a:lnTo>
                  <a:pt x="1783" y="6831"/>
                </a:lnTo>
                <a:cubicBezTo>
                  <a:pt x="4713" y="3997"/>
                  <a:pt x="8502" y="2580"/>
                  <a:pt x="12291" y="2580"/>
                </a:cubicBezTo>
                <a:cubicBezTo>
                  <a:pt x="16081" y="2580"/>
                  <a:pt x="19870" y="3997"/>
                  <a:pt x="22799" y="6831"/>
                </a:cubicBezTo>
                <a:lnTo>
                  <a:pt x="24582" y="4920"/>
                </a:lnTo>
                <a:cubicBezTo>
                  <a:pt x="21143" y="1641"/>
                  <a:pt x="16717" y="1"/>
                  <a:pt x="12291" y="1"/>
                </a:cubicBezTo>
                <a:close/>
              </a:path>
            </a:pathLst>
          </a:custGeom>
          <a:solidFill>
            <a:srgbClr val="48FF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 name="Google Shape;182;p1"/>
          <p:cNvSpPr/>
          <p:nvPr/>
        </p:nvSpPr>
        <p:spPr>
          <a:xfrm>
            <a:off x="-530881" y="902208"/>
            <a:ext cx="3448945" cy="3969997"/>
          </a:xfrm>
          <a:custGeom>
            <a:avLst/>
            <a:gdLst/>
            <a:ahLst/>
            <a:cxnLst/>
            <a:rect l="l" t="t" r="r" b="b"/>
            <a:pathLst>
              <a:path w="143736" h="165451" extrusionOk="0">
                <a:moveTo>
                  <a:pt x="75084" y="96481"/>
                </a:moveTo>
                <a:cubicBezTo>
                  <a:pt x="75020" y="96545"/>
                  <a:pt x="74957" y="96609"/>
                  <a:pt x="74893" y="96609"/>
                </a:cubicBezTo>
                <a:cubicBezTo>
                  <a:pt x="74957" y="96545"/>
                  <a:pt x="75020" y="96545"/>
                  <a:pt x="75084" y="96481"/>
                </a:cubicBezTo>
                <a:close/>
                <a:moveTo>
                  <a:pt x="74000" y="97376"/>
                </a:moveTo>
                <a:cubicBezTo>
                  <a:pt x="73937" y="97501"/>
                  <a:pt x="73874" y="97565"/>
                  <a:pt x="73874" y="97691"/>
                </a:cubicBezTo>
                <a:lnTo>
                  <a:pt x="73874" y="97628"/>
                </a:lnTo>
                <a:cubicBezTo>
                  <a:pt x="73874" y="97564"/>
                  <a:pt x="73937" y="97501"/>
                  <a:pt x="74000" y="97376"/>
                </a:cubicBezTo>
                <a:close/>
                <a:moveTo>
                  <a:pt x="73618" y="98331"/>
                </a:moveTo>
                <a:lnTo>
                  <a:pt x="73618" y="98331"/>
                </a:lnTo>
                <a:cubicBezTo>
                  <a:pt x="73556" y="98458"/>
                  <a:pt x="73556" y="98648"/>
                  <a:pt x="73556" y="98838"/>
                </a:cubicBezTo>
                <a:lnTo>
                  <a:pt x="73556" y="98774"/>
                </a:lnTo>
                <a:cubicBezTo>
                  <a:pt x="73556" y="98648"/>
                  <a:pt x="73556" y="98458"/>
                  <a:pt x="73618" y="98331"/>
                </a:cubicBezTo>
                <a:close/>
                <a:moveTo>
                  <a:pt x="87375" y="108709"/>
                </a:moveTo>
                <a:cubicBezTo>
                  <a:pt x="87311" y="108709"/>
                  <a:pt x="87248" y="108772"/>
                  <a:pt x="87184" y="108836"/>
                </a:cubicBezTo>
                <a:lnTo>
                  <a:pt x="87120" y="108772"/>
                </a:lnTo>
                <a:cubicBezTo>
                  <a:pt x="87184" y="108772"/>
                  <a:pt x="87311" y="108709"/>
                  <a:pt x="87375" y="108709"/>
                </a:cubicBezTo>
                <a:close/>
                <a:moveTo>
                  <a:pt x="86929" y="108836"/>
                </a:moveTo>
                <a:cubicBezTo>
                  <a:pt x="86866" y="108900"/>
                  <a:pt x="86802" y="108963"/>
                  <a:pt x="86738" y="108963"/>
                </a:cubicBezTo>
                <a:lnTo>
                  <a:pt x="86675" y="108963"/>
                </a:lnTo>
                <a:cubicBezTo>
                  <a:pt x="86738" y="108963"/>
                  <a:pt x="86802" y="108900"/>
                  <a:pt x="86929" y="108836"/>
                </a:cubicBezTo>
                <a:close/>
                <a:moveTo>
                  <a:pt x="85783" y="109728"/>
                </a:moveTo>
                <a:cubicBezTo>
                  <a:pt x="85783" y="109855"/>
                  <a:pt x="85719" y="109919"/>
                  <a:pt x="85719" y="110046"/>
                </a:cubicBezTo>
                <a:lnTo>
                  <a:pt x="85656" y="110046"/>
                </a:lnTo>
                <a:cubicBezTo>
                  <a:pt x="85719" y="109919"/>
                  <a:pt x="85719" y="109855"/>
                  <a:pt x="85783" y="109728"/>
                </a:cubicBezTo>
                <a:close/>
                <a:moveTo>
                  <a:pt x="85592" y="110173"/>
                </a:moveTo>
                <a:cubicBezTo>
                  <a:pt x="85528" y="110301"/>
                  <a:pt x="85528" y="110428"/>
                  <a:pt x="85528" y="110492"/>
                </a:cubicBezTo>
                <a:lnTo>
                  <a:pt x="85465" y="110492"/>
                </a:lnTo>
                <a:cubicBezTo>
                  <a:pt x="85465" y="110428"/>
                  <a:pt x="85528" y="110301"/>
                  <a:pt x="85592" y="110173"/>
                </a:cubicBezTo>
                <a:close/>
                <a:moveTo>
                  <a:pt x="85401" y="110683"/>
                </a:moveTo>
                <a:cubicBezTo>
                  <a:pt x="85401" y="110810"/>
                  <a:pt x="85401" y="111001"/>
                  <a:pt x="85401" y="111192"/>
                </a:cubicBezTo>
                <a:lnTo>
                  <a:pt x="85337" y="111129"/>
                </a:lnTo>
                <a:cubicBezTo>
                  <a:pt x="85337" y="111001"/>
                  <a:pt x="85401" y="110810"/>
                  <a:pt x="85401" y="110683"/>
                </a:cubicBezTo>
                <a:close/>
                <a:moveTo>
                  <a:pt x="96291" y="112156"/>
                </a:moveTo>
                <a:cubicBezTo>
                  <a:pt x="96294" y="112284"/>
                  <a:pt x="96355" y="112469"/>
                  <a:pt x="96355" y="112593"/>
                </a:cubicBezTo>
                <a:lnTo>
                  <a:pt x="96355" y="112657"/>
                </a:lnTo>
                <a:cubicBezTo>
                  <a:pt x="96355" y="112470"/>
                  <a:pt x="96294" y="112284"/>
                  <a:pt x="96291" y="112156"/>
                </a:cubicBezTo>
                <a:close/>
                <a:moveTo>
                  <a:pt x="90432" y="113758"/>
                </a:moveTo>
                <a:lnTo>
                  <a:pt x="90432" y="113758"/>
                </a:lnTo>
                <a:cubicBezTo>
                  <a:pt x="90432" y="113879"/>
                  <a:pt x="90438" y="113997"/>
                  <a:pt x="90559" y="114058"/>
                </a:cubicBezTo>
                <a:lnTo>
                  <a:pt x="90559" y="114122"/>
                </a:lnTo>
                <a:cubicBezTo>
                  <a:pt x="90438" y="114001"/>
                  <a:pt x="90432" y="113879"/>
                  <a:pt x="90432" y="113758"/>
                </a:cubicBezTo>
                <a:close/>
                <a:moveTo>
                  <a:pt x="91260" y="113740"/>
                </a:moveTo>
                <a:cubicBezTo>
                  <a:pt x="91260" y="113994"/>
                  <a:pt x="91132" y="114185"/>
                  <a:pt x="90878" y="114185"/>
                </a:cubicBezTo>
                <a:lnTo>
                  <a:pt x="90814" y="114185"/>
                </a:lnTo>
                <a:cubicBezTo>
                  <a:pt x="91069" y="114185"/>
                  <a:pt x="91260" y="113994"/>
                  <a:pt x="91260" y="113740"/>
                </a:cubicBezTo>
                <a:close/>
                <a:moveTo>
                  <a:pt x="73556" y="122167"/>
                </a:moveTo>
                <a:cubicBezTo>
                  <a:pt x="73556" y="122287"/>
                  <a:pt x="73552" y="122408"/>
                  <a:pt x="73492" y="122528"/>
                </a:cubicBezTo>
                <a:lnTo>
                  <a:pt x="73492" y="122464"/>
                </a:lnTo>
                <a:cubicBezTo>
                  <a:pt x="73552" y="122404"/>
                  <a:pt x="73556" y="122287"/>
                  <a:pt x="73556" y="122167"/>
                </a:cubicBezTo>
                <a:close/>
                <a:moveTo>
                  <a:pt x="73236" y="122848"/>
                </a:moveTo>
                <a:cubicBezTo>
                  <a:pt x="73173" y="122911"/>
                  <a:pt x="73109" y="122974"/>
                  <a:pt x="72983" y="123037"/>
                </a:cubicBezTo>
                <a:lnTo>
                  <a:pt x="72983" y="122974"/>
                </a:lnTo>
                <a:cubicBezTo>
                  <a:pt x="73109" y="122974"/>
                  <a:pt x="73173" y="122911"/>
                  <a:pt x="73236" y="122848"/>
                </a:cubicBezTo>
                <a:close/>
                <a:moveTo>
                  <a:pt x="142143" y="18914"/>
                </a:moveTo>
                <a:lnTo>
                  <a:pt x="142143" y="121891"/>
                </a:lnTo>
                <a:cubicBezTo>
                  <a:pt x="142143" y="124884"/>
                  <a:pt x="139660" y="127368"/>
                  <a:pt x="136667" y="127368"/>
                </a:cubicBezTo>
                <a:lnTo>
                  <a:pt x="97947" y="127368"/>
                </a:lnTo>
                <a:lnTo>
                  <a:pt x="97947" y="117306"/>
                </a:lnTo>
                <a:lnTo>
                  <a:pt x="120172" y="117306"/>
                </a:lnTo>
                <a:lnTo>
                  <a:pt x="120172" y="115714"/>
                </a:lnTo>
                <a:lnTo>
                  <a:pt x="97947" y="115714"/>
                </a:lnTo>
                <a:lnTo>
                  <a:pt x="97947" y="112593"/>
                </a:lnTo>
                <a:cubicBezTo>
                  <a:pt x="97947" y="112339"/>
                  <a:pt x="97883" y="112084"/>
                  <a:pt x="97819" y="111829"/>
                </a:cubicBezTo>
                <a:lnTo>
                  <a:pt x="133673" y="111829"/>
                </a:lnTo>
                <a:lnTo>
                  <a:pt x="133673" y="110237"/>
                </a:lnTo>
                <a:lnTo>
                  <a:pt x="97119" y="110237"/>
                </a:lnTo>
                <a:cubicBezTo>
                  <a:pt x="96355" y="109154"/>
                  <a:pt x="95145" y="108581"/>
                  <a:pt x="93871" y="108581"/>
                </a:cubicBezTo>
                <a:lnTo>
                  <a:pt x="93744" y="108581"/>
                </a:lnTo>
                <a:cubicBezTo>
                  <a:pt x="92916" y="108581"/>
                  <a:pt x="92152" y="108836"/>
                  <a:pt x="91515" y="109345"/>
                </a:cubicBezTo>
                <a:cubicBezTo>
                  <a:pt x="90814" y="108008"/>
                  <a:pt x="89477" y="107180"/>
                  <a:pt x="88012" y="107116"/>
                </a:cubicBezTo>
                <a:lnTo>
                  <a:pt x="87885" y="107116"/>
                </a:lnTo>
                <a:cubicBezTo>
                  <a:pt x="87120" y="107116"/>
                  <a:pt x="86293" y="107371"/>
                  <a:pt x="85656" y="107817"/>
                </a:cubicBezTo>
                <a:cubicBezTo>
                  <a:pt x="84933" y="106371"/>
                  <a:pt x="83472" y="105534"/>
                  <a:pt x="81957" y="105534"/>
                </a:cubicBezTo>
                <a:cubicBezTo>
                  <a:pt x="81336" y="105534"/>
                  <a:pt x="80707" y="105674"/>
                  <a:pt x="80115" y="105970"/>
                </a:cubicBezTo>
                <a:lnTo>
                  <a:pt x="80115" y="98965"/>
                </a:lnTo>
                <a:cubicBezTo>
                  <a:pt x="80115" y="96736"/>
                  <a:pt x="78396" y="94889"/>
                  <a:pt x="76167" y="94762"/>
                </a:cubicBezTo>
                <a:lnTo>
                  <a:pt x="76039" y="94762"/>
                </a:lnTo>
                <a:cubicBezTo>
                  <a:pt x="73747" y="94762"/>
                  <a:pt x="71964" y="96609"/>
                  <a:pt x="71964" y="98838"/>
                </a:cubicBezTo>
                <a:lnTo>
                  <a:pt x="71964" y="121000"/>
                </a:lnTo>
                <a:lnTo>
                  <a:pt x="67824" y="118516"/>
                </a:lnTo>
                <a:cubicBezTo>
                  <a:pt x="67060" y="118134"/>
                  <a:pt x="66232" y="117879"/>
                  <a:pt x="65404" y="117879"/>
                </a:cubicBezTo>
                <a:cubicBezTo>
                  <a:pt x="61647" y="117879"/>
                  <a:pt x="59545" y="122337"/>
                  <a:pt x="62029" y="125203"/>
                </a:cubicBezTo>
                <a:lnTo>
                  <a:pt x="62093" y="125266"/>
                </a:lnTo>
                <a:lnTo>
                  <a:pt x="62156" y="125266"/>
                </a:lnTo>
                <a:lnTo>
                  <a:pt x="64258" y="127368"/>
                </a:lnTo>
                <a:lnTo>
                  <a:pt x="7070" y="127368"/>
                </a:lnTo>
                <a:cubicBezTo>
                  <a:pt x="4077" y="127368"/>
                  <a:pt x="1593" y="124948"/>
                  <a:pt x="1593" y="121891"/>
                </a:cubicBezTo>
                <a:lnTo>
                  <a:pt x="1593" y="18914"/>
                </a:lnTo>
                <a:close/>
                <a:moveTo>
                  <a:pt x="7070" y="0"/>
                </a:moveTo>
                <a:cubicBezTo>
                  <a:pt x="3185" y="0"/>
                  <a:pt x="1" y="3184"/>
                  <a:pt x="1" y="7069"/>
                </a:cubicBezTo>
                <a:lnTo>
                  <a:pt x="1" y="121891"/>
                </a:lnTo>
                <a:cubicBezTo>
                  <a:pt x="1" y="125776"/>
                  <a:pt x="3185" y="128960"/>
                  <a:pt x="7070" y="128960"/>
                </a:cubicBezTo>
                <a:lnTo>
                  <a:pt x="65914" y="128960"/>
                </a:lnTo>
                <a:lnTo>
                  <a:pt x="73811" y="136666"/>
                </a:lnTo>
                <a:cubicBezTo>
                  <a:pt x="74002" y="136857"/>
                  <a:pt x="74129" y="137112"/>
                  <a:pt x="74129" y="137366"/>
                </a:cubicBezTo>
                <a:lnTo>
                  <a:pt x="74129" y="143607"/>
                </a:lnTo>
                <a:lnTo>
                  <a:pt x="73365" y="143607"/>
                </a:lnTo>
                <a:lnTo>
                  <a:pt x="73365" y="163859"/>
                </a:lnTo>
                <a:lnTo>
                  <a:pt x="74129" y="163859"/>
                </a:lnTo>
                <a:lnTo>
                  <a:pt x="74129" y="165451"/>
                </a:lnTo>
                <a:lnTo>
                  <a:pt x="94699" y="165451"/>
                </a:lnTo>
                <a:lnTo>
                  <a:pt x="94699" y="163859"/>
                </a:lnTo>
                <a:lnTo>
                  <a:pt x="97055" y="163859"/>
                </a:lnTo>
                <a:lnTo>
                  <a:pt x="97055" y="143607"/>
                </a:lnTo>
                <a:lnTo>
                  <a:pt x="94699" y="143607"/>
                </a:lnTo>
                <a:lnTo>
                  <a:pt x="94699" y="137175"/>
                </a:lnTo>
                <a:cubicBezTo>
                  <a:pt x="94699" y="136857"/>
                  <a:pt x="94763" y="136602"/>
                  <a:pt x="94954" y="136347"/>
                </a:cubicBezTo>
                <a:lnTo>
                  <a:pt x="97183" y="132781"/>
                </a:lnTo>
                <a:cubicBezTo>
                  <a:pt x="97692" y="132017"/>
                  <a:pt x="97947" y="131189"/>
                  <a:pt x="97947" y="130297"/>
                </a:cubicBezTo>
                <a:lnTo>
                  <a:pt x="97947" y="128960"/>
                </a:lnTo>
                <a:lnTo>
                  <a:pt x="136667" y="128960"/>
                </a:lnTo>
                <a:cubicBezTo>
                  <a:pt x="140551" y="128960"/>
                  <a:pt x="143672" y="125776"/>
                  <a:pt x="143736" y="121891"/>
                </a:cubicBezTo>
                <a:lnTo>
                  <a:pt x="143736" y="7069"/>
                </a:lnTo>
                <a:cubicBezTo>
                  <a:pt x="143672" y="3121"/>
                  <a:pt x="140551" y="0"/>
                  <a:pt x="136667" y="0"/>
                </a:cubicBezTo>
                <a:close/>
              </a:path>
            </a:pathLst>
          </a:custGeom>
          <a:solidFill>
            <a:srgbClr val="48FF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 name="Google Shape;183;p1"/>
          <p:cNvSpPr/>
          <p:nvPr/>
        </p:nvSpPr>
        <p:spPr>
          <a:xfrm>
            <a:off x="-344240" y="2657970"/>
            <a:ext cx="938276" cy="936765"/>
          </a:xfrm>
          <a:custGeom>
            <a:avLst/>
            <a:gdLst/>
            <a:ahLst/>
            <a:cxnLst/>
            <a:rect l="l" t="t" r="r" b="b"/>
            <a:pathLst>
              <a:path w="39103" h="39040" extrusionOk="0">
                <a:moveTo>
                  <a:pt x="19551" y="6369"/>
                </a:moveTo>
                <a:cubicBezTo>
                  <a:pt x="20761" y="6369"/>
                  <a:pt x="21971" y="6497"/>
                  <a:pt x="23118" y="6879"/>
                </a:cubicBezTo>
                <a:cubicBezTo>
                  <a:pt x="30123" y="8789"/>
                  <a:pt x="34199" y="16113"/>
                  <a:pt x="32225" y="23118"/>
                </a:cubicBezTo>
                <a:cubicBezTo>
                  <a:pt x="30632" y="28786"/>
                  <a:pt x="25474" y="32671"/>
                  <a:pt x="19551" y="32734"/>
                </a:cubicBezTo>
                <a:cubicBezTo>
                  <a:pt x="18341" y="32671"/>
                  <a:pt x="17131" y="32543"/>
                  <a:pt x="15985" y="32225"/>
                </a:cubicBezTo>
                <a:cubicBezTo>
                  <a:pt x="9617" y="30442"/>
                  <a:pt x="5605" y="24201"/>
                  <a:pt x="6496" y="17705"/>
                </a:cubicBezTo>
                <a:cubicBezTo>
                  <a:pt x="7388" y="11209"/>
                  <a:pt x="12992" y="6369"/>
                  <a:pt x="19551" y="6369"/>
                </a:cubicBezTo>
                <a:close/>
                <a:moveTo>
                  <a:pt x="18469" y="1"/>
                </a:moveTo>
                <a:lnTo>
                  <a:pt x="18596" y="2421"/>
                </a:lnTo>
                <a:cubicBezTo>
                  <a:pt x="16049" y="2548"/>
                  <a:pt x="13501" y="3249"/>
                  <a:pt x="11273" y="4523"/>
                </a:cubicBezTo>
                <a:lnTo>
                  <a:pt x="10063" y="2485"/>
                </a:lnTo>
                <a:cubicBezTo>
                  <a:pt x="8152" y="3504"/>
                  <a:pt x="6433" y="4905"/>
                  <a:pt x="4968" y="6560"/>
                </a:cubicBezTo>
                <a:lnTo>
                  <a:pt x="6751" y="8152"/>
                </a:lnTo>
                <a:cubicBezTo>
                  <a:pt x="5031" y="10063"/>
                  <a:pt x="3821" y="12356"/>
                  <a:pt x="3121" y="14776"/>
                </a:cubicBezTo>
                <a:lnTo>
                  <a:pt x="765" y="14139"/>
                </a:lnTo>
                <a:lnTo>
                  <a:pt x="765" y="14202"/>
                </a:lnTo>
                <a:cubicBezTo>
                  <a:pt x="255" y="15922"/>
                  <a:pt x="64" y="17705"/>
                  <a:pt x="0" y="19488"/>
                </a:cubicBezTo>
                <a:lnTo>
                  <a:pt x="0" y="20635"/>
                </a:lnTo>
                <a:lnTo>
                  <a:pt x="2420" y="20507"/>
                </a:lnTo>
                <a:cubicBezTo>
                  <a:pt x="2548" y="23055"/>
                  <a:pt x="3312" y="25538"/>
                  <a:pt x="4522" y="27831"/>
                </a:cubicBezTo>
                <a:lnTo>
                  <a:pt x="2420" y="28977"/>
                </a:lnTo>
                <a:cubicBezTo>
                  <a:pt x="3503" y="30888"/>
                  <a:pt x="4904" y="32607"/>
                  <a:pt x="6496" y="34072"/>
                </a:cubicBezTo>
                <a:lnTo>
                  <a:pt x="8088" y="32289"/>
                </a:lnTo>
                <a:cubicBezTo>
                  <a:pt x="9999" y="34008"/>
                  <a:pt x="12291" y="35282"/>
                  <a:pt x="14775" y="35982"/>
                </a:cubicBezTo>
                <a:lnTo>
                  <a:pt x="14202" y="38275"/>
                </a:lnTo>
                <a:lnTo>
                  <a:pt x="14266" y="38275"/>
                </a:lnTo>
                <a:cubicBezTo>
                  <a:pt x="15985" y="38784"/>
                  <a:pt x="17768" y="39039"/>
                  <a:pt x="19615" y="39039"/>
                </a:cubicBezTo>
                <a:lnTo>
                  <a:pt x="20761" y="39039"/>
                </a:lnTo>
                <a:lnTo>
                  <a:pt x="20634" y="36619"/>
                </a:lnTo>
                <a:cubicBezTo>
                  <a:pt x="23181" y="36492"/>
                  <a:pt x="25665" y="35728"/>
                  <a:pt x="27958" y="34454"/>
                </a:cubicBezTo>
                <a:lnTo>
                  <a:pt x="29104" y="36619"/>
                </a:lnTo>
                <a:cubicBezTo>
                  <a:pt x="31015" y="35537"/>
                  <a:pt x="32734" y="34136"/>
                  <a:pt x="34199" y="32480"/>
                </a:cubicBezTo>
                <a:lnTo>
                  <a:pt x="32416" y="30888"/>
                </a:lnTo>
                <a:cubicBezTo>
                  <a:pt x="34071" y="28977"/>
                  <a:pt x="35345" y="26685"/>
                  <a:pt x="36046" y="24265"/>
                </a:cubicBezTo>
                <a:lnTo>
                  <a:pt x="38402" y="24901"/>
                </a:lnTo>
                <a:cubicBezTo>
                  <a:pt x="38848" y="23182"/>
                  <a:pt x="39102" y="21399"/>
                  <a:pt x="39102" y="19552"/>
                </a:cubicBezTo>
                <a:cubicBezTo>
                  <a:pt x="39102" y="19170"/>
                  <a:pt x="39102" y="18788"/>
                  <a:pt x="39102" y="18406"/>
                </a:cubicBezTo>
                <a:lnTo>
                  <a:pt x="36619" y="18469"/>
                </a:lnTo>
                <a:cubicBezTo>
                  <a:pt x="36491" y="15922"/>
                  <a:pt x="35727" y="13438"/>
                  <a:pt x="34517" y="11209"/>
                </a:cubicBezTo>
                <a:lnTo>
                  <a:pt x="36619" y="10063"/>
                </a:lnTo>
                <a:cubicBezTo>
                  <a:pt x="35536" y="8089"/>
                  <a:pt x="34199" y="6369"/>
                  <a:pt x="32543" y="4905"/>
                </a:cubicBezTo>
                <a:lnTo>
                  <a:pt x="30951" y="6751"/>
                </a:lnTo>
                <a:cubicBezTo>
                  <a:pt x="29040" y="5032"/>
                  <a:pt x="26748" y="3758"/>
                  <a:pt x="24264" y="3058"/>
                </a:cubicBezTo>
                <a:lnTo>
                  <a:pt x="24901" y="765"/>
                </a:lnTo>
                <a:cubicBezTo>
                  <a:pt x="23181" y="256"/>
                  <a:pt x="21398" y="1"/>
                  <a:pt x="19615" y="1"/>
                </a:cubicBezTo>
                <a:close/>
              </a:path>
            </a:pathLst>
          </a:custGeom>
          <a:solidFill>
            <a:srgbClr val="48FF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4" name="Google Shape;184;p1"/>
          <p:cNvSpPr/>
          <p:nvPr/>
        </p:nvSpPr>
        <p:spPr>
          <a:xfrm>
            <a:off x="1274007" y="2725228"/>
            <a:ext cx="24" cy="24"/>
          </a:xfrm>
          <a:custGeom>
            <a:avLst/>
            <a:gdLst/>
            <a:ahLst/>
            <a:cxnLst/>
            <a:rect l="l" t="t" r="r" b="b"/>
            <a:pathLst>
              <a:path w="1" h="1" extrusionOk="0">
                <a:moveTo>
                  <a:pt x="1" y="0"/>
                </a:moveTo>
                <a:lnTo>
                  <a:pt x="1" y="0"/>
                </a:lnTo>
                <a:close/>
              </a:path>
            </a:pathLst>
          </a:custGeom>
          <a:solidFill>
            <a:srgbClr val="48FF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 name="Google Shape;185;p1"/>
          <p:cNvSpPr/>
          <p:nvPr/>
        </p:nvSpPr>
        <p:spPr>
          <a:xfrm>
            <a:off x="650545" y="2553759"/>
            <a:ext cx="669341" cy="660798"/>
          </a:xfrm>
          <a:custGeom>
            <a:avLst/>
            <a:gdLst/>
            <a:ahLst/>
            <a:cxnLst/>
            <a:rect l="l" t="t" r="r" b="b"/>
            <a:pathLst>
              <a:path w="27895" h="27539" extrusionOk="0">
                <a:moveTo>
                  <a:pt x="13948" y="5618"/>
                </a:moveTo>
                <a:cubicBezTo>
                  <a:pt x="14712" y="5618"/>
                  <a:pt x="15412" y="5745"/>
                  <a:pt x="16176" y="5936"/>
                </a:cubicBezTo>
                <a:cubicBezTo>
                  <a:pt x="19679" y="6955"/>
                  <a:pt x="22099" y="10139"/>
                  <a:pt x="22099" y="13833"/>
                </a:cubicBezTo>
                <a:cubicBezTo>
                  <a:pt x="22099" y="14533"/>
                  <a:pt x="21972" y="15298"/>
                  <a:pt x="21781" y="16062"/>
                </a:cubicBezTo>
                <a:cubicBezTo>
                  <a:pt x="20802" y="19631"/>
                  <a:pt x="17534" y="22003"/>
                  <a:pt x="13953" y="22003"/>
                </a:cubicBezTo>
                <a:cubicBezTo>
                  <a:pt x="13572" y="22003"/>
                  <a:pt x="13187" y="21976"/>
                  <a:pt x="12801" y="21921"/>
                </a:cubicBezTo>
                <a:cubicBezTo>
                  <a:pt x="8725" y="21411"/>
                  <a:pt x="5732" y="17909"/>
                  <a:pt x="5732" y="13833"/>
                </a:cubicBezTo>
                <a:cubicBezTo>
                  <a:pt x="5732" y="13069"/>
                  <a:pt x="5860" y="12304"/>
                  <a:pt x="6051" y="11604"/>
                </a:cubicBezTo>
                <a:cubicBezTo>
                  <a:pt x="7070" y="8038"/>
                  <a:pt x="10254" y="5618"/>
                  <a:pt x="13948" y="5618"/>
                </a:cubicBezTo>
                <a:close/>
                <a:moveTo>
                  <a:pt x="13928" y="0"/>
                </a:moveTo>
                <a:cubicBezTo>
                  <a:pt x="13059" y="0"/>
                  <a:pt x="12192" y="87"/>
                  <a:pt x="11336" y="268"/>
                </a:cubicBezTo>
                <a:lnTo>
                  <a:pt x="11655" y="1860"/>
                </a:lnTo>
                <a:cubicBezTo>
                  <a:pt x="10381" y="2115"/>
                  <a:pt x="9171" y="2497"/>
                  <a:pt x="8089" y="3134"/>
                </a:cubicBezTo>
                <a:lnTo>
                  <a:pt x="7261" y="1733"/>
                </a:lnTo>
                <a:cubicBezTo>
                  <a:pt x="5350" y="2752"/>
                  <a:pt x="3758" y="4217"/>
                  <a:pt x="2484" y="6000"/>
                </a:cubicBezTo>
                <a:lnTo>
                  <a:pt x="3885" y="6955"/>
                </a:lnTo>
                <a:cubicBezTo>
                  <a:pt x="3121" y="7974"/>
                  <a:pt x="2612" y="9120"/>
                  <a:pt x="2293" y="10394"/>
                </a:cubicBezTo>
                <a:lnTo>
                  <a:pt x="701" y="9948"/>
                </a:lnTo>
                <a:lnTo>
                  <a:pt x="701" y="10012"/>
                </a:lnTo>
                <a:cubicBezTo>
                  <a:pt x="64" y="12050"/>
                  <a:pt x="1" y="14215"/>
                  <a:pt x="383" y="16317"/>
                </a:cubicBezTo>
                <a:lnTo>
                  <a:pt x="1975" y="15998"/>
                </a:lnTo>
                <a:cubicBezTo>
                  <a:pt x="2230" y="17272"/>
                  <a:pt x="2612" y="18482"/>
                  <a:pt x="3249" y="19564"/>
                </a:cubicBezTo>
                <a:lnTo>
                  <a:pt x="1848" y="20392"/>
                </a:lnTo>
                <a:cubicBezTo>
                  <a:pt x="2866" y="22303"/>
                  <a:pt x="4331" y="23959"/>
                  <a:pt x="6114" y="25169"/>
                </a:cubicBezTo>
                <a:lnTo>
                  <a:pt x="7070" y="23831"/>
                </a:lnTo>
                <a:cubicBezTo>
                  <a:pt x="8089" y="24532"/>
                  <a:pt x="9235" y="25041"/>
                  <a:pt x="10445" y="25423"/>
                </a:cubicBezTo>
                <a:lnTo>
                  <a:pt x="10063" y="27015"/>
                </a:lnTo>
                <a:lnTo>
                  <a:pt x="10190" y="27015"/>
                </a:lnTo>
                <a:cubicBezTo>
                  <a:pt x="11436" y="27355"/>
                  <a:pt x="12704" y="27538"/>
                  <a:pt x="13981" y="27538"/>
                </a:cubicBezTo>
                <a:cubicBezTo>
                  <a:pt x="14858" y="27538"/>
                  <a:pt x="15740" y="27452"/>
                  <a:pt x="16622" y="27270"/>
                </a:cubicBezTo>
                <a:lnTo>
                  <a:pt x="16304" y="25678"/>
                </a:lnTo>
                <a:cubicBezTo>
                  <a:pt x="17514" y="25423"/>
                  <a:pt x="18724" y="24978"/>
                  <a:pt x="19870" y="24404"/>
                </a:cubicBezTo>
                <a:lnTo>
                  <a:pt x="20634" y="25805"/>
                </a:lnTo>
                <a:cubicBezTo>
                  <a:pt x="22545" y="24723"/>
                  <a:pt x="24137" y="23258"/>
                  <a:pt x="25347" y="21475"/>
                </a:cubicBezTo>
                <a:lnTo>
                  <a:pt x="24010" y="20583"/>
                </a:lnTo>
                <a:cubicBezTo>
                  <a:pt x="24710" y="19501"/>
                  <a:pt x="25283" y="18354"/>
                  <a:pt x="25602" y="17144"/>
                </a:cubicBezTo>
                <a:lnTo>
                  <a:pt x="27194" y="17590"/>
                </a:lnTo>
                <a:cubicBezTo>
                  <a:pt x="27767" y="15489"/>
                  <a:pt x="27894" y="13323"/>
                  <a:pt x="27449" y="11222"/>
                </a:cubicBezTo>
                <a:lnTo>
                  <a:pt x="27449" y="11222"/>
                </a:lnTo>
                <a:lnTo>
                  <a:pt x="25856" y="11477"/>
                </a:lnTo>
                <a:cubicBezTo>
                  <a:pt x="25602" y="10267"/>
                  <a:pt x="25220" y="9057"/>
                  <a:pt x="24583" y="7910"/>
                </a:cubicBezTo>
                <a:lnTo>
                  <a:pt x="25984" y="7146"/>
                </a:lnTo>
                <a:cubicBezTo>
                  <a:pt x="24965" y="5236"/>
                  <a:pt x="23500" y="3580"/>
                  <a:pt x="21653" y="2370"/>
                </a:cubicBezTo>
                <a:lnTo>
                  <a:pt x="20762" y="3707"/>
                </a:lnTo>
                <a:cubicBezTo>
                  <a:pt x="19743" y="3007"/>
                  <a:pt x="18533" y="2497"/>
                  <a:pt x="17323" y="2115"/>
                </a:cubicBezTo>
                <a:lnTo>
                  <a:pt x="17769" y="523"/>
                </a:lnTo>
                <a:lnTo>
                  <a:pt x="17705" y="523"/>
                </a:lnTo>
                <a:cubicBezTo>
                  <a:pt x="16459" y="183"/>
                  <a:pt x="15191" y="0"/>
                  <a:pt x="13928"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 name="Google Shape;186;p1"/>
          <p:cNvSpPr/>
          <p:nvPr/>
        </p:nvSpPr>
        <p:spPr>
          <a:xfrm>
            <a:off x="1613248" y="1967274"/>
            <a:ext cx="987178" cy="38224"/>
          </a:xfrm>
          <a:custGeom>
            <a:avLst/>
            <a:gdLst/>
            <a:ahLst/>
            <a:cxnLst/>
            <a:rect l="l" t="t" r="r" b="b"/>
            <a:pathLst>
              <a:path w="41141" h="1593" extrusionOk="0">
                <a:moveTo>
                  <a:pt x="1" y="1"/>
                </a:moveTo>
                <a:lnTo>
                  <a:pt x="1" y="1593"/>
                </a:lnTo>
                <a:lnTo>
                  <a:pt x="41140" y="1593"/>
                </a:lnTo>
                <a:lnTo>
                  <a:pt x="41140" y="1"/>
                </a:lnTo>
                <a:close/>
              </a:path>
            </a:pathLst>
          </a:custGeom>
          <a:solidFill>
            <a:srgbClr val="48FF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 name="Google Shape;187;p1"/>
          <p:cNvSpPr/>
          <p:nvPr/>
        </p:nvSpPr>
        <p:spPr>
          <a:xfrm>
            <a:off x="1613248" y="2098694"/>
            <a:ext cx="987178" cy="38224"/>
          </a:xfrm>
          <a:custGeom>
            <a:avLst/>
            <a:gdLst/>
            <a:ahLst/>
            <a:cxnLst/>
            <a:rect l="l" t="t" r="r" b="b"/>
            <a:pathLst>
              <a:path w="41141" h="1593" extrusionOk="0">
                <a:moveTo>
                  <a:pt x="1" y="1"/>
                </a:moveTo>
                <a:lnTo>
                  <a:pt x="1" y="1593"/>
                </a:lnTo>
                <a:lnTo>
                  <a:pt x="41140" y="1593"/>
                </a:lnTo>
                <a:lnTo>
                  <a:pt x="41140" y="1"/>
                </a:lnTo>
                <a:close/>
              </a:path>
            </a:pathLst>
          </a:custGeom>
          <a:solidFill>
            <a:srgbClr val="48FF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8" name="Google Shape;188;p1"/>
          <p:cNvSpPr/>
          <p:nvPr/>
        </p:nvSpPr>
        <p:spPr>
          <a:xfrm>
            <a:off x="1613248" y="2230115"/>
            <a:ext cx="987178" cy="38224"/>
          </a:xfrm>
          <a:custGeom>
            <a:avLst/>
            <a:gdLst/>
            <a:ahLst/>
            <a:cxnLst/>
            <a:rect l="l" t="t" r="r" b="b"/>
            <a:pathLst>
              <a:path w="41141" h="1593" extrusionOk="0">
                <a:moveTo>
                  <a:pt x="1" y="0"/>
                </a:moveTo>
                <a:lnTo>
                  <a:pt x="1" y="1593"/>
                </a:lnTo>
                <a:lnTo>
                  <a:pt x="41140" y="1593"/>
                </a:lnTo>
                <a:lnTo>
                  <a:pt x="41140"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9" name="Google Shape;189;p1"/>
          <p:cNvSpPr/>
          <p:nvPr/>
        </p:nvSpPr>
        <p:spPr>
          <a:xfrm>
            <a:off x="1613248" y="2494468"/>
            <a:ext cx="987178" cy="38224"/>
          </a:xfrm>
          <a:custGeom>
            <a:avLst/>
            <a:gdLst/>
            <a:ahLst/>
            <a:cxnLst/>
            <a:rect l="l" t="t" r="r" b="b"/>
            <a:pathLst>
              <a:path w="41141" h="1593" extrusionOk="0">
                <a:moveTo>
                  <a:pt x="1" y="1"/>
                </a:moveTo>
                <a:lnTo>
                  <a:pt x="1" y="1593"/>
                </a:lnTo>
                <a:lnTo>
                  <a:pt x="41140" y="1593"/>
                </a:lnTo>
                <a:lnTo>
                  <a:pt x="41140" y="1"/>
                </a:lnTo>
                <a:close/>
              </a:path>
            </a:pathLst>
          </a:custGeom>
          <a:solidFill>
            <a:srgbClr val="48FF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 name="Google Shape;190;p1"/>
          <p:cNvSpPr/>
          <p:nvPr/>
        </p:nvSpPr>
        <p:spPr>
          <a:xfrm>
            <a:off x="1613248" y="2625888"/>
            <a:ext cx="987178" cy="38224"/>
          </a:xfrm>
          <a:custGeom>
            <a:avLst/>
            <a:gdLst/>
            <a:ahLst/>
            <a:cxnLst/>
            <a:rect l="l" t="t" r="r" b="b"/>
            <a:pathLst>
              <a:path w="41141" h="1593" extrusionOk="0">
                <a:moveTo>
                  <a:pt x="1" y="1"/>
                </a:moveTo>
                <a:lnTo>
                  <a:pt x="1" y="1593"/>
                </a:lnTo>
                <a:lnTo>
                  <a:pt x="41140" y="1593"/>
                </a:lnTo>
                <a:lnTo>
                  <a:pt x="41140" y="1"/>
                </a:lnTo>
                <a:close/>
              </a:path>
            </a:pathLst>
          </a:custGeom>
          <a:solidFill>
            <a:srgbClr val="48FF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 name="Google Shape;191;p1"/>
          <p:cNvSpPr/>
          <p:nvPr/>
        </p:nvSpPr>
        <p:spPr>
          <a:xfrm>
            <a:off x="1613248" y="2888730"/>
            <a:ext cx="987178" cy="38224"/>
          </a:xfrm>
          <a:custGeom>
            <a:avLst/>
            <a:gdLst/>
            <a:ahLst/>
            <a:cxnLst/>
            <a:rect l="l" t="t" r="r" b="b"/>
            <a:pathLst>
              <a:path w="41141" h="1593" extrusionOk="0">
                <a:moveTo>
                  <a:pt x="1" y="0"/>
                </a:moveTo>
                <a:lnTo>
                  <a:pt x="1" y="1592"/>
                </a:lnTo>
                <a:lnTo>
                  <a:pt x="41140" y="1592"/>
                </a:lnTo>
                <a:lnTo>
                  <a:pt x="41140"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 name="Google Shape;192;p1"/>
          <p:cNvSpPr/>
          <p:nvPr/>
        </p:nvSpPr>
        <p:spPr>
          <a:xfrm>
            <a:off x="1613248" y="3020150"/>
            <a:ext cx="987178" cy="38224"/>
          </a:xfrm>
          <a:custGeom>
            <a:avLst/>
            <a:gdLst/>
            <a:ahLst/>
            <a:cxnLst/>
            <a:rect l="l" t="t" r="r" b="b"/>
            <a:pathLst>
              <a:path w="41141" h="1593" extrusionOk="0">
                <a:moveTo>
                  <a:pt x="1" y="0"/>
                </a:moveTo>
                <a:lnTo>
                  <a:pt x="1" y="1592"/>
                </a:lnTo>
                <a:lnTo>
                  <a:pt x="41140" y="1592"/>
                </a:lnTo>
                <a:lnTo>
                  <a:pt x="41140" y="0"/>
                </a:lnTo>
                <a:close/>
              </a:path>
            </a:pathLst>
          </a:custGeom>
          <a:solidFill>
            <a:srgbClr val="48FF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3" name="Google Shape;193;p1"/>
          <p:cNvSpPr/>
          <p:nvPr/>
        </p:nvSpPr>
        <p:spPr>
          <a:xfrm>
            <a:off x="1613248" y="3282968"/>
            <a:ext cx="987178" cy="38224"/>
          </a:xfrm>
          <a:custGeom>
            <a:avLst/>
            <a:gdLst/>
            <a:ahLst/>
            <a:cxnLst/>
            <a:rect l="l" t="t" r="r" b="b"/>
            <a:pathLst>
              <a:path w="41141" h="1593" extrusionOk="0">
                <a:moveTo>
                  <a:pt x="1" y="1"/>
                </a:moveTo>
                <a:lnTo>
                  <a:pt x="1" y="1593"/>
                </a:lnTo>
                <a:lnTo>
                  <a:pt x="41140" y="1593"/>
                </a:lnTo>
                <a:lnTo>
                  <a:pt x="41140" y="1"/>
                </a:lnTo>
                <a:close/>
              </a:path>
            </a:pathLst>
          </a:custGeom>
          <a:solidFill>
            <a:srgbClr val="48FF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4" name="Google Shape;194;p1"/>
          <p:cNvSpPr/>
          <p:nvPr/>
        </p:nvSpPr>
        <p:spPr>
          <a:xfrm>
            <a:off x="-322836" y="1967274"/>
            <a:ext cx="1705373" cy="38224"/>
          </a:xfrm>
          <a:custGeom>
            <a:avLst/>
            <a:gdLst/>
            <a:ahLst/>
            <a:cxnLst/>
            <a:rect l="l" t="t" r="r" b="b"/>
            <a:pathLst>
              <a:path w="71072" h="1593" extrusionOk="0">
                <a:moveTo>
                  <a:pt x="0" y="1"/>
                </a:moveTo>
                <a:lnTo>
                  <a:pt x="0" y="1593"/>
                </a:lnTo>
                <a:lnTo>
                  <a:pt x="71071" y="1593"/>
                </a:lnTo>
                <a:lnTo>
                  <a:pt x="71071" y="1"/>
                </a:lnTo>
                <a:close/>
              </a:path>
            </a:pathLst>
          </a:custGeom>
          <a:solidFill>
            <a:srgbClr val="48FF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5" name="Google Shape;195;p1"/>
          <p:cNvSpPr/>
          <p:nvPr/>
        </p:nvSpPr>
        <p:spPr>
          <a:xfrm>
            <a:off x="-322836" y="2098694"/>
            <a:ext cx="1705373" cy="38224"/>
          </a:xfrm>
          <a:custGeom>
            <a:avLst/>
            <a:gdLst/>
            <a:ahLst/>
            <a:cxnLst/>
            <a:rect l="l" t="t" r="r" b="b"/>
            <a:pathLst>
              <a:path w="71072" h="1593" extrusionOk="0">
                <a:moveTo>
                  <a:pt x="0" y="1"/>
                </a:moveTo>
                <a:lnTo>
                  <a:pt x="0" y="1593"/>
                </a:lnTo>
                <a:lnTo>
                  <a:pt x="71071" y="1593"/>
                </a:lnTo>
                <a:lnTo>
                  <a:pt x="71071" y="1"/>
                </a:lnTo>
                <a:close/>
              </a:path>
            </a:pathLst>
          </a:custGeom>
          <a:solidFill>
            <a:srgbClr val="48FF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6" name="Google Shape;196;p1"/>
          <p:cNvSpPr/>
          <p:nvPr/>
        </p:nvSpPr>
        <p:spPr>
          <a:xfrm>
            <a:off x="-322836" y="2363047"/>
            <a:ext cx="1147609" cy="38248"/>
          </a:xfrm>
          <a:custGeom>
            <a:avLst/>
            <a:gdLst/>
            <a:ahLst/>
            <a:cxnLst/>
            <a:rect l="l" t="t" r="r" b="b"/>
            <a:pathLst>
              <a:path w="47827" h="1594" extrusionOk="0">
                <a:moveTo>
                  <a:pt x="0" y="1"/>
                </a:moveTo>
                <a:lnTo>
                  <a:pt x="0" y="1593"/>
                </a:lnTo>
                <a:lnTo>
                  <a:pt x="47827" y="1593"/>
                </a:lnTo>
                <a:lnTo>
                  <a:pt x="47827" y="1"/>
                </a:lnTo>
                <a:close/>
              </a:path>
            </a:pathLst>
          </a:custGeom>
          <a:solidFill>
            <a:srgbClr val="48FF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7" name="Google Shape;197;p1"/>
          <p:cNvSpPr/>
          <p:nvPr/>
        </p:nvSpPr>
        <p:spPr>
          <a:xfrm>
            <a:off x="1727849" y="1701385"/>
            <a:ext cx="701422" cy="114648"/>
          </a:xfrm>
          <a:custGeom>
            <a:avLst/>
            <a:gdLst/>
            <a:ahLst/>
            <a:cxnLst/>
            <a:rect l="l" t="t" r="r" b="b"/>
            <a:pathLst>
              <a:path w="29232" h="4778" extrusionOk="0">
                <a:moveTo>
                  <a:pt x="1" y="1"/>
                </a:moveTo>
                <a:lnTo>
                  <a:pt x="1" y="4777"/>
                </a:lnTo>
                <a:lnTo>
                  <a:pt x="29232" y="4777"/>
                </a:lnTo>
                <a:lnTo>
                  <a:pt x="29232" y="1"/>
                </a:lnTo>
                <a:close/>
              </a:path>
            </a:pathLst>
          </a:custGeom>
          <a:solidFill>
            <a:srgbClr val="48FF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8" name="Google Shape;198;p1"/>
          <p:cNvSpPr/>
          <p:nvPr/>
        </p:nvSpPr>
        <p:spPr>
          <a:xfrm>
            <a:off x="179907" y="1701385"/>
            <a:ext cx="699886" cy="114648"/>
          </a:xfrm>
          <a:custGeom>
            <a:avLst/>
            <a:gdLst/>
            <a:ahLst/>
            <a:cxnLst/>
            <a:rect l="l" t="t" r="r" b="b"/>
            <a:pathLst>
              <a:path w="29168" h="4778" extrusionOk="0">
                <a:moveTo>
                  <a:pt x="0" y="1"/>
                </a:moveTo>
                <a:lnTo>
                  <a:pt x="0" y="4777"/>
                </a:lnTo>
                <a:lnTo>
                  <a:pt x="29167" y="4777"/>
                </a:lnTo>
                <a:lnTo>
                  <a:pt x="29167"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9" name="Google Shape;199;p1"/>
          <p:cNvSpPr/>
          <p:nvPr/>
        </p:nvSpPr>
        <p:spPr>
          <a:xfrm>
            <a:off x="-356477" y="394881"/>
            <a:ext cx="1228616" cy="426343"/>
          </a:xfrm>
          <a:custGeom>
            <a:avLst/>
            <a:gdLst/>
            <a:ahLst/>
            <a:cxnLst/>
            <a:rect l="l" t="t" r="r" b="b"/>
            <a:pathLst>
              <a:path w="51203" h="17768" extrusionOk="0">
                <a:moveTo>
                  <a:pt x="49611" y="1592"/>
                </a:moveTo>
                <a:lnTo>
                  <a:pt x="49611" y="16176"/>
                </a:lnTo>
                <a:lnTo>
                  <a:pt x="1593" y="16176"/>
                </a:lnTo>
                <a:lnTo>
                  <a:pt x="1593" y="1592"/>
                </a:lnTo>
                <a:close/>
                <a:moveTo>
                  <a:pt x="1" y="0"/>
                </a:moveTo>
                <a:lnTo>
                  <a:pt x="1" y="17768"/>
                </a:lnTo>
                <a:lnTo>
                  <a:pt x="51203" y="17768"/>
                </a:lnTo>
                <a:lnTo>
                  <a:pt x="51203" y="0"/>
                </a:lnTo>
                <a:close/>
              </a:path>
            </a:pathLst>
          </a:custGeom>
          <a:solidFill>
            <a:srgbClr val="48FF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0" name="Google Shape;200;p1"/>
          <p:cNvSpPr/>
          <p:nvPr/>
        </p:nvSpPr>
        <p:spPr>
          <a:xfrm>
            <a:off x="2224497" y="99575"/>
            <a:ext cx="1101778" cy="368659"/>
          </a:xfrm>
          <a:custGeom>
            <a:avLst/>
            <a:gdLst/>
            <a:ahLst/>
            <a:cxnLst/>
            <a:rect l="l" t="t" r="r" b="b"/>
            <a:pathLst>
              <a:path w="45917" h="15364" extrusionOk="0">
                <a:moveTo>
                  <a:pt x="18787" y="1927"/>
                </a:moveTo>
                <a:lnTo>
                  <a:pt x="18787" y="1927"/>
                </a:lnTo>
                <a:cubicBezTo>
                  <a:pt x="15539" y="5557"/>
                  <a:pt x="18150" y="11288"/>
                  <a:pt x="22990" y="11288"/>
                </a:cubicBezTo>
                <a:cubicBezTo>
                  <a:pt x="27830" y="11288"/>
                  <a:pt x="30377" y="5557"/>
                  <a:pt x="27193" y="1927"/>
                </a:cubicBezTo>
                <a:lnTo>
                  <a:pt x="27193" y="1927"/>
                </a:lnTo>
                <a:cubicBezTo>
                  <a:pt x="27639" y="1990"/>
                  <a:pt x="28149" y="2054"/>
                  <a:pt x="28594" y="2118"/>
                </a:cubicBezTo>
                <a:cubicBezTo>
                  <a:pt x="31396" y="6512"/>
                  <a:pt x="28212" y="12307"/>
                  <a:pt x="22990" y="12307"/>
                </a:cubicBezTo>
                <a:cubicBezTo>
                  <a:pt x="17768" y="12307"/>
                  <a:pt x="14584" y="6512"/>
                  <a:pt x="17386" y="2118"/>
                </a:cubicBezTo>
                <a:cubicBezTo>
                  <a:pt x="17832" y="2054"/>
                  <a:pt x="18278" y="1990"/>
                  <a:pt x="18787" y="1927"/>
                </a:cubicBezTo>
                <a:close/>
                <a:moveTo>
                  <a:pt x="30569" y="2500"/>
                </a:moveTo>
                <a:cubicBezTo>
                  <a:pt x="35026" y="3455"/>
                  <a:pt x="39293" y="5238"/>
                  <a:pt x="43114" y="7722"/>
                </a:cubicBezTo>
                <a:cubicBezTo>
                  <a:pt x="37641" y="11329"/>
                  <a:pt x="31317" y="13418"/>
                  <a:pt x="24736" y="13692"/>
                </a:cubicBezTo>
                <a:lnTo>
                  <a:pt x="24736" y="13692"/>
                </a:lnTo>
                <a:cubicBezTo>
                  <a:pt x="29704" y="12588"/>
                  <a:pt x="32491" y="7212"/>
                  <a:pt x="30569" y="2500"/>
                </a:cubicBezTo>
                <a:close/>
                <a:moveTo>
                  <a:pt x="15348" y="2500"/>
                </a:moveTo>
                <a:lnTo>
                  <a:pt x="15348" y="2500"/>
                </a:lnTo>
                <a:cubicBezTo>
                  <a:pt x="13310" y="7340"/>
                  <a:pt x="16367" y="12880"/>
                  <a:pt x="21589" y="13772"/>
                </a:cubicBezTo>
                <a:cubicBezTo>
                  <a:pt x="14902" y="13517"/>
                  <a:pt x="8406" y="11415"/>
                  <a:pt x="2802" y="7722"/>
                </a:cubicBezTo>
                <a:cubicBezTo>
                  <a:pt x="6623" y="5174"/>
                  <a:pt x="10890" y="3455"/>
                  <a:pt x="15348" y="2500"/>
                </a:cubicBezTo>
                <a:close/>
                <a:moveTo>
                  <a:pt x="22958" y="0"/>
                </a:moveTo>
                <a:cubicBezTo>
                  <a:pt x="22608" y="0"/>
                  <a:pt x="22258" y="48"/>
                  <a:pt x="21907" y="143"/>
                </a:cubicBezTo>
                <a:cubicBezTo>
                  <a:pt x="14393" y="334"/>
                  <a:pt x="7069" y="2754"/>
                  <a:pt x="892" y="7085"/>
                </a:cubicBezTo>
                <a:lnTo>
                  <a:pt x="0" y="7722"/>
                </a:lnTo>
                <a:lnTo>
                  <a:pt x="892" y="8359"/>
                </a:lnTo>
                <a:cubicBezTo>
                  <a:pt x="7388" y="12944"/>
                  <a:pt x="15030" y="15364"/>
                  <a:pt x="22926" y="15364"/>
                </a:cubicBezTo>
                <a:cubicBezTo>
                  <a:pt x="30823" y="15364"/>
                  <a:pt x="38529" y="12944"/>
                  <a:pt x="44961" y="8359"/>
                </a:cubicBezTo>
                <a:lnTo>
                  <a:pt x="45916" y="7722"/>
                </a:lnTo>
                <a:lnTo>
                  <a:pt x="44961" y="7085"/>
                </a:lnTo>
                <a:cubicBezTo>
                  <a:pt x="38847" y="2754"/>
                  <a:pt x="31524" y="334"/>
                  <a:pt x="24009" y="143"/>
                </a:cubicBezTo>
                <a:cubicBezTo>
                  <a:pt x="23659" y="48"/>
                  <a:pt x="23309" y="0"/>
                  <a:pt x="22958" y="0"/>
                </a:cubicBezTo>
                <a:close/>
              </a:path>
            </a:pathLst>
          </a:custGeom>
          <a:solidFill>
            <a:srgbClr val="48FF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1" name="Google Shape;201;p1"/>
          <p:cNvSpPr/>
          <p:nvPr/>
        </p:nvSpPr>
        <p:spPr>
          <a:xfrm>
            <a:off x="2004439" y="1418388"/>
            <a:ext cx="233831" cy="200502"/>
          </a:xfrm>
          <a:custGeom>
            <a:avLst/>
            <a:gdLst/>
            <a:ahLst/>
            <a:cxnLst/>
            <a:rect l="l" t="t" r="r" b="b"/>
            <a:pathLst>
              <a:path w="9745" h="8356" extrusionOk="0">
                <a:moveTo>
                  <a:pt x="4034" y="1603"/>
                </a:moveTo>
                <a:cubicBezTo>
                  <a:pt x="4070" y="1603"/>
                  <a:pt x="4105" y="1604"/>
                  <a:pt x="4140" y="1605"/>
                </a:cubicBezTo>
                <a:cubicBezTo>
                  <a:pt x="6433" y="1605"/>
                  <a:pt x="7579" y="4344"/>
                  <a:pt x="5987" y="6000"/>
                </a:cubicBezTo>
                <a:cubicBezTo>
                  <a:pt x="5456" y="6531"/>
                  <a:pt x="4813" y="6767"/>
                  <a:pt x="4185" y="6767"/>
                </a:cubicBezTo>
                <a:cubicBezTo>
                  <a:pt x="2856" y="6767"/>
                  <a:pt x="1593" y="5710"/>
                  <a:pt x="1593" y="4153"/>
                </a:cubicBezTo>
                <a:cubicBezTo>
                  <a:pt x="1593" y="2787"/>
                  <a:pt x="2682" y="1603"/>
                  <a:pt x="4034" y="1603"/>
                </a:cubicBezTo>
                <a:close/>
                <a:moveTo>
                  <a:pt x="4189" y="0"/>
                </a:moveTo>
                <a:cubicBezTo>
                  <a:pt x="2041" y="0"/>
                  <a:pt x="1" y="1654"/>
                  <a:pt x="1" y="4153"/>
                </a:cubicBezTo>
                <a:cubicBezTo>
                  <a:pt x="1" y="6509"/>
                  <a:pt x="1848" y="8356"/>
                  <a:pt x="4140" y="8356"/>
                </a:cubicBezTo>
                <a:cubicBezTo>
                  <a:pt x="7898" y="8356"/>
                  <a:pt x="9744" y="3834"/>
                  <a:pt x="7133" y="1223"/>
                </a:cubicBezTo>
                <a:cubicBezTo>
                  <a:pt x="6268" y="379"/>
                  <a:pt x="5216" y="0"/>
                  <a:pt x="4189" y="0"/>
                </a:cubicBezTo>
                <a:close/>
              </a:path>
            </a:pathLst>
          </a:custGeom>
          <a:solidFill>
            <a:srgbClr val="48FF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2" name="Google Shape;202;p1"/>
          <p:cNvSpPr/>
          <p:nvPr/>
        </p:nvSpPr>
        <p:spPr>
          <a:xfrm>
            <a:off x="2957976" y="2473808"/>
            <a:ext cx="189513" cy="161270"/>
          </a:xfrm>
          <a:custGeom>
            <a:avLst/>
            <a:gdLst/>
            <a:ahLst/>
            <a:cxnLst/>
            <a:rect l="l" t="t" r="r" b="b"/>
            <a:pathLst>
              <a:path w="7898" h="6721" extrusionOk="0">
                <a:moveTo>
                  <a:pt x="4472" y="0"/>
                </a:moveTo>
                <a:cubicBezTo>
                  <a:pt x="3635" y="0"/>
                  <a:pt x="2785" y="307"/>
                  <a:pt x="2102" y="989"/>
                </a:cubicBezTo>
                <a:cubicBezTo>
                  <a:pt x="1" y="3091"/>
                  <a:pt x="1465" y="6721"/>
                  <a:pt x="4522" y="6721"/>
                </a:cubicBezTo>
                <a:cubicBezTo>
                  <a:pt x="6369" y="6721"/>
                  <a:pt x="7897" y="5256"/>
                  <a:pt x="7897" y="3345"/>
                </a:cubicBezTo>
                <a:cubicBezTo>
                  <a:pt x="7897" y="1324"/>
                  <a:pt x="6213" y="0"/>
                  <a:pt x="4472" y="0"/>
                </a:cubicBezTo>
                <a:close/>
              </a:path>
            </a:pathLst>
          </a:custGeom>
          <a:solidFill>
            <a:srgbClr val="48FF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3" name="Google Shape;203;p1"/>
          <p:cNvSpPr/>
          <p:nvPr/>
        </p:nvSpPr>
        <p:spPr>
          <a:xfrm>
            <a:off x="361741" y="4509280"/>
            <a:ext cx="189513" cy="162758"/>
          </a:xfrm>
          <a:custGeom>
            <a:avLst/>
            <a:gdLst/>
            <a:ahLst/>
            <a:cxnLst/>
            <a:rect l="l" t="t" r="r" b="b"/>
            <a:pathLst>
              <a:path w="7898" h="6783" extrusionOk="0">
                <a:moveTo>
                  <a:pt x="4464" y="0"/>
                </a:moveTo>
                <a:cubicBezTo>
                  <a:pt x="3629" y="0"/>
                  <a:pt x="2782" y="307"/>
                  <a:pt x="2102" y="987"/>
                </a:cubicBezTo>
                <a:cubicBezTo>
                  <a:pt x="0" y="3089"/>
                  <a:pt x="1465" y="6782"/>
                  <a:pt x="4522" y="6782"/>
                </a:cubicBezTo>
                <a:cubicBezTo>
                  <a:pt x="6369" y="6782"/>
                  <a:pt x="7897" y="5254"/>
                  <a:pt x="7897" y="3407"/>
                </a:cubicBezTo>
                <a:cubicBezTo>
                  <a:pt x="7897" y="1340"/>
                  <a:pt x="6207" y="0"/>
                  <a:pt x="4464"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4" name="Google Shape;204;p1"/>
          <p:cNvSpPr/>
          <p:nvPr/>
        </p:nvSpPr>
        <p:spPr>
          <a:xfrm>
            <a:off x="3529489" y="755070"/>
            <a:ext cx="187977" cy="162422"/>
          </a:xfrm>
          <a:custGeom>
            <a:avLst/>
            <a:gdLst/>
            <a:ahLst/>
            <a:cxnLst/>
            <a:rect l="l" t="t" r="r" b="b"/>
            <a:pathLst>
              <a:path w="7834" h="6769" extrusionOk="0">
                <a:moveTo>
                  <a:pt x="4420" y="0"/>
                </a:moveTo>
                <a:cubicBezTo>
                  <a:pt x="3604" y="0"/>
                  <a:pt x="2774" y="301"/>
                  <a:pt x="2102" y="974"/>
                </a:cubicBezTo>
                <a:cubicBezTo>
                  <a:pt x="0" y="3139"/>
                  <a:pt x="1465" y="6769"/>
                  <a:pt x="4458" y="6769"/>
                </a:cubicBezTo>
                <a:cubicBezTo>
                  <a:pt x="6369" y="6769"/>
                  <a:pt x="7833" y="5241"/>
                  <a:pt x="7833" y="3394"/>
                </a:cubicBezTo>
                <a:cubicBezTo>
                  <a:pt x="7833" y="1358"/>
                  <a:pt x="6155" y="0"/>
                  <a:pt x="4420"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5" name="Google Shape;205;p1"/>
          <p:cNvSpPr/>
          <p:nvPr/>
        </p:nvSpPr>
        <p:spPr>
          <a:xfrm>
            <a:off x="840034" y="4212030"/>
            <a:ext cx="276182" cy="199518"/>
          </a:xfrm>
          <a:custGeom>
            <a:avLst/>
            <a:gdLst/>
            <a:ahLst/>
            <a:cxnLst/>
            <a:rect l="l" t="t" r="r" b="b"/>
            <a:pathLst>
              <a:path w="11510" h="8315" extrusionOk="0">
                <a:moveTo>
                  <a:pt x="6004" y="1555"/>
                </a:moveTo>
                <a:cubicBezTo>
                  <a:pt x="7334" y="1555"/>
                  <a:pt x="8598" y="2583"/>
                  <a:pt x="8598" y="4141"/>
                </a:cubicBezTo>
                <a:cubicBezTo>
                  <a:pt x="8598" y="5542"/>
                  <a:pt x="7452" y="6688"/>
                  <a:pt x="6051" y="6752"/>
                </a:cubicBezTo>
                <a:cubicBezTo>
                  <a:pt x="3758" y="6752"/>
                  <a:pt x="2612" y="3950"/>
                  <a:pt x="4204" y="2294"/>
                </a:cubicBezTo>
                <a:cubicBezTo>
                  <a:pt x="4734" y="1784"/>
                  <a:pt x="5377" y="1555"/>
                  <a:pt x="6004" y="1555"/>
                </a:cubicBezTo>
                <a:close/>
                <a:moveTo>
                  <a:pt x="6130" y="1"/>
                </a:moveTo>
                <a:cubicBezTo>
                  <a:pt x="6104" y="1"/>
                  <a:pt x="6077" y="1"/>
                  <a:pt x="6051" y="2"/>
                </a:cubicBezTo>
                <a:cubicBezTo>
                  <a:pt x="4013" y="2"/>
                  <a:pt x="2293" y="1403"/>
                  <a:pt x="1975" y="3377"/>
                </a:cubicBezTo>
                <a:lnTo>
                  <a:pt x="1083" y="3377"/>
                </a:lnTo>
                <a:cubicBezTo>
                  <a:pt x="1" y="3377"/>
                  <a:pt x="1" y="4969"/>
                  <a:pt x="1083" y="4969"/>
                </a:cubicBezTo>
                <a:lnTo>
                  <a:pt x="1975" y="4969"/>
                </a:lnTo>
                <a:cubicBezTo>
                  <a:pt x="2367" y="7090"/>
                  <a:pt x="4189" y="8314"/>
                  <a:pt x="6051" y="8314"/>
                </a:cubicBezTo>
                <a:cubicBezTo>
                  <a:pt x="7208" y="8314"/>
                  <a:pt x="8380" y="7841"/>
                  <a:pt x="9235" y="6816"/>
                </a:cubicBezTo>
                <a:cubicBezTo>
                  <a:pt x="11510" y="4098"/>
                  <a:pt x="9583" y="1"/>
                  <a:pt x="6130" y="1"/>
                </a:cubicBezTo>
                <a:close/>
              </a:path>
            </a:pathLst>
          </a:custGeom>
          <a:solidFill>
            <a:srgbClr val="48FF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6" name="Google Shape;206;p1"/>
          <p:cNvSpPr/>
          <p:nvPr/>
        </p:nvSpPr>
        <p:spPr>
          <a:xfrm>
            <a:off x="3197878" y="1713623"/>
            <a:ext cx="779358" cy="716707"/>
          </a:xfrm>
          <a:custGeom>
            <a:avLst/>
            <a:gdLst/>
            <a:ahLst/>
            <a:cxnLst/>
            <a:rect l="l" t="t" r="r" b="b"/>
            <a:pathLst>
              <a:path w="32480" h="29869" extrusionOk="0">
                <a:moveTo>
                  <a:pt x="27258" y="1592"/>
                </a:moveTo>
                <a:cubicBezTo>
                  <a:pt x="29232" y="1592"/>
                  <a:pt x="30888" y="3248"/>
                  <a:pt x="30888" y="5222"/>
                </a:cubicBezTo>
                <a:lnTo>
                  <a:pt x="30888" y="16112"/>
                </a:lnTo>
                <a:cubicBezTo>
                  <a:pt x="30888" y="18086"/>
                  <a:pt x="29232" y="19679"/>
                  <a:pt x="27258" y="19679"/>
                </a:cubicBezTo>
                <a:lnTo>
                  <a:pt x="24328" y="19679"/>
                </a:lnTo>
                <a:lnTo>
                  <a:pt x="18151" y="25856"/>
                </a:lnTo>
                <a:lnTo>
                  <a:pt x="18406" y="19679"/>
                </a:lnTo>
                <a:lnTo>
                  <a:pt x="5223" y="19679"/>
                </a:lnTo>
                <a:cubicBezTo>
                  <a:pt x="3249" y="19679"/>
                  <a:pt x="1593" y="18086"/>
                  <a:pt x="1593" y="16112"/>
                </a:cubicBezTo>
                <a:lnTo>
                  <a:pt x="1593" y="5222"/>
                </a:lnTo>
                <a:cubicBezTo>
                  <a:pt x="1593" y="3248"/>
                  <a:pt x="3249" y="1592"/>
                  <a:pt x="5223" y="1592"/>
                </a:cubicBezTo>
                <a:close/>
                <a:moveTo>
                  <a:pt x="5223" y="0"/>
                </a:moveTo>
                <a:cubicBezTo>
                  <a:pt x="2357" y="0"/>
                  <a:pt x="1" y="2357"/>
                  <a:pt x="1" y="5222"/>
                </a:cubicBezTo>
                <a:lnTo>
                  <a:pt x="1" y="16112"/>
                </a:lnTo>
                <a:cubicBezTo>
                  <a:pt x="1" y="18978"/>
                  <a:pt x="2357" y="21271"/>
                  <a:pt x="5223" y="21271"/>
                </a:cubicBezTo>
                <a:lnTo>
                  <a:pt x="16750" y="21271"/>
                </a:lnTo>
                <a:lnTo>
                  <a:pt x="16431" y="29868"/>
                </a:lnTo>
                <a:lnTo>
                  <a:pt x="25029" y="21271"/>
                </a:lnTo>
                <a:lnTo>
                  <a:pt x="27258" y="21271"/>
                </a:lnTo>
                <a:cubicBezTo>
                  <a:pt x="30187" y="21271"/>
                  <a:pt x="32480" y="18978"/>
                  <a:pt x="32480" y="16112"/>
                </a:cubicBezTo>
                <a:lnTo>
                  <a:pt x="32480" y="5222"/>
                </a:lnTo>
                <a:cubicBezTo>
                  <a:pt x="32480" y="2357"/>
                  <a:pt x="30123" y="0"/>
                  <a:pt x="27258" y="0"/>
                </a:cubicBezTo>
                <a:close/>
              </a:path>
            </a:pathLst>
          </a:custGeom>
          <a:solidFill>
            <a:srgbClr val="48FF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7" name="Google Shape;207;p1"/>
          <p:cNvSpPr/>
          <p:nvPr/>
        </p:nvSpPr>
        <p:spPr>
          <a:xfrm>
            <a:off x="2947274" y="2971248"/>
            <a:ext cx="236879" cy="1473101"/>
          </a:xfrm>
          <a:custGeom>
            <a:avLst/>
            <a:gdLst/>
            <a:ahLst/>
            <a:cxnLst/>
            <a:rect l="l" t="t" r="r" b="b"/>
            <a:pathLst>
              <a:path w="9872" h="61392" extrusionOk="0">
                <a:moveTo>
                  <a:pt x="6751" y="16431"/>
                </a:moveTo>
                <a:lnTo>
                  <a:pt x="7261" y="23563"/>
                </a:lnTo>
                <a:lnTo>
                  <a:pt x="2675" y="23563"/>
                </a:lnTo>
                <a:lnTo>
                  <a:pt x="3121" y="16431"/>
                </a:lnTo>
                <a:close/>
                <a:moveTo>
                  <a:pt x="4522" y="0"/>
                </a:moveTo>
                <a:cubicBezTo>
                  <a:pt x="3312" y="2229"/>
                  <a:pt x="1" y="8661"/>
                  <a:pt x="1" y="10890"/>
                </a:cubicBezTo>
                <a:cubicBezTo>
                  <a:pt x="1" y="12482"/>
                  <a:pt x="765" y="13947"/>
                  <a:pt x="1975" y="14902"/>
                </a:cubicBezTo>
                <a:lnTo>
                  <a:pt x="1657" y="14902"/>
                </a:lnTo>
                <a:lnTo>
                  <a:pt x="1020" y="23627"/>
                </a:lnTo>
                <a:lnTo>
                  <a:pt x="956" y="23627"/>
                </a:lnTo>
                <a:lnTo>
                  <a:pt x="956" y="24455"/>
                </a:lnTo>
                <a:lnTo>
                  <a:pt x="956" y="25219"/>
                </a:lnTo>
                <a:lnTo>
                  <a:pt x="1020" y="25219"/>
                </a:lnTo>
                <a:lnTo>
                  <a:pt x="1593" y="61391"/>
                </a:lnTo>
                <a:lnTo>
                  <a:pt x="8216" y="61391"/>
                </a:lnTo>
                <a:lnTo>
                  <a:pt x="8853" y="25219"/>
                </a:lnTo>
                <a:lnTo>
                  <a:pt x="8916" y="25219"/>
                </a:lnTo>
                <a:lnTo>
                  <a:pt x="8853" y="24455"/>
                </a:lnTo>
                <a:lnTo>
                  <a:pt x="8853" y="23627"/>
                </a:lnTo>
                <a:lnTo>
                  <a:pt x="8789" y="23627"/>
                </a:lnTo>
                <a:lnTo>
                  <a:pt x="8216" y="14902"/>
                </a:lnTo>
                <a:lnTo>
                  <a:pt x="7834" y="14902"/>
                </a:lnTo>
                <a:cubicBezTo>
                  <a:pt x="9108" y="13947"/>
                  <a:pt x="9872" y="12482"/>
                  <a:pt x="9872" y="10890"/>
                </a:cubicBezTo>
                <a:cubicBezTo>
                  <a:pt x="9872" y="8661"/>
                  <a:pt x="6560" y="2229"/>
                  <a:pt x="5350" y="0"/>
                </a:cubicBezTo>
                <a:lnTo>
                  <a:pt x="5350" y="9553"/>
                </a:lnTo>
                <a:cubicBezTo>
                  <a:pt x="7261" y="10062"/>
                  <a:pt x="6879" y="12801"/>
                  <a:pt x="4904" y="12801"/>
                </a:cubicBezTo>
                <a:cubicBezTo>
                  <a:pt x="2994" y="12801"/>
                  <a:pt x="2612" y="10062"/>
                  <a:pt x="4522" y="9553"/>
                </a:cubicBezTo>
                <a:lnTo>
                  <a:pt x="4522" y="0"/>
                </a:lnTo>
                <a:close/>
              </a:path>
            </a:pathLst>
          </a:custGeom>
          <a:solidFill>
            <a:srgbClr val="48FF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8" name="Google Shape;208;p1"/>
          <p:cNvSpPr/>
          <p:nvPr/>
        </p:nvSpPr>
        <p:spPr>
          <a:xfrm>
            <a:off x="3378681" y="2919947"/>
            <a:ext cx="126382" cy="71193"/>
          </a:xfrm>
          <a:custGeom>
            <a:avLst/>
            <a:gdLst/>
            <a:ahLst/>
            <a:cxnLst/>
            <a:rect l="l" t="t" r="r" b="b"/>
            <a:pathLst>
              <a:path w="5267" h="2967" extrusionOk="0">
                <a:moveTo>
                  <a:pt x="1179" y="1"/>
                </a:moveTo>
                <a:cubicBezTo>
                  <a:pt x="396" y="1"/>
                  <a:pt x="0" y="1235"/>
                  <a:pt x="936" y="1565"/>
                </a:cubicBezTo>
                <a:cubicBezTo>
                  <a:pt x="1891" y="1947"/>
                  <a:pt x="2846" y="2329"/>
                  <a:pt x="3802" y="2839"/>
                </a:cubicBezTo>
                <a:cubicBezTo>
                  <a:pt x="3865" y="2902"/>
                  <a:pt x="3993" y="2966"/>
                  <a:pt x="4120" y="2966"/>
                </a:cubicBezTo>
                <a:cubicBezTo>
                  <a:pt x="4948" y="2966"/>
                  <a:pt x="5266" y="1820"/>
                  <a:pt x="4502" y="1438"/>
                </a:cubicBezTo>
                <a:cubicBezTo>
                  <a:pt x="3547" y="928"/>
                  <a:pt x="2528" y="482"/>
                  <a:pt x="1573" y="100"/>
                </a:cubicBezTo>
                <a:cubicBezTo>
                  <a:pt x="1434" y="31"/>
                  <a:pt x="1302" y="1"/>
                  <a:pt x="1179"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9" name="Google Shape;209;p1"/>
          <p:cNvSpPr/>
          <p:nvPr/>
        </p:nvSpPr>
        <p:spPr>
          <a:xfrm>
            <a:off x="3825947" y="3632911"/>
            <a:ext cx="151288" cy="169645"/>
          </a:xfrm>
          <a:custGeom>
            <a:avLst/>
            <a:gdLst/>
            <a:ahLst/>
            <a:cxnLst/>
            <a:rect l="l" t="t" r="r" b="b"/>
            <a:pathLst>
              <a:path w="6305" h="7070" extrusionOk="0">
                <a:moveTo>
                  <a:pt x="3121" y="0"/>
                </a:moveTo>
                <a:cubicBezTo>
                  <a:pt x="2675" y="0"/>
                  <a:pt x="2293" y="319"/>
                  <a:pt x="2293" y="765"/>
                </a:cubicBezTo>
                <a:lnTo>
                  <a:pt x="0" y="765"/>
                </a:lnTo>
                <a:lnTo>
                  <a:pt x="0" y="7069"/>
                </a:lnTo>
                <a:lnTo>
                  <a:pt x="6305" y="7069"/>
                </a:lnTo>
                <a:lnTo>
                  <a:pt x="6305" y="828"/>
                </a:lnTo>
                <a:lnTo>
                  <a:pt x="3885" y="828"/>
                </a:lnTo>
                <a:lnTo>
                  <a:pt x="3885" y="765"/>
                </a:lnTo>
                <a:cubicBezTo>
                  <a:pt x="3885" y="319"/>
                  <a:pt x="3566" y="0"/>
                  <a:pt x="3121"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0" name="Google Shape;210;p1"/>
          <p:cNvSpPr/>
          <p:nvPr/>
        </p:nvSpPr>
        <p:spPr>
          <a:xfrm>
            <a:off x="3521835" y="2990972"/>
            <a:ext cx="301065" cy="314934"/>
          </a:xfrm>
          <a:custGeom>
            <a:avLst/>
            <a:gdLst/>
            <a:ahLst/>
            <a:cxnLst/>
            <a:rect l="l" t="t" r="r" b="b"/>
            <a:pathLst>
              <a:path w="12547" h="13125" extrusionOk="0">
                <a:moveTo>
                  <a:pt x="920" y="1"/>
                </a:moveTo>
                <a:cubicBezTo>
                  <a:pt x="664" y="1"/>
                  <a:pt x="420" y="141"/>
                  <a:pt x="256" y="388"/>
                </a:cubicBezTo>
                <a:cubicBezTo>
                  <a:pt x="1" y="707"/>
                  <a:pt x="128" y="1216"/>
                  <a:pt x="510" y="1471"/>
                </a:cubicBezTo>
                <a:cubicBezTo>
                  <a:pt x="1338" y="2044"/>
                  <a:pt x="2166" y="2617"/>
                  <a:pt x="2994" y="3318"/>
                </a:cubicBezTo>
                <a:cubicBezTo>
                  <a:pt x="3121" y="3381"/>
                  <a:pt x="3312" y="3445"/>
                  <a:pt x="3504" y="3445"/>
                </a:cubicBezTo>
                <a:lnTo>
                  <a:pt x="3567" y="3445"/>
                </a:lnTo>
                <a:lnTo>
                  <a:pt x="3567" y="9049"/>
                </a:lnTo>
                <a:lnTo>
                  <a:pt x="9490" y="9049"/>
                </a:lnTo>
                <a:cubicBezTo>
                  <a:pt x="9171" y="9304"/>
                  <a:pt x="9108" y="9750"/>
                  <a:pt x="9299" y="10068"/>
                </a:cubicBezTo>
                <a:cubicBezTo>
                  <a:pt x="9936" y="10960"/>
                  <a:pt x="10445" y="11851"/>
                  <a:pt x="10955" y="12743"/>
                </a:cubicBezTo>
                <a:cubicBezTo>
                  <a:pt x="11082" y="12998"/>
                  <a:pt x="11337" y="13125"/>
                  <a:pt x="11655" y="13125"/>
                </a:cubicBezTo>
                <a:cubicBezTo>
                  <a:pt x="11782" y="13125"/>
                  <a:pt x="11910" y="13125"/>
                  <a:pt x="12037" y="12998"/>
                </a:cubicBezTo>
                <a:cubicBezTo>
                  <a:pt x="12419" y="12807"/>
                  <a:pt x="12547" y="12361"/>
                  <a:pt x="12356" y="11915"/>
                </a:cubicBezTo>
                <a:cubicBezTo>
                  <a:pt x="11846" y="11023"/>
                  <a:pt x="11273" y="10068"/>
                  <a:pt x="10636" y="9177"/>
                </a:cubicBezTo>
                <a:cubicBezTo>
                  <a:pt x="10445" y="8922"/>
                  <a:pt x="10190" y="8858"/>
                  <a:pt x="9872" y="8858"/>
                </a:cubicBezTo>
                <a:lnTo>
                  <a:pt x="9872" y="2744"/>
                </a:lnTo>
                <a:lnTo>
                  <a:pt x="4268" y="2744"/>
                </a:lnTo>
                <a:cubicBezTo>
                  <a:pt x="4268" y="2490"/>
                  <a:pt x="4204" y="2235"/>
                  <a:pt x="4013" y="2044"/>
                </a:cubicBezTo>
                <a:cubicBezTo>
                  <a:pt x="3121" y="1407"/>
                  <a:pt x="2230" y="707"/>
                  <a:pt x="1338" y="133"/>
                </a:cubicBezTo>
                <a:cubicBezTo>
                  <a:pt x="1203" y="43"/>
                  <a:pt x="1060" y="1"/>
                  <a:pt x="920"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1" name="Google Shape;211;p1"/>
          <p:cNvSpPr/>
          <p:nvPr/>
        </p:nvSpPr>
        <p:spPr>
          <a:xfrm>
            <a:off x="2977844" y="2801628"/>
            <a:ext cx="234863" cy="151288"/>
          </a:xfrm>
          <a:custGeom>
            <a:avLst/>
            <a:gdLst/>
            <a:ahLst/>
            <a:cxnLst/>
            <a:rect l="l" t="t" r="r" b="b"/>
            <a:pathLst>
              <a:path w="9788" h="6305" extrusionOk="0">
                <a:moveTo>
                  <a:pt x="0" y="0"/>
                </a:moveTo>
                <a:lnTo>
                  <a:pt x="0" y="6305"/>
                </a:lnTo>
                <a:lnTo>
                  <a:pt x="6305" y="6305"/>
                </a:lnTo>
                <a:lnTo>
                  <a:pt x="6305" y="4140"/>
                </a:lnTo>
                <a:cubicBezTo>
                  <a:pt x="7133" y="4140"/>
                  <a:pt x="7834" y="4203"/>
                  <a:pt x="8598" y="4267"/>
                </a:cubicBezTo>
                <a:lnTo>
                  <a:pt x="8725" y="4267"/>
                </a:lnTo>
                <a:cubicBezTo>
                  <a:pt x="8745" y="4268"/>
                  <a:pt x="8765" y="4269"/>
                  <a:pt x="8784" y="4269"/>
                </a:cubicBezTo>
                <a:cubicBezTo>
                  <a:pt x="9746" y="4269"/>
                  <a:pt x="9788" y="2737"/>
                  <a:pt x="8789" y="2675"/>
                </a:cubicBezTo>
                <a:cubicBezTo>
                  <a:pt x="7961" y="2611"/>
                  <a:pt x="7133" y="2548"/>
                  <a:pt x="6305" y="2548"/>
                </a:cubicBezTo>
                <a:lnTo>
                  <a:pt x="6305"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2" name="Google Shape;212;p1"/>
          <p:cNvSpPr/>
          <p:nvPr/>
        </p:nvSpPr>
        <p:spPr>
          <a:xfrm>
            <a:off x="3859660" y="3481406"/>
            <a:ext cx="56460" cy="113328"/>
          </a:xfrm>
          <a:custGeom>
            <a:avLst/>
            <a:gdLst/>
            <a:ahLst/>
            <a:cxnLst/>
            <a:rect l="l" t="t" r="r" b="b"/>
            <a:pathLst>
              <a:path w="2353" h="4723" extrusionOk="0">
                <a:moveTo>
                  <a:pt x="968" y="1"/>
                </a:moveTo>
                <a:cubicBezTo>
                  <a:pt x="491" y="1"/>
                  <a:pt x="1" y="395"/>
                  <a:pt x="187" y="1029"/>
                </a:cubicBezTo>
                <a:cubicBezTo>
                  <a:pt x="378" y="1984"/>
                  <a:pt x="569" y="3003"/>
                  <a:pt x="697" y="4022"/>
                </a:cubicBezTo>
                <a:cubicBezTo>
                  <a:pt x="760" y="4404"/>
                  <a:pt x="1079" y="4722"/>
                  <a:pt x="1524" y="4722"/>
                </a:cubicBezTo>
                <a:lnTo>
                  <a:pt x="1588" y="4722"/>
                </a:lnTo>
                <a:cubicBezTo>
                  <a:pt x="2034" y="4659"/>
                  <a:pt x="2352" y="4276"/>
                  <a:pt x="2289" y="3831"/>
                </a:cubicBezTo>
                <a:cubicBezTo>
                  <a:pt x="2161" y="2748"/>
                  <a:pt x="1970" y="1729"/>
                  <a:pt x="1716" y="646"/>
                </a:cubicBezTo>
                <a:cubicBezTo>
                  <a:pt x="1636" y="198"/>
                  <a:pt x="1306" y="1"/>
                  <a:pt x="968"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3" name="Google Shape;213;p1"/>
          <p:cNvSpPr/>
          <p:nvPr/>
        </p:nvSpPr>
        <p:spPr>
          <a:xfrm>
            <a:off x="3242197" y="2875820"/>
            <a:ext cx="116160" cy="57252"/>
          </a:xfrm>
          <a:custGeom>
            <a:avLst/>
            <a:gdLst/>
            <a:ahLst/>
            <a:cxnLst/>
            <a:rect l="l" t="t" r="r" b="b"/>
            <a:pathLst>
              <a:path w="4841" h="2386" extrusionOk="0">
                <a:moveTo>
                  <a:pt x="759" y="0"/>
                </a:moveTo>
                <a:cubicBezTo>
                  <a:pt x="402" y="0"/>
                  <a:pt x="118" y="287"/>
                  <a:pt x="64" y="666"/>
                </a:cubicBezTo>
                <a:cubicBezTo>
                  <a:pt x="1" y="1111"/>
                  <a:pt x="255" y="1557"/>
                  <a:pt x="701" y="1621"/>
                </a:cubicBezTo>
                <a:cubicBezTo>
                  <a:pt x="1720" y="1812"/>
                  <a:pt x="2739" y="2067"/>
                  <a:pt x="3694" y="2385"/>
                </a:cubicBezTo>
                <a:lnTo>
                  <a:pt x="3949" y="2385"/>
                </a:lnTo>
                <a:cubicBezTo>
                  <a:pt x="4268" y="2321"/>
                  <a:pt x="4586" y="2130"/>
                  <a:pt x="4713" y="1812"/>
                </a:cubicBezTo>
                <a:cubicBezTo>
                  <a:pt x="4841" y="1366"/>
                  <a:pt x="4586" y="920"/>
                  <a:pt x="4140" y="793"/>
                </a:cubicBezTo>
                <a:cubicBezTo>
                  <a:pt x="3121" y="475"/>
                  <a:pt x="2102" y="220"/>
                  <a:pt x="956" y="29"/>
                </a:cubicBezTo>
                <a:cubicBezTo>
                  <a:pt x="889" y="10"/>
                  <a:pt x="823" y="0"/>
                  <a:pt x="759"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4" name="Google Shape;214;p1"/>
          <p:cNvSpPr/>
          <p:nvPr/>
        </p:nvSpPr>
        <p:spPr>
          <a:xfrm>
            <a:off x="3810423" y="3335613"/>
            <a:ext cx="73593" cy="110881"/>
          </a:xfrm>
          <a:custGeom>
            <a:avLst/>
            <a:gdLst/>
            <a:ahLst/>
            <a:cxnLst/>
            <a:rect l="l" t="t" r="r" b="b"/>
            <a:pathLst>
              <a:path w="3067" h="4621" extrusionOk="0">
                <a:moveTo>
                  <a:pt x="1048" y="1"/>
                </a:moveTo>
                <a:cubicBezTo>
                  <a:pt x="518" y="1"/>
                  <a:pt x="0" y="525"/>
                  <a:pt x="329" y="1182"/>
                </a:cubicBezTo>
                <a:cubicBezTo>
                  <a:pt x="711" y="2074"/>
                  <a:pt x="1093" y="3092"/>
                  <a:pt x="1411" y="4048"/>
                </a:cubicBezTo>
                <a:cubicBezTo>
                  <a:pt x="1539" y="4366"/>
                  <a:pt x="1857" y="4621"/>
                  <a:pt x="2175" y="4621"/>
                </a:cubicBezTo>
                <a:cubicBezTo>
                  <a:pt x="2239" y="4621"/>
                  <a:pt x="2366" y="4621"/>
                  <a:pt x="2430" y="4557"/>
                </a:cubicBezTo>
                <a:cubicBezTo>
                  <a:pt x="2812" y="4430"/>
                  <a:pt x="3067" y="3984"/>
                  <a:pt x="2940" y="3538"/>
                </a:cubicBezTo>
                <a:cubicBezTo>
                  <a:pt x="2621" y="2519"/>
                  <a:pt x="2239" y="1500"/>
                  <a:pt x="1793" y="545"/>
                </a:cubicBezTo>
                <a:cubicBezTo>
                  <a:pt x="1635" y="160"/>
                  <a:pt x="1340" y="1"/>
                  <a:pt x="1048"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5" name="Google Shape;215;p1"/>
          <p:cNvSpPr/>
          <p:nvPr/>
        </p:nvSpPr>
        <p:spPr>
          <a:xfrm>
            <a:off x="950051" y="1643317"/>
            <a:ext cx="230784" cy="230784"/>
          </a:xfrm>
          <a:custGeom>
            <a:avLst/>
            <a:gdLst/>
            <a:ahLst/>
            <a:cxnLst/>
            <a:rect l="l" t="t" r="r" b="b"/>
            <a:pathLst>
              <a:path w="9618" h="9618" extrusionOk="0">
                <a:moveTo>
                  <a:pt x="1" y="1"/>
                </a:moveTo>
                <a:lnTo>
                  <a:pt x="1" y="9617"/>
                </a:lnTo>
                <a:lnTo>
                  <a:pt x="9617" y="9617"/>
                </a:lnTo>
                <a:lnTo>
                  <a:pt x="9617" y="1"/>
                </a:lnTo>
                <a:close/>
              </a:path>
            </a:pathLst>
          </a:custGeom>
          <a:solidFill>
            <a:srgbClr val="48FF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6" name="Google Shape;216;p1"/>
          <p:cNvSpPr/>
          <p:nvPr/>
        </p:nvSpPr>
        <p:spPr>
          <a:xfrm>
            <a:off x="2004439" y="588929"/>
            <a:ext cx="230760" cy="230784"/>
          </a:xfrm>
          <a:custGeom>
            <a:avLst/>
            <a:gdLst/>
            <a:ahLst/>
            <a:cxnLst/>
            <a:rect l="l" t="t" r="r" b="b"/>
            <a:pathLst>
              <a:path w="9617" h="9618" extrusionOk="0">
                <a:moveTo>
                  <a:pt x="1" y="1"/>
                </a:moveTo>
                <a:lnTo>
                  <a:pt x="1" y="9617"/>
                </a:lnTo>
                <a:lnTo>
                  <a:pt x="9617" y="9617"/>
                </a:lnTo>
                <a:lnTo>
                  <a:pt x="9617"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7" name="Google Shape;217;p1"/>
          <p:cNvSpPr/>
          <p:nvPr/>
        </p:nvSpPr>
        <p:spPr>
          <a:xfrm>
            <a:off x="2582071" y="588929"/>
            <a:ext cx="230760" cy="230784"/>
          </a:xfrm>
          <a:custGeom>
            <a:avLst/>
            <a:gdLst/>
            <a:ahLst/>
            <a:cxnLst/>
            <a:rect l="l" t="t" r="r" b="b"/>
            <a:pathLst>
              <a:path w="9617" h="9618" extrusionOk="0">
                <a:moveTo>
                  <a:pt x="0" y="1"/>
                </a:moveTo>
                <a:lnTo>
                  <a:pt x="0" y="9617"/>
                </a:lnTo>
                <a:lnTo>
                  <a:pt x="9617" y="9617"/>
                </a:lnTo>
                <a:lnTo>
                  <a:pt x="9617" y="1"/>
                </a:lnTo>
                <a:close/>
              </a:path>
            </a:pathLst>
          </a:custGeom>
          <a:solidFill>
            <a:srgbClr val="48FF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8" name="Google Shape;218;p1"/>
          <p:cNvSpPr/>
          <p:nvPr/>
        </p:nvSpPr>
        <p:spPr>
          <a:xfrm>
            <a:off x="3578391" y="2384451"/>
            <a:ext cx="385096" cy="427903"/>
          </a:xfrm>
          <a:custGeom>
            <a:avLst/>
            <a:gdLst/>
            <a:ahLst/>
            <a:cxnLst/>
            <a:rect l="l" t="t" r="r" b="b"/>
            <a:pathLst>
              <a:path w="16049" h="17833" extrusionOk="0">
                <a:moveTo>
                  <a:pt x="8024" y="2166"/>
                </a:moveTo>
                <a:lnTo>
                  <a:pt x="14456" y="8216"/>
                </a:lnTo>
                <a:lnTo>
                  <a:pt x="14456" y="16240"/>
                </a:lnTo>
                <a:lnTo>
                  <a:pt x="11081" y="16240"/>
                </a:lnTo>
                <a:lnTo>
                  <a:pt x="11081" y="9872"/>
                </a:lnTo>
                <a:lnTo>
                  <a:pt x="4968" y="9872"/>
                </a:lnTo>
                <a:lnTo>
                  <a:pt x="4968" y="16240"/>
                </a:lnTo>
                <a:lnTo>
                  <a:pt x="1592" y="16240"/>
                </a:lnTo>
                <a:lnTo>
                  <a:pt x="1592" y="8216"/>
                </a:lnTo>
                <a:lnTo>
                  <a:pt x="8024" y="2166"/>
                </a:lnTo>
                <a:close/>
                <a:moveTo>
                  <a:pt x="8024" y="1"/>
                </a:moveTo>
                <a:lnTo>
                  <a:pt x="0" y="7515"/>
                </a:lnTo>
                <a:lnTo>
                  <a:pt x="0" y="17832"/>
                </a:lnTo>
                <a:lnTo>
                  <a:pt x="6560" y="17832"/>
                </a:lnTo>
                <a:lnTo>
                  <a:pt x="6560" y="11464"/>
                </a:lnTo>
                <a:lnTo>
                  <a:pt x="9489" y="11464"/>
                </a:lnTo>
                <a:lnTo>
                  <a:pt x="9489" y="17832"/>
                </a:lnTo>
                <a:lnTo>
                  <a:pt x="16049" y="17832"/>
                </a:lnTo>
                <a:lnTo>
                  <a:pt x="16049" y="7515"/>
                </a:lnTo>
                <a:lnTo>
                  <a:pt x="8024" y="1"/>
                </a:lnTo>
                <a:close/>
              </a:path>
            </a:pathLst>
          </a:custGeom>
          <a:solidFill>
            <a:srgbClr val="48FF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9" name="Google Shape;219;p1"/>
          <p:cNvSpPr/>
          <p:nvPr/>
        </p:nvSpPr>
        <p:spPr>
          <a:xfrm>
            <a:off x="957705" y="153948"/>
            <a:ext cx="504279" cy="431958"/>
          </a:xfrm>
          <a:custGeom>
            <a:avLst/>
            <a:gdLst/>
            <a:ahLst/>
            <a:cxnLst/>
            <a:rect l="l" t="t" r="r" b="b"/>
            <a:pathLst>
              <a:path w="21016" h="18002" extrusionOk="0">
                <a:moveTo>
                  <a:pt x="8980" y="1635"/>
                </a:moveTo>
                <a:cubicBezTo>
                  <a:pt x="15603" y="1635"/>
                  <a:pt x="18851" y="9595"/>
                  <a:pt x="14202" y="14244"/>
                </a:cubicBezTo>
                <a:cubicBezTo>
                  <a:pt x="12701" y="15745"/>
                  <a:pt x="10855" y="16416"/>
                  <a:pt x="9043" y="16416"/>
                </a:cubicBezTo>
                <a:cubicBezTo>
                  <a:pt x="5242" y="16416"/>
                  <a:pt x="1592" y="13464"/>
                  <a:pt x="1592" y="9022"/>
                </a:cubicBezTo>
                <a:cubicBezTo>
                  <a:pt x="1592" y="4883"/>
                  <a:pt x="4904" y="1635"/>
                  <a:pt x="8980" y="1635"/>
                </a:cubicBezTo>
                <a:close/>
                <a:moveTo>
                  <a:pt x="9054" y="0"/>
                </a:moveTo>
                <a:cubicBezTo>
                  <a:pt x="4432" y="0"/>
                  <a:pt x="0" y="3593"/>
                  <a:pt x="0" y="9022"/>
                </a:cubicBezTo>
                <a:cubicBezTo>
                  <a:pt x="0" y="13926"/>
                  <a:pt x="4012" y="18001"/>
                  <a:pt x="8980" y="18001"/>
                </a:cubicBezTo>
                <a:cubicBezTo>
                  <a:pt x="17004" y="18001"/>
                  <a:pt x="21016" y="8322"/>
                  <a:pt x="15348" y="2654"/>
                </a:cubicBezTo>
                <a:cubicBezTo>
                  <a:pt x="13515" y="821"/>
                  <a:pt x="11263" y="0"/>
                  <a:pt x="9054" y="0"/>
                </a:cubicBezTo>
                <a:close/>
              </a:path>
            </a:pathLst>
          </a:custGeom>
          <a:solidFill>
            <a:srgbClr val="48FF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0" name="Google Shape;220;p1"/>
          <p:cNvSpPr/>
          <p:nvPr/>
        </p:nvSpPr>
        <p:spPr>
          <a:xfrm>
            <a:off x="1102875" y="232891"/>
            <a:ext cx="97804" cy="226177"/>
          </a:xfrm>
          <a:custGeom>
            <a:avLst/>
            <a:gdLst/>
            <a:ahLst/>
            <a:cxnLst/>
            <a:rect l="l" t="t" r="r" b="b"/>
            <a:pathLst>
              <a:path w="4076" h="9426" extrusionOk="0">
                <a:moveTo>
                  <a:pt x="2484" y="1"/>
                </a:moveTo>
                <a:lnTo>
                  <a:pt x="2484" y="5668"/>
                </a:lnTo>
                <a:lnTo>
                  <a:pt x="0" y="8279"/>
                </a:lnTo>
                <a:lnTo>
                  <a:pt x="1146" y="9426"/>
                </a:lnTo>
                <a:lnTo>
                  <a:pt x="4076" y="6305"/>
                </a:lnTo>
                <a:lnTo>
                  <a:pt x="4076" y="1"/>
                </a:lnTo>
                <a:close/>
              </a:path>
            </a:pathLst>
          </a:custGeom>
          <a:solidFill>
            <a:srgbClr val="48FF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1" name="Google Shape;221;p1"/>
          <p:cNvSpPr/>
          <p:nvPr/>
        </p:nvSpPr>
        <p:spPr>
          <a:xfrm>
            <a:off x="3555452" y="266508"/>
            <a:ext cx="143682" cy="145194"/>
          </a:xfrm>
          <a:custGeom>
            <a:avLst/>
            <a:gdLst/>
            <a:ahLst/>
            <a:cxnLst/>
            <a:rect l="l" t="t" r="r" b="b"/>
            <a:pathLst>
              <a:path w="5988" h="6051" extrusionOk="0">
                <a:moveTo>
                  <a:pt x="1084" y="1"/>
                </a:moveTo>
                <a:lnTo>
                  <a:pt x="1" y="1147"/>
                </a:lnTo>
                <a:lnTo>
                  <a:pt x="1848" y="3057"/>
                </a:lnTo>
                <a:lnTo>
                  <a:pt x="1" y="4904"/>
                </a:lnTo>
                <a:lnTo>
                  <a:pt x="1084" y="6051"/>
                </a:lnTo>
                <a:lnTo>
                  <a:pt x="2994" y="4140"/>
                </a:lnTo>
                <a:lnTo>
                  <a:pt x="4905" y="6051"/>
                </a:lnTo>
                <a:lnTo>
                  <a:pt x="5987" y="4904"/>
                </a:lnTo>
                <a:lnTo>
                  <a:pt x="4140" y="3057"/>
                </a:lnTo>
                <a:lnTo>
                  <a:pt x="5987" y="1147"/>
                </a:lnTo>
                <a:lnTo>
                  <a:pt x="4905" y="1"/>
                </a:lnTo>
                <a:lnTo>
                  <a:pt x="2994" y="1911"/>
                </a:lnTo>
                <a:lnTo>
                  <a:pt x="1084" y="1"/>
                </a:lnTo>
                <a:close/>
              </a:path>
            </a:pathLst>
          </a:custGeom>
          <a:solidFill>
            <a:srgbClr val="48FF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2" name="Google Shape;222;p1"/>
          <p:cNvSpPr/>
          <p:nvPr/>
        </p:nvSpPr>
        <p:spPr>
          <a:xfrm>
            <a:off x="-211307" y="1435496"/>
            <a:ext cx="165062" cy="166597"/>
          </a:xfrm>
          <a:custGeom>
            <a:avLst/>
            <a:gdLst/>
            <a:ahLst/>
            <a:cxnLst/>
            <a:rect l="l" t="t" r="r" b="b"/>
            <a:pathLst>
              <a:path w="6879" h="6943" extrusionOk="0">
                <a:moveTo>
                  <a:pt x="2612" y="1"/>
                </a:moveTo>
                <a:lnTo>
                  <a:pt x="2612" y="2676"/>
                </a:lnTo>
                <a:lnTo>
                  <a:pt x="1" y="2676"/>
                </a:lnTo>
                <a:lnTo>
                  <a:pt x="1" y="4268"/>
                </a:lnTo>
                <a:lnTo>
                  <a:pt x="2612" y="4268"/>
                </a:lnTo>
                <a:lnTo>
                  <a:pt x="2612" y="6942"/>
                </a:lnTo>
                <a:lnTo>
                  <a:pt x="4204" y="6942"/>
                </a:lnTo>
                <a:lnTo>
                  <a:pt x="4204" y="4268"/>
                </a:lnTo>
                <a:lnTo>
                  <a:pt x="6879" y="4268"/>
                </a:lnTo>
                <a:lnTo>
                  <a:pt x="6879" y="2676"/>
                </a:lnTo>
                <a:lnTo>
                  <a:pt x="4204" y="2676"/>
                </a:lnTo>
                <a:lnTo>
                  <a:pt x="4204"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3" name="Google Shape;223;p1"/>
          <p:cNvSpPr/>
          <p:nvPr/>
        </p:nvSpPr>
        <p:spPr>
          <a:xfrm>
            <a:off x="468711" y="1453829"/>
            <a:ext cx="1453233" cy="129933"/>
          </a:xfrm>
          <a:custGeom>
            <a:avLst/>
            <a:gdLst/>
            <a:ahLst/>
            <a:cxnLst/>
            <a:rect l="l" t="t" r="r" b="b"/>
            <a:pathLst>
              <a:path w="60564" h="5415" extrusionOk="0">
                <a:moveTo>
                  <a:pt x="55851" y="1"/>
                </a:moveTo>
                <a:lnTo>
                  <a:pt x="55851" y="1912"/>
                </a:lnTo>
                <a:lnTo>
                  <a:pt x="1083" y="1912"/>
                </a:lnTo>
                <a:cubicBezTo>
                  <a:pt x="0" y="1912"/>
                  <a:pt x="0" y="3504"/>
                  <a:pt x="1083" y="3504"/>
                </a:cubicBezTo>
                <a:lnTo>
                  <a:pt x="55851" y="3504"/>
                </a:lnTo>
                <a:lnTo>
                  <a:pt x="55851" y="5414"/>
                </a:lnTo>
                <a:lnTo>
                  <a:pt x="60564" y="2676"/>
                </a:lnTo>
                <a:lnTo>
                  <a:pt x="55851" y="1"/>
                </a:lnTo>
                <a:close/>
              </a:path>
            </a:pathLst>
          </a:custGeom>
          <a:solidFill>
            <a:srgbClr val="48FF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4" name="Google Shape;224;p1"/>
          <p:cNvSpPr/>
          <p:nvPr/>
        </p:nvSpPr>
        <p:spPr>
          <a:xfrm>
            <a:off x="3064946" y="532397"/>
            <a:ext cx="809903" cy="1066626"/>
          </a:xfrm>
          <a:custGeom>
            <a:avLst/>
            <a:gdLst/>
            <a:ahLst/>
            <a:cxnLst/>
            <a:rect l="l" t="t" r="r" b="b"/>
            <a:pathLst>
              <a:path w="33753" h="44452" extrusionOk="0">
                <a:moveTo>
                  <a:pt x="0" y="1"/>
                </a:moveTo>
                <a:lnTo>
                  <a:pt x="0" y="6305"/>
                </a:lnTo>
                <a:lnTo>
                  <a:pt x="6305" y="6305"/>
                </a:lnTo>
                <a:lnTo>
                  <a:pt x="6305" y="3885"/>
                </a:lnTo>
                <a:lnTo>
                  <a:pt x="24264" y="3885"/>
                </a:lnTo>
                <a:cubicBezTo>
                  <a:pt x="27576" y="3885"/>
                  <a:pt x="30250" y="6560"/>
                  <a:pt x="30314" y="9935"/>
                </a:cubicBezTo>
                <a:lnTo>
                  <a:pt x="30314" y="39803"/>
                </a:lnTo>
                <a:lnTo>
                  <a:pt x="28403" y="39803"/>
                </a:lnTo>
                <a:lnTo>
                  <a:pt x="31078" y="44452"/>
                </a:lnTo>
                <a:lnTo>
                  <a:pt x="33753" y="39803"/>
                </a:lnTo>
                <a:lnTo>
                  <a:pt x="31906" y="39803"/>
                </a:lnTo>
                <a:lnTo>
                  <a:pt x="31906" y="9935"/>
                </a:lnTo>
                <a:cubicBezTo>
                  <a:pt x="31842" y="5796"/>
                  <a:pt x="28467" y="2357"/>
                  <a:pt x="24264" y="2357"/>
                </a:cubicBezTo>
                <a:lnTo>
                  <a:pt x="6305" y="2357"/>
                </a:lnTo>
                <a:lnTo>
                  <a:pt x="6305" y="1"/>
                </a:lnTo>
                <a:close/>
              </a:path>
            </a:pathLst>
          </a:custGeom>
          <a:solidFill>
            <a:srgbClr val="48FF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5" name="Google Shape;225;p1"/>
          <p:cNvSpPr/>
          <p:nvPr/>
        </p:nvSpPr>
        <p:spPr>
          <a:xfrm>
            <a:off x="2828091" y="4536010"/>
            <a:ext cx="1005510" cy="152824"/>
          </a:xfrm>
          <a:custGeom>
            <a:avLst/>
            <a:gdLst/>
            <a:ahLst/>
            <a:cxnLst/>
            <a:rect l="l" t="t" r="r" b="b"/>
            <a:pathLst>
              <a:path w="41905" h="6369" extrusionOk="0">
                <a:moveTo>
                  <a:pt x="25092" y="1"/>
                </a:moveTo>
                <a:lnTo>
                  <a:pt x="25092" y="2357"/>
                </a:lnTo>
                <a:lnTo>
                  <a:pt x="1019" y="2357"/>
                </a:lnTo>
                <a:cubicBezTo>
                  <a:pt x="0" y="2357"/>
                  <a:pt x="0" y="3949"/>
                  <a:pt x="1019" y="3949"/>
                </a:cubicBezTo>
                <a:lnTo>
                  <a:pt x="25092" y="3949"/>
                </a:lnTo>
                <a:lnTo>
                  <a:pt x="25092" y="6369"/>
                </a:lnTo>
                <a:lnTo>
                  <a:pt x="31397" y="6369"/>
                </a:lnTo>
                <a:lnTo>
                  <a:pt x="31397" y="3949"/>
                </a:lnTo>
                <a:lnTo>
                  <a:pt x="37256" y="3949"/>
                </a:lnTo>
                <a:lnTo>
                  <a:pt x="37256" y="5859"/>
                </a:lnTo>
                <a:lnTo>
                  <a:pt x="41904" y="3185"/>
                </a:lnTo>
                <a:lnTo>
                  <a:pt x="37256" y="446"/>
                </a:lnTo>
                <a:lnTo>
                  <a:pt x="37256" y="2357"/>
                </a:lnTo>
                <a:lnTo>
                  <a:pt x="31397" y="2357"/>
                </a:lnTo>
                <a:lnTo>
                  <a:pt x="31397"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6" name="Google Shape;226;p1"/>
          <p:cNvSpPr/>
          <p:nvPr/>
        </p:nvSpPr>
        <p:spPr>
          <a:xfrm>
            <a:off x="-212363" y="4665895"/>
            <a:ext cx="1180770" cy="378017"/>
          </a:xfrm>
          <a:custGeom>
            <a:avLst/>
            <a:gdLst/>
            <a:ahLst/>
            <a:cxnLst/>
            <a:rect l="l" t="t" r="r" b="b"/>
            <a:pathLst>
              <a:path w="49209" h="15754" extrusionOk="0">
                <a:moveTo>
                  <a:pt x="46534" y="1"/>
                </a:moveTo>
                <a:lnTo>
                  <a:pt x="43796" y="4650"/>
                </a:lnTo>
                <a:lnTo>
                  <a:pt x="45706" y="4650"/>
                </a:lnTo>
                <a:lnTo>
                  <a:pt x="45706" y="8725"/>
                </a:lnTo>
                <a:cubicBezTo>
                  <a:pt x="45706" y="10381"/>
                  <a:pt x="44369" y="11719"/>
                  <a:pt x="42713" y="11719"/>
                </a:cubicBezTo>
                <a:lnTo>
                  <a:pt x="32651" y="11719"/>
                </a:lnTo>
                <a:lnTo>
                  <a:pt x="32651" y="9235"/>
                </a:lnTo>
                <a:lnTo>
                  <a:pt x="26346" y="9235"/>
                </a:lnTo>
                <a:lnTo>
                  <a:pt x="26346" y="11719"/>
                </a:lnTo>
                <a:lnTo>
                  <a:pt x="6859" y="11719"/>
                </a:lnTo>
                <a:cubicBezTo>
                  <a:pt x="6497" y="9847"/>
                  <a:pt x="5018" y="8948"/>
                  <a:pt x="3536" y="8948"/>
                </a:cubicBezTo>
                <a:cubicBezTo>
                  <a:pt x="1892" y="8948"/>
                  <a:pt x="243" y="10054"/>
                  <a:pt x="109" y="12164"/>
                </a:cubicBezTo>
                <a:cubicBezTo>
                  <a:pt x="0" y="14441"/>
                  <a:pt x="1778" y="15754"/>
                  <a:pt x="3558" y="15754"/>
                </a:cubicBezTo>
                <a:cubicBezTo>
                  <a:pt x="4915" y="15754"/>
                  <a:pt x="6272" y="14991"/>
                  <a:pt x="6795" y="13311"/>
                </a:cubicBezTo>
                <a:lnTo>
                  <a:pt x="26346" y="13311"/>
                </a:lnTo>
                <a:lnTo>
                  <a:pt x="26346" y="15540"/>
                </a:lnTo>
                <a:lnTo>
                  <a:pt x="32651" y="15540"/>
                </a:lnTo>
                <a:lnTo>
                  <a:pt x="32651" y="13311"/>
                </a:lnTo>
                <a:lnTo>
                  <a:pt x="42650" y="13311"/>
                </a:lnTo>
                <a:cubicBezTo>
                  <a:pt x="45261" y="13311"/>
                  <a:pt x="47298" y="11273"/>
                  <a:pt x="47298" y="8725"/>
                </a:cubicBezTo>
                <a:lnTo>
                  <a:pt x="47298" y="4650"/>
                </a:lnTo>
                <a:lnTo>
                  <a:pt x="49209" y="4650"/>
                </a:lnTo>
                <a:lnTo>
                  <a:pt x="46534"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7" name="Google Shape;227;p1"/>
          <p:cNvSpPr/>
          <p:nvPr/>
        </p:nvSpPr>
        <p:spPr>
          <a:xfrm>
            <a:off x="3307919" y="3380771"/>
            <a:ext cx="169645" cy="437069"/>
          </a:xfrm>
          <a:custGeom>
            <a:avLst/>
            <a:gdLst/>
            <a:ahLst/>
            <a:cxnLst/>
            <a:rect l="l" t="t" r="r" b="b"/>
            <a:pathLst>
              <a:path w="7070" h="18215" extrusionOk="0">
                <a:moveTo>
                  <a:pt x="0" y="0"/>
                </a:moveTo>
                <a:cubicBezTo>
                  <a:pt x="0" y="2866"/>
                  <a:pt x="1911" y="4777"/>
                  <a:pt x="3503" y="6305"/>
                </a:cubicBezTo>
                <a:cubicBezTo>
                  <a:pt x="4522" y="7324"/>
                  <a:pt x="5413" y="8279"/>
                  <a:pt x="5541" y="9107"/>
                </a:cubicBezTo>
                <a:cubicBezTo>
                  <a:pt x="5413" y="9935"/>
                  <a:pt x="4522" y="10890"/>
                  <a:pt x="3503" y="11846"/>
                </a:cubicBezTo>
                <a:cubicBezTo>
                  <a:pt x="1911" y="13438"/>
                  <a:pt x="0" y="15348"/>
                  <a:pt x="0" y="18214"/>
                </a:cubicBezTo>
                <a:lnTo>
                  <a:pt x="1592" y="18214"/>
                </a:lnTo>
                <a:cubicBezTo>
                  <a:pt x="1592" y="16049"/>
                  <a:pt x="3121" y="14520"/>
                  <a:pt x="4585" y="13056"/>
                </a:cubicBezTo>
                <a:cubicBezTo>
                  <a:pt x="5859" y="11846"/>
                  <a:pt x="7005" y="10636"/>
                  <a:pt x="7069" y="9235"/>
                </a:cubicBezTo>
                <a:lnTo>
                  <a:pt x="7069" y="9107"/>
                </a:lnTo>
                <a:lnTo>
                  <a:pt x="7069" y="9044"/>
                </a:lnTo>
                <a:cubicBezTo>
                  <a:pt x="7005" y="7579"/>
                  <a:pt x="5859" y="6433"/>
                  <a:pt x="4585" y="5223"/>
                </a:cubicBezTo>
                <a:cubicBezTo>
                  <a:pt x="3121" y="3694"/>
                  <a:pt x="1592" y="2166"/>
                  <a:pt x="1592" y="0"/>
                </a:cubicBezTo>
                <a:close/>
              </a:path>
            </a:pathLst>
          </a:custGeom>
          <a:solidFill>
            <a:srgbClr val="48FF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8" name="Google Shape;228;p1"/>
          <p:cNvSpPr/>
          <p:nvPr/>
        </p:nvSpPr>
        <p:spPr>
          <a:xfrm>
            <a:off x="3494336" y="3379235"/>
            <a:ext cx="171180" cy="438605"/>
          </a:xfrm>
          <a:custGeom>
            <a:avLst/>
            <a:gdLst/>
            <a:ahLst/>
            <a:cxnLst/>
            <a:rect l="l" t="t" r="r" b="b"/>
            <a:pathLst>
              <a:path w="7134" h="18279" extrusionOk="0">
                <a:moveTo>
                  <a:pt x="5541" y="1"/>
                </a:moveTo>
                <a:cubicBezTo>
                  <a:pt x="5541" y="2230"/>
                  <a:pt x="4013" y="3758"/>
                  <a:pt x="2484" y="5223"/>
                </a:cubicBezTo>
                <a:cubicBezTo>
                  <a:pt x="1274" y="6433"/>
                  <a:pt x="128" y="7643"/>
                  <a:pt x="1" y="9044"/>
                </a:cubicBezTo>
                <a:lnTo>
                  <a:pt x="1" y="9171"/>
                </a:lnTo>
                <a:lnTo>
                  <a:pt x="1" y="9235"/>
                </a:lnTo>
                <a:cubicBezTo>
                  <a:pt x="128" y="10700"/>
                  <a:pt x="1274" y="11846"/>
                  <a:pt x="2484" y="13056"/>
                </a:cubicBezTo>
                <a:cubicBezTo>
                  <a:pt x="4013" y="14521"/>
                  <a:pt x="5541" y="16113"/>
                  <a:pt x="5541" y="18278"/>
                </a:cubicBezTo>
                <a:lnTo>
                  <a:pt x="7133" y="18278"/>
                </a:lnTo>
                <a:cubicBezTo>
                  <a:pt x="7133" y="15412"/>
                  <a:pt x="5159" y="13502"/>
                  <a:pt x="3631" y="11910"/>
                </a:cubicBezTo>
                <a:cubicBezTo>
                  <a:pt x="2612" y="10891"/>
                  <a:pt x="1656" y="9935"/>
                  <a:pt x="1593" y="9108"/>
                </a:cubicBezTo>
                <a:cubicBezTo>
                  <a:pt x="1656" y="8280"/>
                  <a:pt x="2612" y="7388"/>
                  <a:pt x="3631" y="6369"/>
                </a:cubicBezTo>
                <a:cubicBezTo>
                  <a:pt x="5223" y="4777"/>
                  <a:pt x="7133" y="2867"/>
                  <a:pt x="7133" y="1"/>
                </a:cubicBezTo>
                <a:close/>
              </a:path>
            </a:pathLst>
          </a:custGeom>
          <a:solidFill>
            <a:srgbClr val="48FF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9" name="Google Shape;229;p1"/>
          <p:cNvSpPr/>
          <p:nvPr/>
        </p:nvSpPr>
        <p:spPr>
          <a:xfrm>
            <a:off x="3398068" y="3467873"/>
            <a:ext cx="177275" cy="111577"/>
          </a:xfrm>
          <a:custGeom>
            <a:avLst/>
            <a:gdLst/>
            <a:ahLst/>
            <a:cxnLst/>
            <a:rect l="l" t="t" r="r" b="b"/>
            <a:pathLst>
              <a:path w="7388" h="4650" extrusionOk="0">
                <a:moveTo>
                  <a:pt x="1" y="0"/>
                </a:moveTo>
                <a:cubicBezTo>
                  <a:pt x="574" y="637"/>
                  <a:pt x="1274" y="1338"/>
                  <a:pt x="1975" y="1975"/>
                </a:cubicBezTo>
                <a:cubicBezTo>
                  <a:pt x="2548" y="2548"/>
                  <a:pt x="3057" y="3248"/>
                  <a:pt x="3439" y="4013"/>
                </a:cubicBezTo>
                <a:cubicBezTo>
                  <a:pt x="3567" y="4204"/>
                  <a:pt x="3630" y="4458"/>
                  <a:pt x="3694" y="4649"/>
                </a:cubicBezTo>
                <a:cubicBezTo>
                  <a:pt x="3694" y="4586"/>
                  <a:pt x="3758" y="4458"/>
                  <a:pt x="3758" y="4395"/>
                </a:cubicBezTo>
                <a:cubicBezTo>
                  <a:pt x="3885" y="4013"/>
                  <a:pt x="4076" y="3694"/>
                  <a:pt x="4267" y="3376"/>
                </a:cubicBezTo>
                <a:cubicBezTo>
                  <a:pt x="4713" y="2803"/>
                  <a:pt x="5159" y="2229"/>
                  <a:pt x="5668" y="1720"/>
                </a:cubicBezTo>
                <a:cubicBezTo>
                  <a:pt x="6242" y="1147"/>
                  <a:pt x="6878" y="574"/>
                  <a:pt x="7388" y="0"/>
                </a:cubicBezTo>
                <a:close/>
              </a:path>
            </a:pathLst>
          </a:custGeom>
          <a:solidFill>
            <a:srgbClr val="48FF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0" name="Google Shape;230;p1"/>
          <p:cNvSpPr/>
          <p:nvPr/>
        </p:nvSpPr>
        <p:spPr>
          <a:xfrm>
            <a:off x="3486706" y="3617626"/>
            <a:ext cx="24" cy="24"/>
          </a:xfrm>
          <a:custGeom>
            <a:avLst/>
            <a:gdLst/>
            <a:ahLst/>
            <a:cxnLst/>
            <a:rect l="l" t="t" r="r" b="b"/>
            <a:pathLst>
              <a:path w="1" h="1" extrusionOk="0">
                <a:moveTo>
                  <a:pt x="0" y="0"/>
                </a:moveTo>
                <a:lnTo>
                  <a:pt x="0" y="0"/>
                </a:lnTo>
                <a:close/>
              </a:path>
            </a:pathLst>
          </a:custGeom>
          <a:solidFill>
            <a:srgbClr val="48FF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1" name="Google Shape;231;p1"/>
          <p:cNvSpPr/>
          <p:nvPr/>
        </p:nvSpPr>
        <p:spPr>
          <a:xfrm>
            <a:off x="3269719" y="3330334"/>
            <a:ext cx="429415" cy="38224"/>
          </a:xfrm>
          <a:custGeom>
            <a:avLst/>
            <a:gdLst/>
            <a:ahLst/>
            <a:cxnLst/>
            <a:rect l="l" t="t" r="r" b="b"/>
            <a:pathLst>
              <a:path w="17896" h="1593" extrusionOk="0">
                <a:moveTo>
                  <a:pt x="0" y="1"/>
                </a:moveTo>
                <a:lnTo>
                  <a:pt x="0" y="1593"/>
                </a:lnTo>
                <a:lnTo>
                  <a:pt x="17895" y="1593"/>
                </a:lnTo>
                <a:lnTo>
                  <a:pt x="17895" y="1"/>
                </a:lnTo>
                <a:close/>
              </a:path>
            </a:pathLst>
          </a:custGeom>
          <a:solidFill>
            <a:srgbClr val="48FF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2" name="Google Shape;232;p1"/>
          <p:cNvSpPr/>
          <p:nvPr/>
        </p:nvSpPr>
        <p:spPr>
          <a:xfrm>
            <a:off x="3269719" y="3830030"/>
            <a:ext cx="429415" cy="38224"/>
          </a:xfrm>
          <a:custGeom>
            <a:avLst/>
            <a:gdLst/>
            <a:ahLst/>
            <a:cxnLst/>
            <a:rect l="l" t="t" r="r" b="b"/>
            <a:pathLst>
              <a:path w="17896" h="1593" extrusionOk="0">
                <a:moveTo>
                  <a:pt x="0" y="1"/>
                </a:moveTo>
                <a:lnTo>
                  <a:pt x="0" y="1593"/>
                </a:lnTo>
                <a:lnTo>
                  <a:pt x="17895" y="1593"/>
                </a:lnTo>
                <a:lnTo>
                  <a:pt x="17895" y="1"/>
                </a:lnTo>
                <a:close/>
              </a:path>
            </a:pathLst>
          </a:custGeom>
          <a:solidFill>
            <a:srgbClr val="48FF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3" name="Google Shape;233;p1"/>
          <p:cNvSpPr/>
          <p:nvPr/>
        </p:nvSpPr>
        <p:spPr>
          <a:xfrm>
            <a:off x="3391950" y="1883243"/>
            <a:ext cx="117647" cy="169645"/>
          </a:xfrm>
          <a:custGeom>
            <a:avLst/>
            <a:gdLst/>
            <a:ahLst/>
            <a:cxnLst/>
            <a:rect l="l" t="t" r="r" b="b"/>
            <a:pathLst>
              <a:path w="4903" h="7070" extrusionOk="0">
                <a:moveTo>
                  <a:pt x="2357" y="1274"/>
                </a:moveTo>
                <a:cubicBezTo>
                  <a:pt x="2930" y="1274"/>
                  <a:pt x="3312" y="1720"/>
                  <a:pt x="3312" y="2293"/>
                </a:cubicBezTo>
                <a:cubicBezTo>
                  <a:pt x="3312" y="2802"/>
                  <a:pt x="2930" y="3312"/>
                  <a:pt x="2357" y="3312"/>
                </a:cubicBezTo>
                <a:lnTo>
                  <a:pt x="1593" y="3312"/>
                </a:lnTo>
                <a:lnTo>
                  <a:pt x="1593" y="1274"/>
                </a:lnTo>
                <a:close/>
                <a:moveTo>
                  <a:pt x="1" y="0"/>
                </a:moveTo>
                <a:lnTo>
                  <a:pt x="1" y="7069"/>
                </a:lnTo>
                <a:lnTo>
                  <a:pt x="1593" y="7069"/>
                </a:lnTo>
                <a:lnTo>
                  <a:pt x="1593" y="4522"/>
                </a:lnTo>
                <a:lnTo>
                  <a:pt x="2675" y="4522"/>
                </a:lnTo>
                <a:cubicBezTo>
                  <a:pt x="2710" y="4524"/>
                  <a:pt x="2743" y="4524"/>
                  <a:pt x="2777" y="4524"/>
                </a:cubicBezTo>
                <a:cubicBezTo>
                  <a:pt x="3942" y="4524"/>
                  <a:pt x="4903" y="3469"/>
                  <a:pt x="4841" y="2293"/>
                </a:cubicBezTo>
                <a:cubicBezTo>
                  <a:pt x="4841" y="1019"/>
                  <a:pt x="3885" y="0"/>
                  <a:pt x="2612" y="0"/>
                </a:cubicBezTo>
                <a:close/>
              </a:path>
            </a:pathLst>
          </a:custGeom>
          <a:solidFill>
            <a:srgbClr val="48FF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4" name="Google Shape;234;p1"/>
          <p:cNvSpPr/>
          <p:nvPr/>
        </p:nvSpPr>
        <p:spPr>
          <a:xfrm>
            <a:off x="3524906" y="1883243"/>
            <a:ext cx="132956" cy="169645"/>
          </a:xfrm>
          <a:custGeom>
            <a:avLst/>
            <a:gdLst/>
            <a:ahLst/>
            <a:cxnLst/>
            <a:rect l="l" t="t" r="r" b="b"/>
            <a:pathLst>
              <a:path w="5541" h="7070" extrusionOk="0">
                <a:moveTo>
                  <a:pt x="0" y="0"/>
                </a:moveTo>
                <a:lnTo>
                  <a:pt x="0" y="7069"/>
                </a:lnTo>
                <a:lnTo>
                  <a:pt x="1592" y="7069"/>
                </a:lnTo>
                <a:lnTo>
                  <a:pt x="1592" y="4267"/>
                </a:lnTo>
                <a:lnTo>
                  <a:pt x="3885" y="4267"/>
                </a:lnTo>
                <a:lnTo>
                  <a:pt x="3885" y="7069"/>
                </a:lnTo>
                <a:lnTo>
                  <a:pt x="5541" y="7069"/>
                </a:lnTo>
                <a:lnTo>
                  <a:pt x="5541" y="0"/>
                </a:lnTo>
                <a:lnTo>
                  <a:pt x="3885" y="0"/>
                </a:lnTo>
                <a:lnTo>
                  <a:pt x="3885" y="2802"/>
                </a:lnTo>
                <a:lnTo>
                  <a:pt x="1592" y="2802"/>
                </a:lnTo>
                <a:lnTo>
                  <a:pt x="1592" y="0"/>
                </a:lnTo>
                <a:close/>
              </a:path>
            </a:pathLst>
          </a:custGeom>
          <a:solidFill>
            <a:srgbClr val="48FF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5" name="Google Shape;235;p1"/>
          <p:cNvSpPr/>
          <p:nvPr/>
        </p:nvSpPr>
        <p:spPr>
          <a:xfrm>
            <a:off x="3688408" y="1883243"/>
            <a:ext cx="116160" cy="169645"/>
          </a:xfrm>
          <a:custGeom>
            <a:avLst/>
            <a:gdLst/>
            <a:ahLst/>
            <a:cxnLst/>
            <a:rect l="l" t="t" r="r" b="b"/>
            <a:pathLst>
              <a:path w="4841" h="7070" extrusionOk="0">
                <a:moveTo>
                  <a:pt x="2357" y="1274"/>
                </a:moveTo>
                <a:cubicBezTo>
                  <a:pt x="2930" y="1274"/>
                  <a:pt x="3312" y="1720"/>
                  <a:pt x="3312" y="2293"/>
                </a:cubicBezTo>
                <a:cubicBezTo>
                  <a:pt x="3312" y="2802"/>
                  <a:pt x="2930" y="3312"/>
                  <a:pt x="2357" y="3312"/>
                </a:cubicBezTo>
                <a:lnTo>
                  <a:pt x="1529" y="3312"/>
                </a:lnTo>
                <a:lnTo>
                  <a:pt x="1529" y="1274"/>
                </a:lnTo>
                <a:close/>
                <a:moveTo>
                  <a:pt x="0" y="0"/>
                </a:moveTo>
                <a:lnTo>
                  <a:pt x="0" y="7069"/>
                </a:lnTo>
                <a:lnTo>
                  <a:pt x="1529" y="7069"/>
                </a:lnTo>
                <a:lnTo>
                  <a:pt x="1529" y="4522"/>
                </a:lnTo>
                <a:lnTo>
                  <a:pt x="2612" y="4522"/>
                </a:lnTo>
                <a:cubicBezTo>
                  <a:pt x="2647" y="4524"/>
                  <a:pt x="2683" y="4524"/>
                  <a:pt x="2718" y="4524"/>
                </a:cubicBezTo>
                <a:cubicBezTo>
                  <a:pt x="3938" y="4524"/>
                  <a:pt x="4839" y="3469"/>
                  <a:pt x="4777" y="2293"/>
                </a:cubicBezTo>
                <a:cubicBezTo>
                  <a:pt x="4840" y="1083"/>
                  <a:pt x="3822" y="64"/>
                  <a:pt x="2612" y="0"/>
                </a:cubicBezTo>
                <a:close/>
              </a:path>
            </a:pathLst>
          </a:custGeom>
          <a:solidFill>
            <a:srgbClr val="48FF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6" name="Google Shape;236;p1"/>
          <p:cNvSpPr/>
          <p:nvPr/>
        </p:nvSpPr>
        <p:spPr>
          <a:xfrm>
            <a:off x="-368691" y="4484061"/>
            <a:ext cx="155896" cy="203262"/>
          </a:xfrm>
          <a:custGeom>
            <a:avLst/>
            <a:gdLst/>
            <a:ahLst/>
            <a:cxnLst/>
            <a:rect l="l" t="t" r="r" b="b"/>
            <a:pathLst>
              <a:path w="6497" h="8471" extrusionOk="0">
                <a:moveTo>
                  <a:pt x="6496" y="0"/>
                </a:moveTo>
                <a:lnTo>
                  <a:pt x="0" y="3057"/>
                </a:lnTo>
                <a:lnTo>
                  <a:pt x="0" y="5413"/>
                </a:lnTo>
                <a:lnTo>
                  <a:pt x="6496" y="8470"/>
                </a:lnTo>
                <a:lnTo>
                  <a:pt x="6496" y="6560"/>
                </a:lnTo>
                <a:lnTo>
                  <a:pt x="1402" y="4267"/>
                </a:lnTo>
                <a:lnTo>
                  <a:pt x="6496" y="1911"/>
                </a:lnTo>
                <a:lnTo>
                  <a:pt x="6496" y="0"/>
                </a:lnTo>
                <a:close/>
              </a:path>
            </a:pathLst>
          </a:custGeom>
          <a:solidFill>
            <a:srgbClr val="48FF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7" name="Google Shape;237;p1"/>
          <p:cNvSpPr/>
          <p:nvPr/>
        </p:nvSpPr>
        <p:spPr>
          <a:xfrm>
            <a:off x="-188368" y="4384722"/>
            <a:ext cx="198679" cy="365252"/>
          </a:xfrm>
          <a:custGeom>
            <a:avLst/>
            <a:gdLst/>
            <a:ahLst/>
            <a:cxnLst/>
            <a:rect l="l" t="t" r="r" b="b"/>
            <a:pathLst>
              <a:path w="8280" h="15222" extrusionOk="0">
                <a:moveTo>
                  <a:pt x="6114" y="1"/>
                </a:moveTo>
                <a:lnTo>
                  <a:pt x="0" y="15221"/>
                </a:lnTo>
                <a:lnTo>
                  <a:pt x="2165" y="15221"/>
                </a:lnTo>
                <a:lnTo>
                  <a:pt x="8279" y="1"/>
                </a:lnTo>
                <a:close/>
              </a:path>
            </a:pathLst>
          </a:custGeom>
          <a:solidFill>
            <a:srgbClr val="48FF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8" name="Google Shape;238;p1"/>
          <p:cNvSpPr/>
          <p:nvPr/>
        </p:nvSpPr>
        <p:spPr>
          <a:xfrm>
            <a:off x="3420989" y="4086729"/>
            <a:ext cx="230760" cy="230784"/>
          </a:xfrm>
          <a:custGeom>
            <a:avLst/>
            <a:gdLst/>
            <a:ahLst/>
            <a:cxnLst/>
            <a:rect l="l" t="t" r="r" b="b"/>
            <a:pathLst>
              <a:path w="9617" h="9618" extrusionOk="0">
                <a:moveTo>
                  <a:pt x="1" y="1"/>
                </a:moveTo>
                <a:lnTo>
                  <a:pt x="1" y="9617"/>
                </a:lnTo>
                <a:lnTo>
                  <a:pt x="9617" y="9617"/>
                </a:lnTo>
                <a:lnTo>
                  <a:pt x="9617" y="1"/>
                </a:lnTo>
                <a:close/>
              </a:path>
            </a:pathLst>
          </a:custGeom>
          <a:solidFill>
            <a:srgbClr val="48FF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48"/>
        <p:cNvGrpSpPr/>
        <p:nvPr/>
      </p:nvGrpSpPr>
      <p:grpSpPr>
        <a:xfrm>
          <a:off x="0" y="0"/>
          <a:ext cx="0" cy="0"/>
          <a:chOff x="0" y="0"/>
          <a:chExt cx="0" cy="0"/>
        </a:xfrm>
      </p:grpSpPr>
      <p:sp>
        <p:nvSpPr>
          <p:cNvPr id="449" name="Google Shape;449;p9"/>
          <p:cNvSpPr txBox="1">
            <a:spLocks noGrp="1"/>
          </p:cNvSpPr>
          <p:nvPr>
            <p:ph type="ctrTitle"/>
          </p:nvPr>
        </p:nvSpPr>
        <p:spPr>
          <a:xfrm>
            <a:off x="4275425" y="860975"/>
            <a:ext cx="4188900" cy="6066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Clr>
                <a:srgbClr val="FFFFFF"/>
              </a:buClr>
              <a:buSzPts val="3000"/>
              <a:buFont typeface="Roboto Black"/>
              <a:buNone/>
            </a:pPr>
            <a:r>
              <a:rPr lang="en-IN" sz="3200" b="1">
                <a:solidFill>
                  <a:srgbClr val="48FFD5"/>
                </a:solidFill>
                <a:latin typeface="Roboto"/>
                <a:ea typeface="Roboto"/>
                <a:cs typeface="Roboto"/>
                <a:sym typeface="Roboto"/>
              </a:rPr>
              <a:t>EXPLORATORY DATA ANALYSIS</a:t>
            </a:r>
            <a:endParaRPr sz="3200">
              <a:solidFill>
                <a:srgbClr val="48FFD5"/>
              </a:solidFill>
            </a:endParaRPr>
          </a:p>
        </p:txBody>
      </p:sp>
      <p:sp>
        <p:nvSpPr>
          <p:cNvPr id="450" name="Google Shape;450;p9"/>
          <p:cNvSpPr/>
          <p:nvPr/>
        </p:nvSpPr>
        <p:spPr>
          <a:xfrm>
            <a:off x="4362175" y="1552225"/>
            <a:ext cx="3873600" cy="3187500"/>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None/>
            </a:pPr>
            <a:r>
              <a:rPr lang="en-IN" sz="1600" i="0" u="none" strike="noStrike" cap="none">
                <a:solidFill>
                  <a:srgbClr val="D5D5D5"/>
                </a:solidFill>
                <a:latin typeface="Roboto"/>
                <a:ea typeface="Roboto"/>
                <a:cs typeface="Roboto"/>
                <a:sym typeface="Roboto"/>
              </a:rPr>
              <a:t>Natural Language Processing task needs more time on cleaning and exploring the text data. </a:t>
            </a:r>
            <a:r>
              <a:rPr lang="en-IN" sz="1600">
                <a:solidFill>
                  <a:srgbClr val="D5D5D5"/>
                </a:solidFill>
                <a:latin typeface="Roboto"/>
                <a:ea typeface="Roboto"/>
                <a:cs typeface="Roboto"/>
                <a:sym typeface="Roboto"/>
              </a:rPr>
              <a:t>E</a:t>
            </a:r>
            <a:r>
              <a:rPr lang="en-IN" sz="1600" i="0" u="none" strike="noStrike" cap="none">
                <a:solidFill>
                  <a:srgbClr val="D5D5D5"/>
                </a:solidFill>
                <a:latin typeface="Roboto"/>
                <a:ea typeface="Roboto"/>
                <a:cs typeface="Roboto"/>
                <a:sym typeface="Roboto"/>
              </a:rPr>
              <a:t>xploratory data analysis (EDA) is an approach to analyzing data sets to summarize their main characteristics, often with visual methods.</a:t>
            </a:r>
            <a:endParaRPr sz="1600" i="0" u="none" strike="noStrike" cap="none">
              <a:solidFill>
                <a:srgbClr val="D5D5D5"/>
              </a:solidFill>
              <a:latin typeface="Roboto"/>
              <a:ea typeface="Roboto"/>
              <a:cs typeface="Roboto"/>
              <a:sym typeface="Roboto"/>
            </a:endParaRPr>
          </a:p>
          <a:p>
            <a:pPr marL="0" marR="0" lvl="0" indent="0" algn="just" rtl="0">
              <a:lnSpc>
                <a:spcPct val="100000"/>
              </a:lnSpc>
              <a:spcBef>
                <a:spcPts val="0"/>
              </a:spcBef>
              <a:spcAft>
                <a:spcPts val="0"/>
              </a:spcAft>
              <a:buNone/>
            </a:pPr>
            <a:endParaRPr sz="1600">
              <a:solidFill>
                <a:srgbClr val="D5D5D5"/>
              </a:solidFill>
              <a:latin typeface="Roboto"/>
              <a:ea typeface="Roboto"/>
              <a:cs typeface="Roboto"/>
              <a:sym typeface="Roboto"/>
            </a:endParaRPr>
          </a:p>
          <a:p>
            <a:pPr marL="0" lvl="0" indent="0" algn="just" rtl="0">
              <a:spcBef>
                <a:spcPts val="0"/>
              </a:spcBef>
              <a:spcAft>
                <a:spcPts val="0"/>
              </a:spcAft>
              <a:buClr>
                <a:schemeClr val="dk1"/>
              </a:buClr>
              <a:buFont typeface="Arial"/>
              <a:buNone/>
            </a:pPr>
            <a:r>
              <a:rPr lang="en-IN" sz="1600">
                <a:solidFill>
                  <a:srgbClr val="D5D5D5"/>
                </a:solidFill>
                <a:latin typeface="Roboto"/>
                <a:ea typeface="Roboto"/>
                <a:cs typeface="Roboto"/>
                <a:sym typeface="Roboto"/>
              </a:rPr>
              <a:t>For EDA we use .iplot which is an interactive plot and it helps us to interpret the plots in a better way and also save plots easily.  </a:t>
            </a:r>
            <a:endParaRPr sz="1600">
              <a:solidFill>
                <a:srgbClr val="D5D5D5"/>
              </a:solidFill>
              <a:latin typeface="Roboto"/>
              <a:ea typeface="Roboto"/>
              <a:cs typeface="Roboto"/>
              <a:sym typeface="Roboto"/>
            </a:endParaRPr>
          </a:p>
          <a:p>
            <a:pPr marL="0" marR="0" lvl="0" indent="0" algn="just" rtl="0">
              <a:lnSpc>
                <a:spcPct val="100000"/>
              </a:lnSpc>
              <a:spcBef>
                <a:spcPts val="0"/>
              </a:spcBef>
              <a:spcAft>
                <a:spcPts val="0"/>
              </a:spcAft>
              <a:buNone/>
            </a:pPr>
            <a:endParaRPr sz="1600">
              <a:solidFill>
                <a:srgbClr val="D5D5D5"/>
              </a:solidFill>
              <a:latin typeface="Roboto"/>
              <a:ea typeface="Roboto"/>
              <a:cs typeface="Roboto"/>
              <a:sym typeface="Roboto"/>
            </a:endParaRPr>
          </a:p>
        </p:txBody>
      </p:sp>
      <p:cxnSp>
        <p:nvCxnSpPr>
          <p:cNvPr id="451" name="Google Shape;451;p9"/>
          <p:cNvCxnSpPr/>
          <p:nvPr/>
        </p:nvCxnSpPr>
        <p:spPr>
          <a:xfrm>
            <a:off x="4199225" y="1392875"/>
            <a:ext cx="4188900" cy="0"/>
          </a:xfrm>
          <a:prstGeom prst="straightConnector1">
            <a:avLst/>
          </a:prstGeom>
          <a:noFill/>
          <a:ln w="9525" cap="flat" cmpd="sng">
            <a:solidFill>
              <a:srgbClr val="48FFD5"/>
            </a:solidFill>
            <a:prstDash val="solid"/>
            <a:round/>
            <a:headEnd type="none" w="sm" len="sm"/>
            <a:tailEnd type="none" w="sm" len="sm"/>
          </a:ln>
        </p:spPr>
      </p:cxnSp>
      <p:sp>
        <p:nvSpPr>
          <p:cNvPr id="452" name="Google Shape;452;p9"/>
          <p:cNvSpPr/>
          <p:nvPr/>
        </p:nvSpPr>
        <p:spPr>
          <a:xfrm>
            <a:off x="2040365" y="3912924"/>
            <a:ext cx="179460" cy="168177"/>
          </a:xfrm>
          <a:custGeom>
            <a:avLst/>
            <a:gdLst/>
            <a:ahLst/>
            <a:cxnLst/>
            <a:rect l="l" t="t" r="r" b="b"/>
            <a:pathLst>
              <a:path w="10819" h="9724" extrusionOk="0">
                <a:moveTo>
                  <a:pt x="5406" y="0"/>
                </a:moveTo>
                <a:cubicBezTo>
                  <a:pt x="3266" y="0"/>
                  <a:pt x="1305" y="1422"/>
                  <a:pt x="712" y="3585"/>
                </a:cubicBezTo>
                <a:cubicBezTo>
                  <a:pt x="1" y="6180"/>
                  <a:pt x="1528" y="8858"/>
                  <a:pt x="4123" y="9549"/>
                </a:cubicBezTo>
                <a:cubicBezTo>
                  <a:pt x="4554" y="9667"/>
                  <a:pt x="4987" y="9723"/>
                  <a:pt x="5414" y="9723"/>
                </a:cubicBezTo>
                <a:cubicBezTo>
                  <a:pt x="7553" y="9723"/>
                  <a:pt x="9514" y="8305"/>
                  <a:pt x="10107" y="6159"/>
                </a:cubicBezTo>
                <a:cubicBezTo>
                  <a:pt x="10818" y="3564"/>
                  <a:pt x="9291" y="886"/>
                  <a:pt x="6696" y="175"/>
                </a:cubicBezTo>
                <a:cubicBezTo>
                  <a:pt x="6265" y="57"/>
                  <a:pt x="5832" y="0"/>
                  <a:pt x="5406"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9"/>
          <p:cNvSpPr/>
          <p:nvPr/>
        </p:nvSpPr>
        <p:spPr>
          <a:xfrm>
            <a:off x="2087571" y="3952859"/>
            <a:ext cx="85044" cy="88308"/>
          </a:xfrm>
          <a:custGeom>
            <a:avLst/>
            <a:gdLst/>
            <a:ahLst/>
            <a:cxnLst/>
            <a:rect l="l" t="t" r="r" b="b"/>
            <a:pathLst>
              <a:path w="5127" h="5106" fill="none" extrusionOk="0">
                <a:moveTo>
                  <a:pt x="3076" y="293"/>
                </a:moveTo>
                <a:cubicBezTo>
                  <a:pt x="4331" y="565"/>
                  <a:pt x="5126" y="1820"/>
                  <a:pt x="4834" y="3076"/>
                </a:cubicBezTo>
                <a:cubicBezTo>
                  <a:pt x="4541" y="4331"/>
                  <a:pt x="3306" y="5105"/>
                  <a:pt x="2051" y="4833"/>
                </a:cubicBezTo>
                <a:cubicBezTo>
                  <a:pt x="795" y="4540"/>
                  <a:pt x="0" y="3306"/>
                  <a:pt x="293" y="2051"/>
                </a:cubicBezTo>
                <a:cubicBezTo>
                  <a:pt x="586" y="795"/>
                  <a:pt x="1821" y="0"/>
                  <a:pt x="3076" y="293"/>
                </a:cubicBezTo>
                <a:close/>
              </a:path>
            </a:pathLst>
          </a:custGeom>
          <a:solidFill>
            <a:srgbClr val="0E2A47"/>
          </a:solidFill>
          <a:ln w="19350" cap="rnd" cmpd="sng">
            <a:solidFill>
              <a:srgbClr val="0E2A4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9"/>
          <p:cNvSpPr/>
          <p:nvPr/>
        </p:nvSpPr>
        <p:spPr>
          <a:xfrm>
            <a:off x="2129901" y="3937656"/>
            <a:ext cx="17" cy="59356"/>
          </a:xfrm>
          <a:custGeom>
            <a:avLst/>
            <a:gdLst/>
            <a:ahLst/>
            <a:cxnLst/>
            <a:rect l="l" t="t" r="r" b="b"/>
            <a:pathLst>
              <a:path w="1" h="3432" extrusionOk="0">
                <a:moveTo>
                  <a:pt x="1" y="0"/>
                </a:moveTo>
                <a:lnTo>
                  <a:pt x="1" y="3432"/>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9"/>
          <p:cNvSpPr/>
          <p:nvPr/>
        </p:nvSpPr>
        <p:spPr>
          <a:xfrm>
            <a:off x="2129901" y="3937656"/>
            <a:ext cx="17" cy="59356"/>
          </a:xfrm>
          <a:custGeom>
            <a:avLst/>
            <a:gdLst/>
            <a:ahLst/>
            <a:cxnLst/>
            <a:rect l="l" t="t" r="r" b="b"/>
            <a:pathLst>
              <a:path w="1" h="3432" fill="none" extrusionOk="0">
                <a:moveTo>
                  <a:pt x="1" y="0"/>
                </a:moveTo>
                <a:lnTo>
                  <a:pt x="1" y="3432"/>
                </a:lnTo>
              </a:path>
            </a:pathLst>
          </a:custGeom>
          <a:solidFill>
            <a:srgbClr val="0E2A47"/>
          </a:solidFill>
          <a:ln w="19875" cap="rnd" cmpd="sng">
            <a:solidFill>
              <a:srgbClr val="0E2A4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E2A47"/>
              </a:solidFill>
              <a:highlight>
                <a:srgbClr val="0E2A47"/>
              </a:highlight>
            </a:endParaRPr>
          </a:p>
        </p:txBody>
      </p:sp>
      <p:sp>
        <p:nvSpPr>
          <p:cNvPr id="456" name="Google Shape;456;p9"/>
          <p:cNvSpPr/>
          <p:nvPr/>
        </p:nvSpPr>
        <p:spPr>
          <a:xfrm>
            <a:off x="1017929" y="2841519"/>
            <a:ext cx="1112374" cy="1051986"/>
          </a:xfrm>
          <a:custGeom>
            <a:avLst/>
            <a:gdLst/>
            <a:ahLst/>
            <a:cxnLst/>
            <a:rect l="l" t="t" r="r" b="b"/>
            <a:pathLst>
              <a:path w="67061" h="60826" fill="none" extrusionOk="0">
                <a:moveTo>
                  <a:pt x="1" y="1"/>
                </a:moveTo>
                <a:lnTo>
                  <a:pt x="1" y="7701"/>
                </a:lnTo>
                <a:cubicBezTo>
                  <a:pt x="1" y="11843"/>
                  <a:pt x="3369" y="15233"/>
                  <a:pt x="7533" y="15233"/>
                </a:cubicBezTo>
                <a:lnTo>
                  <a:pt x="54611" y="15233"/>
                </a:lnTo>
                <a:cubicBezTo>
                  <a:pt x="61474" y="15233"/>
                  <a:pt x="67061" y="20799"/>
                  <a:pt x="67061" y="27683"/>
                </a:cubicBezTo>
                <a:lnTo>
                  <a:pt x="67061" y="60826"/>
                </a:lnTo>
              </a:path>
            </a:pathLst>
          </a:custGeom>
          <a:solidFill>
            <a:srgbClr val="FFFFFF"/>
          </a:solidFill>
          <a:ln w="285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9"/>
          <p:cNvSpPr/>
          <p:nvPr/>
        </p:nvSpPr>
        <p:spPr>
          <a:xfrm>
            <a:off x="856555" y="2333074"/>
            <a:ext cx="1590293" cy="1266219"/>
          </a:xfrm>
          <a:custGeom>
            <a:avLst/>
            <a:gdLst/>
            <a:ahLst/>
            <a:cxnLst/>
            <a:rect l="l" t="t" r="r" b="b"/>
            <a:pathLst>
              <a:path w="95873" h="73213" fill="none" extrusionOk="0">
                <a:moveTo>
                  <a:pt x="95872" y="1"/>
                </a:moveTo>
                <a:lnTo>
                  <a:pt x="95872" y="13539"/>
                </a:lnTo>
                <a:cubicBezTo>
                  <a:pt x="95872" y="17137"/>
                  <a:pt x="92943" y="20046"/>
                  <a:pt x="89365" y="20046"/>
                </a:cubicBezTo>
                <a:lnTo>
                  <a:pt x="87147" y="20046"/>
                </a:lnTo>
                <a:cubicBezTo>
                  <a:pt x="84113" y="20046"/>
                  <a:pt x="81644" y="22494"/>
                  <a:pt x="81644" y="25528"/>
                </a:cubicBezTo>
                <a:lnTo>
                  <a:pt x="81644" y="29273"/>
                </a:lnTo>
                <a:cubicBezTo>
                  <a:pt x="81644" y="32181"/>
                  <a:pt x="84008" y="34525"/>
                  <a:pt x="86896" y="34525"/>
                </a:cubicBezTo>
                <a:lnTo>
                  <a:pt x="88716" y="34525"/>
                </a:lnTo>
                <a:cubicBezTo>
                  <a:pt x="92650" y="34525"/>
                  <a:pt x="95872" y="37747"/>
                  <a:pt x="95872" y="41702"/>
                </a:cubicBezTo>
                <a:lnTo>
                  <a:pt x="95872" y="64111"/>
                </a:lnTo>
                <a:cubicBezTo>
                  <a:pt x="95872" y="69133"/>
                  <a:pt x="91792" y="73213"/>
                  <a:pt x="86770" y="73213"/>
                </a:cubicBezTo>
                <a:lnTo>
                  <a:pt x="76790" y="73213"/>
                </a:lnTo>
                <a:lnTo>
                  <a:pt x="11048" y="73213"/>
                </a:lnTo>
                <a:cubicBezTo>
                  <a:pt x="4938" y="73213"/>
                  <a:pt x="0" y="68275"/>
                  <a:pt x="0" y="62144"/>
                </a:cubicBezTo>
                <a:lnTo>
                  <a:pt x="0" y="11509"/>
                </a:lnTo>
              </a:path>
            </a:pathLst>
          </a:custGeom>
          <a:solidFill>
            <a:srgbClr val="FFFFFF"/>
          </a:solidFill>
          <a:ln w="285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9"/>
          <p:cNvSpPr/>
          <p:nvPr/>
        </p:nvSpPr>
        <p:spPr>
          <a:xfrm>
            <a:off x="1581388" y="2474221"/>
            <a:ext cx="1617016" cy="870682"/>
          </a:xfrm>
          <a:custGeom>
            <a:avLst/>
            <a:gdLst/>
            <a:ahLst/>
            <a:cxnLst/>
            <a:rect l="l" t="t" r="r" b="b"/>
            <a:pathLst>
              <a:path w="97484" h="50343" fill="none" extrusionOk="0">
                <a:moveTo>
                  <a:pt x="0" y="36470"/>
                </a:moveTo>
                <a:lnTo>
                  <a:pt x="0" y="41010"/>
                </a:lnTo>
                <a:cubicBezTo>
                  <a:pt x="0" y="46158"/>
                  <a:pt x="4185" y="50342"/>
                  <a:pt x="9332" y="50342"/>
                </a:cubicBezTo>
                <a:lnTo>
                  <a:pt x="77460" y="50342"/>
                </a:lnTo>
                <a:cubicBezTo>
                  <a:pt x="82544" y="50342"/>
                  <a:pt x="86645" y="46241"/>
                  <a:pt x="86645" y="41178"/>
                </a:cubicBezTo>
                <a:lnTo>
                  <a:pt x="86645" y="31511"/>
                </a:lnTo>
                <a:cubicBezTo>
                  <a:pt x="86645" y="28373"/>
                  <a:pt x="89198" y="25841"/>
                  <a:pt x="92336" y="25841"/>
                </a:cubicBezTo>
                <a:lnTo>
                  <a:pt x="92336" y="25841"/>
                </a:lnTo>
                <a:cubicBezTo>
                  <a:pt x="95182" y="25841"/>
                  <a:pt x="97483" y="23539"/>
                  <a:pt x="97483" y="20694"/>
                </a:cubicBezTo>
                <a:lnTo>
                  <a:pt x="97483" y="0"/>
                </a:lnTo>
              </a:path>
            </a:pathLst>
          </a:custGeom>
          <a:solidFill>
            <a:srgbClr val="FFFFFF"/>
          </a:solidFill>
          <a:ln w="285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9"/>
          <p:cNvSpPr/>
          <p:nvPr/>
        </p:nvSpPr>
        <p:spPr>
          <a:xfrm>
            <a:off x="653863" y="2008114"/>
            <a:ext cx="694154" cy="522205"/>
          </a:xfrm>
          <a:custGeom>
            <a:avLst/>
            <a:gdLst/>
            <a:ahLst/>
            <a:cxnLst/>
            <a:rect l="l" t="t" r="r" b="b"/>
            <a:pathLst>
              <a:path w="41848" h="30194" fill="none" extrusionOk="0">
                <a:moveTo>
                  <a:pt x="1" y="18413"/>
                </a:moveTo>
                <a:lnTo>
                  <a:pt x="1" y="23916"/>
                </a:lnTo>
                <a:cubicBezTo>
                  <a:pt x="1" y="27410"/>
                  <a:pt x="2825" y="30193"/>
                  <a:pt x="6278" y="30193"/>
                </a:cubicBezTo>
                <a:lnTo>
                  <a:pt x="33207" y="30193"/>
                </a:lnTo>
                <a:cubicBezTo>
                  <a:pt x="37977" y="30193"/>
                  <a:pt x="41848" y="26322"/>
                  <a:pt x="41848" y="21573"/>
                </a:cubicBezTo>
                <a:lnTo>
                  <a:pt x="41848" y="1"/>
                </a:lnTo>
              </a:path>
            </a:pathLst>
          </a:custGeom>
          <a:solidFill>
            <a:srgbClr val="FFFFFF"/>
          </a:solidFill>
          <a:ln w="285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9"/>
          <p:cNvSpPr/>
          <p:nvPr/>
        </p:nvSpPr>
        <p:spPr>
          <a:xfrm>
            <a:off x="2130250" y="3432463"/>
            <a:ext cx="1366445" cy="280473"/>
          </a:xfrm>
          <a:custGeom>
            <a:avLst/>
            <a:gdLst/>
            <a:ahLst/>
            <a:cxnLst/>
            <a:rect l="l" t="t" r="r" b="b"/>
            <a:pathLst>
              <a:path w="82378" h="16217" fill="none" extrusionOk="0">
                <a:moveTo>
                  <a:pt x="1" y="16217"/>
                </a:moveTo>
                <a:lnTo>
                  <a:pt x="71413" y="16217"/>
                </a:lnTo>
                <a:cubicBezTo>
                  <a:pt x="77460" y="16217"/>
                  <a:pt x="82377" y="11321"/>
                  <a:pt x="82377" y="5253"/>
                </a:cubicBezTo>
                <a:lnTo>
                  <a:pt x="82377" y="1"/>
                </a:lnTo>
              </a:path>
            </a:pathLst>
          </a:custGeom>
          <a:solidFill>
            <a:srgbClr val="FFFFFF"/>
          </a:solidFill>
          <a:ln w="285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9"/>
          <p:cNvSpPr/>
          <p:nvPr/>
        </p:nvSpPr>
        <p:spPr>
          <a:xfrm>
            <a:off x="1442555" y="3588431"/>
            <a:ext cx="20850" cy="21740"/>
          </a:xfrm>
          <a:custGeom>
            <a:avLst/>
            <a:gdLst/>
            <a:ahLst/>
            <a:cxnLst/>
            <a:rect l="l" t="t" r="r" b="b"/>
            <a:pathLst>
              <a:path w="1257" h="1257" extrusionOk="0">
                <a:moveTo>
                  <a:pt x="629" y="1"/>
                </a:moveTo>
                <a:cubicBezTo>
                  <a:pt x="273" y="1"/>
                  <a:pt x="1" y="273"/>
                  <a:pt x="1" y="629"/>
                </a:cubicBezTo>
                <a:cubicBezTo>
                  <a:pt x="1" y="984"/>
                  <a:pt x="273" y="1256"/>
                  <a:pt x="629" y="1256"/>
                </a:cubicBezTo>
                <a:cubicBezTo>
                  <a:pt x="984" y="1256"/>
                  <a:pt x="1256" y="984"/>
                  <a:pt x="1256" y="629"/>
                </a:cubicBezTo>
                <a:cubicBezTo>
                  <a:pt x="1256" y="273"/>
                  <a:pt x="984" y="1"/>
                  <a:pt x="629" y="1"/>
                </a:cubicBez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9"/>
          <p:cNvSpPr/>
          <p:nvPr/>
        </p:nvSpPr>
        <p:spPr>
          <a:xfrm>
            <a:off x="2095732" y="3588431"/>
            <a:ext cx="20834" cy="21740"/>
          </a:xfrm>
          <a:custGeom>
            <a:avLst/>
            <a:gdLst/>
            <a:ahLst/>
            <a:cxnLst/>
            <a:rect l="l" t="t" r="r" b="b"/>
            <a:pathLst>
              <a:path w="1256" h="1257" extrusionOk="0">
                <a:moveTo>
                  <a:pt x="628" y="1"/>
                </a:moveTo>
                <a:cubicBezTo>
                  <a:pt x="293" y="1"/>
                  <a:pt x="0" y="273"/>
                  <a:pt x="0" y="629"/>
                </a:cubicBezTo>
                <a:cubicBezTo>
                  <a:pt x="0" y="984"/>
                  <a:pt x="293" y="1256"/>
                  <a:pt x="628" y="1256"/>
                </a:cubicBezTo>
                <a:cubicBezTo>
                  <a:pt x="984" y="1256"/>
                  <a:pt x="1256" y="984"/>
                  <a:pt x="1256" y="629"/>
                </a:cubicBezTo>
                <a:cubicBezTo>
                  <a:pt x="1256" y="273"/>
                  <a:pt x="984" y="1"/>
                  <a:pt x="628" y="1"/>
                </a:cubicBez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9"/>
          <p:cNvSpPr/>
          <p:nvPr/>
        </p:nvSpPr>
        <p:spPr>
          <a:xfrm>
            <a:off x="2119681" y="3713620"/>
            <a:ext cx="20834" cy="21740"/>
          </a:xfrm>
          <a:custGeom>
            <a:avLst/>
            <a:gdLst/>
            <a:ahLst/>
            <a:cxnLst/>
            <a:rect l="l" t="t" r="r" b="b"/>
            <a:pathLst>
              <a:path w="1256" h="1257" extrusionOk="0">
                <a:moveTo>
                  <a:pt x="628" y="1"/>
                </a:moveTo>
                <a:cubicBezTo>
                  <a:pt x="293" y="1"/>
                  <a:pt x="0" y="273"/>
                  <a:pt x="0" y="629"/>
                </a:cubicBezTo>
                <a:cubicBezTo>
                  <a:pt x="0" y="963"/>
                  <a:pt x="293" y="1256"/>
                  <a:pt x="628" y="1256"/>
                </a:cubicBezTo>
                <a:cubicBezTo>
                  <a:pt x="984" y="1256"/>
                  <a:pt x="1256" y="963"/>
                  <a:pt x="1256" y="629"/>
                </a:cubicBezTo>
                <a:cubicBezTo>
                  <a:pt x="1256" y="273"/>
                  <a:pt x="984" y="1"/>
                  <a:pt x="628" y="1"/>
                </a:cubicBez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9"/>
          <p:cNvSpPr/>
          <p:nvPr/>
        </p:nvSpPr>
        <p:spPr>
          <a:xfrm>
            <a:off x="2095732" y="3334036"/>
            <a:ext cx="20834" cy="21740"/>
          </a:xfrm>
          <a:custGeom>
            <a:avLst/>
            <a:gdLst/>
            <a:ahLst/>
            <a:cxnLst/>
            <a:rect l="l" t="t" r="r" b="b"/>
            <a:pathLst>
              <a:path w="1256" h="1257" extrusionOk="0">
                <a:moveTo>
                  <a:pt x="628" y="1"/>
                </a:moveTo>
                <a:cubicBezTo>
                  <a:pt x="293" y="1"/>
                  <a:pt x="0" y="294"/>
                  <a:pt x="0" y="628"/>
                </a:cubicBezTo>
                <a:cubicBezTo>
                  <a:pt x="0" y="984"/>
                  <a:pt x="293" y="1256"/>
                  <a:pt x="628" y="1256"/>
                </a:cubicBezTo>
                <a:cubicBezTo>
                  <a:pt x="984" y="1256"/>
                  <a:pt x="1256" y="984"/>
                  <a:pt x="1256" y="628"/>
                </a:cubicBezTo>
                <a:cubicBezTo>
                  <a:pt x="1256" y="294"/>
                  <a:pt x="984" y="1"/>
                  <a:pt x="628" y="1"/>
                </a:cubicBez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9"/>
          <p:cNvSpPr/>
          <p:nvPr/>
        </p:nvSpPr>
        <p:spPr>
          <a:xfrm>
            <a:off x="2412592" y="3334036"/>
            <a:ext cx="20834" cy="21740"/>
          </a:xfrm>
          <a:custGeom>
            <a:avLst/>
            <a:gdLst/>
            <a:ahLst/>
            <a:cxnLst/>
            <a:rect l="l" t="t" r="r" b="b"/>
            <a:pathLst>
              <a:path w="1256" h="1257" extrusionOk="0">
                <a:moveTo>
                  <a:pt x="628" y="1"/>
                </a:moveTo>
                <a:cubicBezTo>
                  <a:pt x="272" y="1"/>
                  <a:pt x="0" y="294"/>
                  <a:pt x="0" y="628"/>
                </a:cubicBezTo>
                <a:cubicBezTo>
                  <a:pt x="0" y="984"/>
                  <a:pt x="272" y="1256"/>
                  <a:pt x="628" y="1256"/>
                </a:cubicBezTo>
                <a:cubicBezTo>
                  <a:pt x="984" y="1256"/>
                  <a:pt x="1256" y="984"/>
                  <a:pt x="1256" y="628"/>
                </a:cubicBezTo>
                <a:cubicBezTo>
                  <a:pt x="1256" y="294"/>
                  <a:pt x="984" y="1"/>
                  <a:pt x="628" y="1"/>
                </a:cubicBez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9"/>
          <p:cNvSpPr/>
          <p:nvPr/>
        </p:nvSpPr>
        <p:spPr>
          <a:xfrm>
            <a:off x="1594740" y="3093753"/>
            <a:ext cx="20850" cy="21723"/>
          </a:xfrm>
          <a:custGeom>
            <a:avLst/>
            <a:gdLst/>
            <a:ahLst/>
            <a:cxnLst/>
            <a:rect l="l" t="t" r="r" b="b"/>
            <a:pathLst>
              <a:path w="1257" h="1256" extrusionOk="0">
                <a:moveTo>
                  <a:pt x="628" y="0"/>
                </a:moveTo>
                <a:cubicBezTo>
                  <a:pt x="273" y="0"/>
                  <a:pt x="1" y="272"/>
                  <a:pt x="1" y="628"/>
                </a:cubicBezTo>
                <a:cubicBezTo>
                  <a:pt x="1" y="963"/>
                  <a:pt x="273" y="1256"/>
                  <a:pt x="628" y="1256"/>
                </a:cubicBezTo>
                <a:cubicBezTo>
                  <a:pt x="984" y="1256"/>
                  <a:pt x="1256" y="963"/>
                  <a:pt x="1256" y="628"/>
                </a:cubicBezTo>
                <a:cubicBezTo>
                  <a:pt x="1256" y="272"/>
                  <a:pt x="984" y="0"/>
                  <a:pt x="628" y="0"/>
                </a:cubicBez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9"/>
          <p:cNvSpPr/>
          <p:nvPr/>
        </p:nvSpPr>
        <p:spPr>
          <a:xfrm>
            <a:off x="1007164" y="2830658"/>
            <a:ext cx="21199" cy="21740"/>
          </a:xfrm>
          <a:custGeom>
            <a:avLst/>
            <a:gdLst/>
            <a:ahLst/>
            <a:cxnLst/>
            <a:rect l="l" t="t" r="r" b="b"/>
            <a:pathLst>
              <a:path w="1278" h="1257" extrusionOk="0">
                <a:moveTo>
                  <a:pt x="650" y="1"/>
                </a:moveTo>
                <a:cubicBezTo>
                  <a:pt x="294" y="1"/>
                  <a:pt x="1" y="294"/>
                  <a:pt x="1" y="629"/>
                </a:cubicBezTo>
                <a:cubicBezTo>
                  <a:pt x="1" y="984"/>
                  <a:pt x="294" y="1256"/>
                  <a:pt x="650" y="1256"/>
                </a:cubicBezTo>
                <a:cubicBezTo>
                  <a:pt x="984" y="1256"/>
                  <a:pt x="1277" y="984"/>
                  <a:pt x="1277" y="629"/>
                </a:cubicBezTo>
                <a:cubicBezTo>
                  <a:pt x="1277" y="294"/>
                  <a:pt x="984" y="1"/>
                  <a:pt x="650" y="1"/>
                </a:cubicBez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9"/>
          <p:cNvSpPr/>
          <p:nvPr/>
        </p:nvSpPr>
        <p:spPr>
          <a:xfrm>
            <a:off x="1337576" y="1997616"/>
            <a:ext cx="20834" cy="21740"/>
          </a:xfrm>
          <a:custGeom>
            <a:avLst/>
            <a:gdLst/>
            <a:ahLst/>
            <a:cxnLst/>
            <a:rect l="l" t="t" r="r" b="b"/>
            <a:pathLst>
              <a:path w="1256" h="1257" extrusionOk="0">
                <a:moveTo>
                  <a:pt x="628" y="1"/>
                </a:moveTo>
                <a:cubicBezTo>
                  <a:pt x="272" y="1"/>
                  <a:pt x="0" y="273"/>
                  <a:pt x="0" y="628"/>
                </a:cubicBezTo>
                <a:cubicBezTo>
                  <a:pt x="0" y="963"/>
                  <a:pt x="272" y="1256"/>
                  <a:pt x="628" y="1256"/>
                </a:cubicBezTo>
                <a:cubicBezTo>
                  <a:pt x="963" y="1256"/>
                  <a:pt x="1256" y="963"/>
                  <a:pt x="1256" y="628"/>
                </a:cubicBezTo>
                <a:cubicBezTo>
                  <a:pt x="1256" y="273"/>
                  <a:pt x="963" y="1"/>
                  <a:pt x="628" y="1"/>
                </a:cubicBez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9"/>
          <p:cNvSpPr/>
          <p:nvPr/>
        </p:nvSpPr>
        <p:spPr>
          <a:xfrm>
            <a:off x="2436362" y="2322230"/>
            <a:ext cx="20834" cy="21723"/>
          </a:xfrm>
          <a:custGeom>
            <a:avLst/>
            <a:gdLst/>
            <a:ahLst/>
            <a:cxnLst/>
            <a:rect l="l" t="t" r="r" b="b"/>
            <a:pathLst>
              <a:path w="1256" h="1256" extrusionOk="0">
                <a:moveTo>
                  <a:pt x="628" y="0"/>
                </a:moveTo>
                <a:cubicBezTo>
                  <a:pt x="272" y="0"/>
                  <a:pt x="0" y="293"/>
                  <a:pt x="0" y="628"/>
                </a:cubicBezTo>
                <a:cubicBezTo>
                  <a:pt x="0" y="984"/>
                  <a:pt x="272" y="1256"/>
                  <a:pt x="628" y="1256"/>
                </a:cubicBezTo>
                <a:cubicBezTo>
                  <a:pt x="984" y="1256"/>
                  <a:pt x="1256" y="984"/>
                  <a:pt x="1256" y="628"/>
                </a:cubicBezTo>
                <a:cubicBezTo>
                  <a:pt x="1256" y="293"/>
                  <a:pt x="984" y="0"/>
                  <a:pt x="628" y="0"/>
                </a:cubicBez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9"/>
          <p:cNvSpPr/>
          <p:nvPr/>
        </p:nvSpPr>
        <p:spPr>
          <a:xfrm>
            <a:off x="3187916" y="2465175"/>
            <a:ext cx="20850" cy="21723"/>
          </a:xfrm>
          <a:custGeom>
            <a:avLst/>
            <a:gdLst/>
            <a:ahLst/>
            <a:cxnLst/>
            <a:rect l="l" t="t" r="r" b="b"/>
            <a:pathLst>
              <a:path w="1257" h="1256" extrusionOk="0">
                <a:moveTo>
                  <a:pt x="628" y="0"/>
                </a:moveTo>
                <a:cubicBezTo>
                  <a:pt x="273" y="0"/>
                  <a:pt x="1" y="293"/>
                  <a:pt x="1" y="628"/>
                </a:cubicBezTo>
                <a:cubicBezTo>
                  <a:pt x="1" y="983"/>
                  <a:pt x="273" y="1255"/>
                  <a:pt x="628" y="1255"/>
                </a:cubicBezTo>
                <a:cubicBezTo>
                  <a:pt x="963" y="1255"/>
                  <a:pt x="1256" y="983"/>
                  <a:pt x="1256" y="628"/>
                </a:cubicBezTo>
                <a:cubicBezTo>
                  <a:pt x="1256" y="293"/>
                  <a:pt x="963" y="0"/>
                  <a:pt x="628" y="0"/>
                </a:cubicBez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9"/>
          <p:cNvSpPr/>
          <p:nvPr/>
        </p:nvSpPr>
        <p:spPr>
          <a:xfrm>
            <a:off x="3485873" y="3430299"/>
            <a:ext cx="20834" cy="21723"/>
          </a:xfrm>
          <a:custGeom>
            <a:avLst/>
            <a:gdLst/>
            <a:ahLst/>
            <a:cxnLst/>
            <a:rect l="l" t="t" r="r" b="b"/>
            <a:pathLst>
              <a:path w="1256" h="1256" extrusionOk="0">
                <a:moveTo>
                  <a:pt x="628" y="0"/>
                </a:moveTo>
                <a:cubicBezTo>
                  <a:pt x="272" y="0"/>
                  <a:pt x="0" y="272"/>
                  <a:pt x="0" y="628"/>
                </a:cubicBezTo>
                <a:cubicBezTo>
                  <a:pt x="0" y="963"/>
                  <a:pt x="272" y="1256"/>
                  <a:pt x="628" y="1256"/>
                </a:cubicBezTo>
                <a:cubicBezTo>
                  <a:pt x="984" y="1256"/>
                  <a:pt x="1256" y="963"/>
                  <a:pt x="1256" y="628"/>
                </a:cubicBezTo>
                <a:cubicBezTo>
                  <a:pt x="1256" y="272"/>
                  <a:pt x="984" y="0"/>
                  <a:pt x="628" y="0"/>
                </a:cubicBez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9"/>
          <p:cNvSpPr/>
          <p:nvPr/>
        </p:nvSpPr>
        <p:spPr>
          <a:xfrm>
            <a:off x="3024800" y="3700625"/>
            <a:ext cx="20850" cy="21723"/>
          </a:xfrm>
          <a:custGeom>
            <a:avLst/>
            <a:gdLst/>
            <a:ahLst/>
            <a:cxnLst/>
            <a:rect l="l" t="t" r="r" b="b"/>
            <a:pathLst>
              <a:path w="1257" h="1256" extrusionOk="0">
                <a:moveTo>
                  <a:pt x="628" y="0"/>
                </a:moveTo>
                <a:cubicBezTo>
                  <a:pt x="273" y="0"/>
                  <a:pt x="1" y="272"/>
                  <a:pt x="1" y="628"/>
                </a:cubicBezTo>
                <a:cubicBezTo>
                  <a:pt x="1" y="984"/>
                  <a:pt x="273" y="1256"/>
                  <a:pt x="628" y="1256"/>
                </a:cubicBezTo>
                <a:cubicBezTo>
                  <a:pt x="963" y="1256"/>
                  <a:pt x="1256" y="984"/>
                  <a:pt x="1256" y="628"/>
                </a:cubicBezTo>
                <a:cubicBezTo>
                  <a:pt x="1256" y="272"/>
                  <a:pt x="963" y="0"/>
                  <a:pt x="628" y="0"/>
                </a:cubicBez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9"/>
          <p:cNvSpPr/>
          <p:nvPr/>
        </p:nvSpPr>
        <p:spPr>
          <a:xfrm>
            <a:off x="3033309" y="2203896"/>
            <a:ext cx="188467" cy="196143"/>
          </a:xfrm>
          <a:custGeom>
            <a:avLst/>
            <a:gdLst/>
            <a:ahLst/>
            <a:cxnLst/>
            <a:rect l="l" t="t" r="r" b="b"/>
            <a:pathLst>
              <a:path w="11362" h="11341" extrusionOk="0">
                <a:moveTo>
                  <a:pt x="0" y="0"/>
                </a:moveTo>
                <a:cubicBezTo>
                  <a:pt x="0" y="6277"/>
                  <a:pt x="5084" y="11341"/>
                  <a:pt x="11362" y="11341"/>
                </a:cubicBezTo>
                <a:lnTo>
                  <a:pt x="11362" y="8914"/>
                </a:lnTo>
                <a:cubicBezTo>
                  <a:pt x="11349" y="8914"/>
                  <a:pt x="11336" y="8914"/>
                  <a:pt x="11323" y="8914"/>
                </a:cubicBezTo>
                <a:cubicBezTo>
                  <a:pt x="6424" y="8914"/>
                  <a:pt x="2427" y="4925"/>
                  <a:pt x="2427" y="0"/>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9"/>
          <p:cNvSpPr/>
          <p:nvPr/>
        </p:nvSpPr>
        <p:spPr>
          <a:xfrm>
            <a:off x="3033641" y="2007025"/>
            <a:ext cx="188484" cy="196523"/>
          </a:xfrm>
          <a:custGeom>
            <a:avLst/>
            <a:gdLst/>
            <a:ahLst/>
            <a:cxnLst/>
            <a:rect l="l" t="t" r="r" b="b"/>
            <a:pathLst>
              <a:path w="11363" h="11363" extrusionOk="0">
                <a:moveTo>
                  <a:pt x="11362" y="1"/>
                </a:moveTo>
                <a:cubicBezTo>
                  <a:pt x="5085" y="1"/>
                  <a:pt x="1" y="5085"/>
                  <a:pt x="1" y="11362"/>
                </a:cubicBezTo>
                <a:lnTo>
                  <a:pt x="2449" y="11362"/>
                </a:lnTo>
                <a:cubicBezTo>
                  <a:pt x="2407" y="6445"/>
                  <a:pt x="6425" y="2428"/>
                  <a:pt x="11362" y="2428"/>
                </a:cubicBezTo>
                <a:lnTo>
                  <a:pt x="11362" y="1"/>
                </a:lnTo>
                <a:close/>
              </a:path>
            </a:pathLst>
          </a:custGeom>
          <a:solidFill>
            <a:srgbClr val="1EFF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9"/>
          <p:cNvSpPr/>
          <p:nvPr/>
        </p:nvSpPr>
        <p:spPr>
          <a:xfrm>
            <a:off x="3222101" y="2007388"/>
            <a:ext cx="188816" cy="196886"/>
          </a:xfrm>
          <a:custGeom>
            <a:avLst/>
            <a:gdLst/>
            <a:ahLst/>
            <a:cxnLst/>
            <a:rect l="l" t="t" r="r" b="b"/>
            <a:pathLst>
              <a:path w="11383" h="11384" extrusionOk="0">
                <a:moveTo>
                  <a:pt x="0" y="1"/>
                </a:moveTo>
                <a:lnTo>
                  <a:pt x="0" y="2449"/>
                </a:lnTo>
                <a:cubicBezTo>
                  <a:pt x="4938" y="2449"/>
                  <a:pt x="8935" y="6445"/>
                  <a:pt x="8935" y="11383"/>
                </a:cubicBezTo>
                <a:lnTo>
                  <a:pt x="11383" y="11383"/>
                </a:lnTo>
                <a:cubicBezTo>
                  <a:pt x="11341" y="5085"/>
                  <a:pt x="6278" y="1"/>
                  <a:pt x="0" y="1"/>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9"/>
          <p:cNvSpPr/>
          <p:nvPr/>
        </p:nvSpPr>
        <p:spPr>
          <a:xfrm>
            <a:off x="3222101" y="2204260"/>
            <a:ext cx="188135" cy="196506"/>
          </a:xfrm>
          <a:custGeom>
            <a:avLst/>
            <a:gdLst/>
            <a:ahLst/>
            <a:cxnLst/>
            <a:rect l="l" t="t" r="r" b="b"/>
            <a:pathLst>
              <a:path w="11342" h="11362" extrusionOk="0">
                <a:moveTo>
                  <a:pt x="8914" y="0"/>
                </a:moveTo>
                <a:cubicBezTo>
                  <a:pt x="8935" y="4917"/>
                  <a:pt x="4938" y="8914"/>
                  <a:pt x="0" y="8914"/>
                </a:cubicBezTo>
                <a:lnTo>
                  <a:pt x="0" y="11362"/>
                </a:lnTo>
                <a:cubicBezTo>
                  <a:pt x="6278" y="11362"/>
                  <a:pt x="11341" y="6277"/>
                  <a:pt x="11341" y="0"/>
                </a:cubicBezTo>
                <a:close/>
              </a:path>
            </a:pathLst>
          </a:custGeom>
          <a:solidFill>
            <a:srgbClr val="1EFF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9"/>
          <p:cNvSpPr/>
          <p:nvPr/>
        </p:nvSpPr>
        <p:spPr>
          <a:xfrm>
            <a:off x="1360483" y="1519576"/>
            <a:ext cx="468564" cy="135731"/>
          </a:xfrm>
          <a:custGeom>
            <a:avLst/>
            <a:gdLst/>
            <a:ahLst/>
            <a:cxnLst/>
            <a:rect l="l" t="t" r="r" b="b"/>
            <a:pathLst>
              <a:path w="28248" h="7848" fill="none" extrusionOk="0">
                <a:moveTo>
                  <a:pt x="0" y="7847"/>
                </a:moveTo>
                <a:cubicBezTo>
                  <a:pt x="2930" y="3139"/>
                  <a:pt x="8160" y="1"/>
                  <a:pt x="14124" y="1"/>
                </a:cubicBezTo>
                <a:cubicBezTo>
                  <a:pt x="20087" y="1"/>
                  <a:pt x="25318" y="3139"/>
                  <a:pt x="28247" y="7847"/>
                </a:cubicBezTo>
              </a:path>
            </a:pathLst>
          </a:custGeom>
          <a:noFill/>
          <a:ln w="285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9"/>
          <p:cNvSpPr/>
          <p:nvPr/>
        </p:nvSpPr>
        <p:spPr>
          <a:xfrm>
            <a:off x="1804920" y="1636778"/>
            <a:ext cx="44405" cy="46368"/>
          </a:xfrm>
          <a:custGeom>
            <a:avLst/>
            <a:gdLst/>
            <a:ahLst/>
            <a:cxnLst/>
            <a:rect l="l" t="t" r="r" b="b"/>
            <a:pathLst>
              <a:path w="2677" h="2681" extrusionOk="0">
                <a:moveTo>
                  <a:pt x="2502" y="1"/>
                </a:moveTo>
                <a:cubicBezTo>
                  <a:pt x="2491" y="1"/>
                  <a:pt x="2480" y="2"/>
                  <a:pt x="2469" y="4"/>
                </a:cubicBezTo>
                <a:lnTo>
                  <a:pt x="1298" y="402"/>
                </a:lnTo>
                <a:lnTo>
                  <a:pt x="126" y="799"/>
                </a:lnTo>
                <a:cubicBezTo>
                  <a:pt x="21" y="820"/>
                  <a:pt x="0" y="946"/>
                  <a:pt x="63" y="1029"/>
                </a:cubicBezTo>
                <a:lnTo>
                  <a:pt x="984" y="1845"/>
                </a:lnTo>
                <a:lnTo>
                  <a:pt x="1905" y="2641"/>
                </a:lnTo>
                <a:cubicBezTo>
                  <a:pt x="1932" y="2668"/>
                  <a:pt x="1965" y="2680"/>
                  <a:pt x="1997" y="2680"/>
                </a:cubicBezTo>
                <a:cubicBezTo>
                  <a:pt x="2060" y="2680"/>
                  <a:pt x="2121" y="2634"/>
                  <a:pt x="2135" y="2578"/>
                </a:cubicBezTo>
                <a:lnTo>
                  <a:pt x="2407" y="1364"/>
                </a:lnTo>
                <a:lnTo>
                  <a:pt x="2658" y="172"/>
                </a:lnTo>
                <a:cubicBezTo>
                  <a:pt x="2676" y="78"/>
                  <a:pt x="2595" y="1"/>
                  <a:pt x="2502" y="1"/>
                </a:cubicBez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9"/>
          <p:cNvSpPr/>
          <p:nvPr/>
        </p:nvSpPr>
        <p:spPr>
          <a:xfrm>
            <a:off x="2744547" y="1817763"/>
            <a:ext cx="468564" cy="135731"/>
          </a:xfrm>
          <a:custGeom>
            <a:avLst/>
            <a:gdLst/>
            <a:ahLst/>
            <a:cxnLst/>
            <a:rect l="l" t="t" r="r" b="b"/>
            <a:pathLst>
              <a:path w="28248" h="7848" fill="none" extrusionOk="0">
                <a:moveTo>
                  <a:pt x="28247" y="7847"/>
                </a:moveTo>
                <a:cubicBezTo>
                  <a:pt x="25297" y="3139"/>
                  <a:pt x="20066" y="1"/>
                  <a:pt x="14124" y="1"/>
                </a:cubicBezTo>
                <a:cubicBezTo>
                  <a:pt x="8161" y="1"/>
                  <a:pt x="2930" y="3139"/>
                  <a:pt x="1" y="7847"/>
                </a:cubicBezTo>
              </a:path>
            </a:pathLst>
          </a:custGeom>
          <a:solidFill>
            <a:srgbClr val="FFFFFF"/>
          </a:solidFill>
          <a:ln w="285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9"/>
          <p:cNvSpPr/>
          <p:nvPr/>
        </p:nvSpPr>
        <p:spPr>
          <a:xfrm>
            <a:off x="2728322" y="1943223"/>
            <a:ext cx="44703" cy="46454"/>
          </a:xfrm>
          <a:custGeom>
            <a:avLst/>
            <a:gdLst/>
            <a:ahLst/>
            <a:cxnLst/>
            <a:rect l="l" t="t" r="r" b="b"/>
            <a:pathLst>
              <a:path w="2695" h="2686" extrusionOk="0">
                <a:moveTo>
                  <a:pt x="165" y="0"/>
                </a:moveTo>
                <a:cubicBezTo>
                  <a:pt x="75" y="0"/>
                  <a:pt x="0" y="62"/>
                  <a:pt x="37" y="172"/>
                </a:cubicBezTo>
                <a:lnTo>
                  <a:pt x="288" y="1364"/>
                </a:lnTo>
                <a:lnTo>
                  <a:pt x="560" y="2578"/>
                </a:lnTo>
                <a:cubicBezTo>
                  <a:pt x="573" y="2644"/>
                  <a:pt x="628" y="2685"/>
                  <a:pt x="688" y="2685"/>
                </a:cubicBezTo>
                <a:cubicBezTo>
                  <a:pt x="723" y="2685"/>
                  <a:pt x="759" y="2671"/>
                  <a:pt x="790" y="2641"/>
                </a:cubicBezTo>
                <a:lnTo>
                  <a:pt x="1711" y="1845"/>
                </a:lnTo>
                <a:lnTo>
                  <a:pt x="2611" y="1029"/>
                </a:lnTo>
                <a:cubicBezTo>
                  <a:pt x="2694" y="946"/>
                  <a:pt x="2673" y="820"/>
                  <a:pt x="2569" y="799"/>
                </a:cubicBezTo>
                <a:lnTo>
                  <a:pt x="1397" y="402"/>
                </a:lnTo>
                <a:lnTo>
                  <a:pt x="204" y="4"/>
                </a:lnTo>
                <a:cubicBezTo>
                  <a:pt x="191" y="1"/>
                  <a:pt x="178" y="0"/>
                  <a:pt x="165" y="0"/>
                </a:cubicBez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9"/>
          <p:cNvSpPr/>
          <p:nvPr/>
        </p:nvSpPr>
        <p:spPr>
          <a:xfrm>
            <a:off x="1239000" y="1714268"/>
            <a:ext cx="217976" cy="227274"/>
          </a:xfrm>
          <a:custGeom>
            <a:avLst/>
            <a:gdLst/>
            <a:ahLst/>
            <a:cxnLst/>
            <a:rect l="l" t="t" r="r" b="b"/>
            <a:pathLst>
              <a:path w="13141" h="13141" extrusionOk="0">
                <a:moveTo>
                  <a:pt x="6571" y="1151"/>
                </a:moveTo>
                <a:cubicBezTo>
                  <a:pt x="9584" y="1151"/>
                  <a:pt x="12011" y="3599"/>
                  <a:pt x="12011" y="6592"/>
                </a:cubicBezTo>
                <a:cubicBezTo>
                  <a:pt x="12011" y="9605"/>
                  <a:pt x="9584" y="12032"/>
                  <a:pt x="6571" y="12032"/>
                </a:cubicBezTo>
                <a:cubicBezTo>
                  <a:pt x="3558" y="12032"/>
                  <a:pt x="1131" y="9605"/>
                  <a:pt x="1131" y="6592"/>
                </a:cubicBezTo>
                <a:cubicBezTo>
                  <a:pt x="1131" y="3599"/>
                  <a:pt x="3558" y="1151"/>
                  <a:pt x="6571" y="1151"/>
                </a:cubicBezTo>
                <a:close/>
                <a:moveTo>
                  <a:pt x="6571" y="1"/>
                </a:moveTo>
                <a:cubicBezTo>
                  <a:pt x="2930" y="1"/>
                  <a:pt x="1" y="2930"/>
                  <a:pt x="1" y="6571"/>
                </a:cubicBezTo>
                <a:cubicBezTo>
                  <a:pt x="1" y="10211"/>
                  <a:pt x="2930" y="13141"/>
                  <a:pt x="6571" y="13141"/>
                </a:cubicBezTo>
                <a:cubicBezTo>
                  <a:pt x="10212" y="13141"/>
                  <a:pt x="13141" y="10211"/>
                  <a:pt x="13141" y="6571"/>
                </a:cubicBezTo>
                <a:cubicBezTo>
                  <a:pt x="13141" y="2930"/>
                  <a:pt x="10212" y="1"/>
                  <a:pt x="6571" y="1"/>
                </a:cubicBezTo>
                <a:close/>
              </a:path>
            </a:pathLst>
          </a:custGeom>
          <a:solidFill>
            <a:srgbClr val="1EFFC1"/>
          </a:solidFill>
          <a:ln w="19050" cap="flat" cmpd="sng">
            <a:solidFill>
              <a:srgbClr val="42FF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9"/>
          <p:cNvSpPr/>
          <p:nvPr/>
        </p:nvSpPr>
        <p:spPr>
          <a:xfrm>
            <a:off x="1246298" y="1733812"/>
            <a:ext cx="203396" cy="188239"/>
          </a:xfrm>
          <a:custGeom>
            <a:avLst/>
            <a:gdLst/>
            <a:ahLst/>
            <a:cxnLst/>
            <a:rect l="l" t="t" r="r" b="b"/>
            <a:pathLst>
              <a:path w="12262" h="10884" extrusionOk="0">
                <a:moveTo>
                  <a:pt x="6129" y="0"/>
                </a:moveTo>
                <a:cubicBezTo>
                  <a:pt x="3886" y="0"/>
                  <a:pt x="1796" y="1395"/>
                  <a:pt x="1005" y="3620"/>
                </a:cubicBezTo>
                <a:cubicBezTo>
                  <a:pt x="0" y="6466"/>
                  <a:pt x="1465" y="9563"/>
                  <a:pt x="4311" y="10567"/>
                </a:cubicBezTo>
                <a:cubicBezTo>
                  <a:pt x="4913" y="10781"/>
                  <a:pt x="5530" y="10883"/>
                  <a:pt x="6136" y="10883"/>
                </a:cubicBezTo>
                <a:cubicBezTo>
                  <a:pt x="8370" y="10883"/>
                  <a:pt x="10467" y="9499"/>
                  <a:pt x="11257" y="7261"/>
                </a:cubicBezTo>
                <a:cubicBezTo>
                  <a:pt x="12262" y="4436"/>
                  <a:pt x="10776" y="1319"/>
                  <a:pt x="7951" y="314"/>
                </a:cubicBezTo>
                <a:cubicBezTo>
                  <a:pt x="7348" y="101"/>
                  <a:pt x="6733" y="0"/>
                  <a:pt x="6129" y="0"/>
                </a:cubicBezTo>
                <a:close/>
              </a:path>
            </a:pathLst>
          </a:custGeom>
          <a:solidFill>
            <a:srgbClr val="052643"/>
          </a:solidFill>
          <a:ln w="19050" cap="flat" cmpd="sng">
            <a:solidFill>
              <a:srgbClr val="42FF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9"/>
          <p:cNvSpPr/>
          <p:nvPr/>
        </p:nvSpPr>
        <p:spPr>
          <a:xfrm>
            <a:off x="1347976" y="1752992"/>
            <a:ext cx="38898" cy="98806"/>
          </a:xfrm>
          <a:custGeom>
            <a:avLst/>
            <a:gdLst/>
            <a:ahLst/>
            <a:cxnLst/>
            <a:rect l="l" t="t" r="r" b="b"/>
            <a:pathLst>
              <a:path w="2345" h="5713" fill="none" extrusionOk="0">
                <a:moveTo>
                  <a:pt x="1" y="0"/>
                </a:moveTo>
                <a:lnTo>
                  <a:pt x="1" y="4332"/>
                </a:lnTo>
                <a:lnTo>
                  <a:pt x="2344" y="5713"/>
                </a:lnTo>
              </a:path>
            </a:pathLst>
          </a:custGeom>
          <a:solidFill>
            <a:srgbClr val="48FFD5"/>
          </a:solidFill>
          <a:ln w="19050" cap="rnd" cmpd="sng">
            <a:solidFill>
              <a:srgbClr val="42FF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9"/>
          <p:cNvSpPr/>
          <p:nvPr/>
        </p:nvSpPr>
        <p:spPr>
          <a:xfrm>
            <a:off x="2171551" y="1809807"/>
            <a:ext cx="195766" cy="152006"/>
          </a:xfrm>
          <a:custGeom>
            <a:avLst/>
            <a:gdLst/>
            <a:ahLst/>
            <a:cxnLst/>
            <a:rect l="l" t="t" r="r" b="b"/>
            <a:pathLst>
              <a:path w="11802" h="8789" extrusionOk="0">
                <a:moveTo>
                  <a:pt x="10211" y="0"/>
                </a:moveTo>
                <a:cubicBezTo>
                  <a:pt x="10086" y="0"/>
                  <a:pt x="9960" y="126"/>
                  <a:pt x="9960" y="251"/>
                </a:cubicBezTo>
                <a:lnTo>
                  <a:pt x="9960" y="8307"/>
                </a:lnTo>
                <a:lnTo>
                  <a:pt x="8224" y="8307"/>
                </a:lnTo>
                <a:lnTo>
                  <a:pt x="8224" y="879"/>
                </a:lnTo>
                <a:cubicBezTo>
                  <a:pt x="8224" y="733"/>
                  <a:pt x="8098" y="628"/>
                  <a:pt x="7973" y="628"/>
                </a:cubicBezTo>
                <a:cubicBezTo>
                  <a:pt x="7826" y="628"/>
                  <a:pt x="7701" y="754"/>
                  <a:pt x="7701" y="879"/>
                </a:cubicBezTo>
                <a:lnTo>
                  <a:pt x="7701" y="8307"/>
                </a:lnTo>
                <a:lnTo>
                  <a:pt x="5964" y="8307"/>
                </a:lnTo>
                <a:lnTo>
                  <a:pt x="5964" y="1904"/>
                </a:lnTo>
                <a:cubicBezTo>
                  <a:pt x="5964" y="1758"/>
                  <a:pt x="5838" y="1653"/>
                  <a:pt x="5713" y="1653"/>
                </a:cubicBezTo>
                <a:cubicBezTo>
                  <a:pt x="5545" y="1653"/>
                  <a:pt x="5441" y="1779"/>
                  <a:pt x="5441" y="1904"/>
                </a:cubicBezTo>
                <a:lnTo>
                  <a:pt x="5441" y="8307"/>
                </a:lnTo>
                <a:lnTo>
                  <a:pt x="3725" y="8307"/>
                </a:lnTo>
                <a:lnTo>
                  <a:pt x="3725" y="2972"/>
                </a:lnTo>
                <a:cubicBezTo>
                  <a:pt x="3725" y="2825"/>
                  <a:pt x="3600" y="2720"/>
                  <a:pt x="3453" y="2720"/>
                </a:cubicBezTo>
                <a:cubicBezTo>
                  <a:pt x="3328" y="2720"/>
                  <a:pt x="3202" y="2846"/>
                  <a:pt x="3202" y="2972"/>
                </a:cubicBezTo>
                <a:lnTo>
                  <a:pt x="3202" y="8307"/>
                </a:lnTo>
                <a:lnTo>
                  <a:pt x="252" y="8307"/>
                </a:lnTo>
                <a:cubicBezTo>
                  <a:pt x="105" y="8307"/>
                  <a:pt x="1" y="8433"/>
                  <a:pt x="1" y="8558"/>
                </a:cubicBezTo>
                <a:cubicBezTo>
                  <a:pt x="1" y="8684"/>
                  <a:pt x="105" y="8788"/>
                  <a:pt x="252" y="8788"/>
                </a:cubicBezTo>
                <a:lnTo>
                  <a:pt x="11571" y="8788"/>
                </a:lnTo>
                <a:cubicBezTo>
                  <a:pt x="11697" y="8788"/>
                  <a:pt x="11802" y="8684"/>
                  <a:pt x="11802" y="8558"/>
                </a:cubicBezTo>
                <a:cubicBezTo>
                  <a:pt x="11802" y="8433"/>
                  <a:pt x="11697" y="8307"/>
                  <a:pt x="11571" y="8307"/>
                </a:cubicBezTo>
                <a:lnTo>
                  <a:pt x="10483" y="8307"/>
                </a:lnTo>
                <a:lnTo>
                  <a:pt x="10483" y="251"/>
                </a:lnTo>
                <a:cubicBezTo>
                  <a:pt x="10483" y="105"/>
                  <a:pt x="10337" y="0"/>
                  <a:pt x="10211" y="0"/>
                </a:cubicBezTo>
                <a:close/>
              </a:path>
            </a:pathLst>
          </a:custGeom>
          <a:solidFill>
            <a:srgbClr val="48FFD5"/>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9"/>
          <p:cNvSpPr/>
          <p:nvPr/>
        </p:nvSpPr>
        <p:spPr>
          <a:xfrm>
            <a:off x="1826576" y="3163228"/>
            <a:ext cx="195417" cy="152006"/>
          </a:xfrm>
          <a:custGeom>
            <a:avLst/>
            <a:gdLst/>
            <a:ahLst/>
            <a:cxnLst/>
            <a:rect l="l" t="t" r="r" b="b"/>
            <a:pathLst>
              <a:path w="11781" h="8789" extrusionOk="0">
                <a:moveTo>
                  <a:pt x="1591" y="1"/>
                </a:moveTo>
                <a:cubicBezTo>
                  <a:pt x="1423" y="1"/>
                  <a:pt x="1319" y="126"/>
                  <a:pt x="1319" y="273"/>
                </a:cubicBezTo>
                <a:lnTo>
                  <a:pt x="1319" y="8328"/>
                </a:lnTo>
                <a:lnTo>
                  <a:pt x="231" y="8328"/>
                </a:lnTo>
                <a:cubicBezTo>
                  <a:pt x="84" y="8328"/>
                  <a:pt x="1" y="8412"/>
                  <a:pt x="1" y="8558"/>
                </a:cubicBezTo>
                <a:cubicBezTo>
                  <a:pt x="1" y="8684"/>
                  <a:pt x="84" y="8789"/>
                  <a:pt x="231" y="8789"/>
                </a:cubicBezTo>
                <a:lnTo>
                  <a:pt x="11550" y="8789"/>
                </a:lnTo>
                <a:cubicBezTo>
                  <a:pt x="11676" y="8789"/>
                  <a:pt x="11781" y="8684"/>
                  <a:pt x="11781" y="8558"/>
                </a:cubicBezTo>
                <a:cubicBezTo>
                  <a:pt x="11781" y="8433"/>
                  <a:pt x="11676" y="8328"/>
                  <a:pt x="11550" y="8328"/>
                </a:cubicBezTo>
                <a:lnTo>
                  <a:pt x="8600" y="8328"/>
                </a:lnTo>
                <a:lnTo>
                  <a:pt x="8600" y="2993"/>
                </a:lnTo>
                <a:cubicBezTo>
                  <a:pt x="8600" y="2825"/>
                  <a:pt x="8475" y="2721"/>
                  <a:pt x="8328" y="2721"/>
                </a:cubicBezTo>
                <a:cubicBezTo>
                  <a:pt x="8182" y="2721"/>
                  <a:pt x="8077" y="2846"/>
                  <a:pt x="8077" y="2993"/>
                </a:cubicBezTo>
                <a:lnTo>
                  <a:pt x="8077" y="8328"/>
                </a:lnTo>
                <a:lnTo>
                  <a:pt x="6340" y="8328"/>
                </a:lnTo>
                <a:lnTo>
                  <a:pt x="6340" y="1905"/>
                </a:lnTo>
                <a:cubicBezTo>
                  <a:pt x="6340" y="1758"/>
                  <a:pt x="6215" y="1654"/>
                  <a:pt x="6089" y="1654"/>
                </a:cubicBezTo>
                <a:cubicBezTo>
                  <a:pt x="5964" y="1654"/>
                  <a:pt x="5817" y="1779"/>
                  <a:pt x="5817" y="1905"/>
                </a:cubicBezTo>
                <a:lnTo>
                  <a:pt x="5817" y="8328"/>
                </a:lnTo>
                <a:lnTo>
                  <a:pt x="4102" y="8328"/>
                </a:lnTo>
                <a:lnTo>
                  <a:pt x="4102" y="900"/>
                </a:lnTo>
                <a:cubicBezTo>
                  <a:pt x="4102" y="733"/>
                  <a:pt x="3976" y="628"/>
                  <a:pt x="3830" y="628"/>
                </a:cubicBezTo>
                <a:cubicBezTo>
                  <a:pt x="3704" y="628"/>
                  <a:pt x="3579" y="754"/>
                  <a:pt x="3579" y="900"/>
                </a:cubicBezTo>
                <a:lnTo>
                  <a:pt x="3579" y="8328"/>
                </a:lnTo>
                <a:lnTo>
                  <a:pt x="1842" y="8328"/>
                </a:lnTo>
                <a:lnTo>
                  <a:pt x="1842" y="273"/>
                </a:lnTo>
                <a:cubicBezTo>
                  <a:pt x="1842" y="105"/>
                  <a:pt x="1716" y="1"/>
                  <a:pt x="1591" y="1"/>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9"/>
          <p:cNvSpPr/>
          <p:nvPr/>
        </p:nvSpPr>
        <p:spPr>
          <a:xfrm>
            <a:off x="1465296" y="2783252"/>
            <a:ext cx="279748" cy="253337"/>
          </a:xfrm>
          <a:custGeom>
            <a:avLst/>
            <a:gdLst/>
            <a:ahLst/>
            <a:cxnLst/>
            <a:rect l="l" t="t" r="r" b="b"/>
            <a:pathLst>
              <a:path w="16865" h="14648" extrusionOk="0">
                <a:moveTo>
                  <a:pt x="2720" y="1"/>
                </a:moveTo>
                <a:cubicBezTo>
                  <a:pt x="1235" y="1"/>
                  <a:pt x="0" y="1235"/>
                  <a:pt x="0" y="2721"/>
                </a:cubicBezTo>
                <a:lnTo>
                  <a:pt x="0" y="8956"/>
                </a:lnTo>
                <a:cubicBezTo>
                  <a:pt x="0" y="10442"/>
                  <a:pt x="1235" y="11676"/>
                  <a:pt x="2720" y="11676"/>
                </a:cubicBezTo>
                <a:lnTo>
                  <a:pt x="6696" y="11676"/>
                </a:lnTo>
                <a:lnTo>
                  <a:pt x="7574" y="13162"/>
                </a:lnTo>
                <a:lnTo>
                  <a:pt x="8432" y="14647"/>
                </a:lnTo>
                <a:lnTo>
                  <a:pt x="9290" y="13162"/>
                </a:lnTo>
                <a:lnTo>
                  <a:pt x="10169" y="11676"/>
                </a:lnTo>
                <a:lnTo>
                  <a:pt x="14145" y="11676"/>
                </a:lnTo>
                <a:cubicBezTo>
                  <a:pt x="15630" y="11676"/>
                  <a:pt x="16844" y="10442"/>
                  <a:pt x="16844" y="8956"/>
                </a:cubicBezTo>
                <a:lnTo>
                  <a:pt x="16844" y="2721"/>
                </a:lnTo>
                <a:cubicBezTo>
                  <a:pt x="16865" y="1214"/>
                  <a:pt x="15651" y="1"/>
                  <a:pt x="14145" y="1"/>
                </a:cubicBezTo>
                <a:close/>
              </a:path>
            </a:pathLst>
          </a:custGeom>
          <a:solidFill>
            <a:srgbClr val="1EFF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9"/>
          <p:cNvSpPr/>
          <p:nvPr/>
        </p:nvSpPr>
        <p:spPr>
          <a:xfrm>
            <a:off x="3397707" y="3239223"/>
            <a:ext cx="191951" cy="132462"/>
          </a:xfrm>
          <a:custGeom>
            <a:avLst/>
            <a:gdLst/>
            <a:ahLst/>
            <a:cxnLst/>
            <a:rect l="l" t="t" r="r" b="b"/>
            <a:pathLst>
              <a:path w="11572" h="7659" extrusionOk="0">
                <a:moveTo>
                  <a:pt x="691" y="1"/>
                </a:moveTo>
                <a:cubicBezTo>
                  <a:pt x="315" y="1"/>
                  <a:pt x="1" y="315"/>
                  <a:pt x="1" y="691"/>
                </a:cubicBezTo>
                <a:lnTo>
                  <a:pt x="1" y="6989"/>
                </a:lnTo>
                <a:cubicBezTo>
                  <a:pt x="1" y="7345"/>
                  <a:pt x="315" y="7659"/>
                  <a:pt x="691" y="7659"/>
                </a:cubicBezTo>
                <a:lnTo>
                  <a:pt x="10881" y="7659"/>
                </a:lnTo>
                <a:cubicBezTo>
                  <a:pt x="11279" y="7659"/>
                  <a:pt x="11572" y="7387"/>
                  <a:pt x="11572" y="6989"/>
                </a:cubicBezTo>
                <a:lnTo>
                  <a:pt x="11572" y="691"/>
                </a:lnTo>
                <a:cubicBezTo>
                  <a:pt x="11572" y="315"/>
                  <a:pt x="11258" y="1"/>
                  <a:pt x="10881" y="1"/>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9"/>
          <p:cNvSpPr/>
          <p:nvPr/>
        </p:nvSpPr>
        <p:spPr>
          <a:xfrm>
            <a:off x="3397707" y="3239223"/>
            <a:ext cx="192299" cy="107143"/>
          </a:xfrm>
          <a:custGeom>
            <a:avLst/>
            <a:gdLst/>
            <a:ahLst/>
            <a:cxnLst/>
            <a:rect l="l" t="t" r="r" b="b"/>
            <a:pathLst>
              <a:path w="11593" h="6195" extrusionOk="0">
                <a:moveTo>
                  <a:pt x="901" y="1"/>
                </a:moveTo>
                <a:cubicBezTo>
                  <a:pt x="398" y="1"/>
                  <a:pt x="1" y="398"/>
                  <a:pt x="1" y="900"/>
                </a:cubicBezTo>
                <a:lnTo>
                  <a:pt x="5127" y="5943"/>
                </a:lnTo>
                <a:cubicBezTo>
                  <a:pt x="5315" y="6110"/>
                  <a:pt x="5551" y="6194"/>
                  <a:pt x="5789" y="6194"/>
                </a:cubicBezTo>
                <a:cubicBezTo>
                  <a:pt x="6027" y="6194"/>
                  <a:pt x="6267" y="6110"/>
                  <a:pt x="6466" y="5943"/>
                </a:cubicBezTo>
                <a:lnTo>
                  <a:pt x="11593" y="900"/>
                </a:lnTo>
                <a:cubicBezTo>
                  <a:pt x="11593" y="398"/>
                  <a:pt x="11195" y="1"/>
                  <a:pt x="10693" y="1"/>
                </a:cubicBezTo>
                <a:close/>
              </a:path>
            </a:pathLst>
          </a:custGeom>
          <a:solidFill>
            <a:srgbClr val="1EFF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9"/>
          <p:cNvSpPr/>
          <p:nvPr/>
        </p:nvSpPr>
        <p:spPr>
          <a:xfrm>
            <a:off x="549398" y="2155401"/>
            <a:ext cx="229438" cy="96990"/>
          </a:xfrm>
          <a:custGeom>
            <a:avLst/>
            <a:gdLst/>
            <a:ahLst/>
            <a:cxnLst/>
            <a:rect l="l" t="t" r="r" b="b"/>
            <a:pathLst>
              <a:path w="13832" h="5608" extrusionOk="0">
                <a:moveTo>
                  <a:pt x="10588" y="0"/>
                </a:moveTo>
                <a:lnTo>
                  <a:pt x="1" y="5608"/>
                </a:lnTo>
                <a:lnTo>
                  <a:pt x="1296" y="5201"/>
                </a:lnTo>
                <a:lnTo>
                  <a:pt x="1296" y="5201"/>
                </a:lnTo>
                <a:lnTo>
                  <a:pt x="12032" y="2804"/>
                </a:lnTo>
                <a:lnTo>
                  <a:pt x="12764" y="1591"/>
                </a:lnTo>
                <a:lnTo>
                  <a:pt x="13831" y="1256"/>
                </a:lnTo>
                <a:lnTo>
                  <a:pt x="10588" y="0"/>
                </a:lnTo>
                <a:close/>
              </a:path>
            </a:pathLst>
          </a:custGeom>
          <a:solidFill>
            <a:srgbClr val="1EFF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9"/>
          <p:cNvSpPr/>
          <p:nvPr/>
        </p:nvSpPr>
        <p:spPr>
          <a:xfrm>
            <a:off x="3415589" y="2660934"/>
            <a:ext cx="161396" cy="190453"/>
          </a:xfrm>
          <a:custGeom>
            <a:avLst/>
            <a:gdLst/>
            <a:ahLst/>
            <a:cxnLst/>
            <a:rect l="l" t="t" r="r" b="b"/>
            <a:pathLst>
              <a:path w="9730" h="11012" extrusionOk="0">
                <a:moveTo>
                  <a:pt x="8317" y="0"/>
                </a:moveTo>
                <a:cubicBezTo>
                  <a:pt x="7960" y="0"/>
                  <a:pt x="7606" y="147"/>
                  <a:pt x="7365" y="445"/>
                </a:cubicBezTo>
                <a:lnTo>
                  <a:pt x="670" y="8375"/>
                </a:lnTo>
                <a:lnTo>
                  <a:pt x="293" y="9861"/>
                </a:lnTo>
                <a:lnTo>
                  <a:pt x="189" y="10280"/>
                </a:lnTo>
                <a:lnTo>
                  <a:pt x="0" y="11012"/>
                </a:lnTo>
                <a:lnTo>
                  <a:pt x="2574" y="10008"/>
                </a:lnTo>
                <a:lnTo>
                  <a:pt x="9269" y="2077"/>
                </a:lnTo>
                <a:cubicBezTo>
                  <a:pt x="9730" y="1533"/>
                  <a:pt x="9688" y="738"/>
                  <a:pt x="9144" y="299"/>
                </a:cubicBezTo>
                <a:cubicBezTo>
                  <a:pt x="8907" y="100"/>
                  <a:pt x="8611" y="0"/>
                  <a:pt x="8317" y="0"/>
                </a:cubicBezTo>
                <a:close/>
              </a:path>
            </a:pathLst>
          </a:custGeom>
          <a:solidFill>
            <a:srgbClr val="1EFF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9"/>
          <p:cNvSpPr/>
          <p:nvPr/>
        </p:nvSpPr>
        <p:spPr>
          <a:xfrm>
            <a:off x="2254502" y="2694597"/>
            <a:ext cx="85044" cy="88671"/>
          </a:xfrm>
          <a:custGeom>
            <a:avLst/>
            <a:gdLst/>
            <a:ahLst/>
            <a:cxnLst/>
            <a:rect l="l" t="t" r="r" b="b"/>
            <a:pathLst>
              <a:path w="5127" h="5127" extrusionOk="0">
                <a:moveTo>
                  <a:pt x="2574" y="2114"/>
                </a:moveTo>
                <a:cubicBezTo>
                  <a:pt x="2804" y="2114"/>
                  <a:pt x="2993" y="2302"/>
                  <a:pt x="2993" y="2532"/>
                </a:cubicBezTo>
                <a:cubicBezTo>
                  <a:pt x="2993" y="2783"/>
                  <a:pt x="2804" y="2951"/>
                  <a:pt x="2574" y="2951"/>
                </a:cubicBezTo>
                <a:cubicBezTo>
                  <a:pt x="2323" y="2951"/>
                  <a:pt x="2156" y="2783"/>
                  <a:pt x="2156" y="2532"/>
                </a:cubicBezTo>
                <a:cubicBezTo>
                  <a:pt x="2156" y="2302"/>
                  <a:pt x="2344" y="2114"/>
                  <a:pt x="2574" y="2114"/>
                </a:cubicBezTo>
                <a:close/>
                <a:moveTo>
                  <a:pt x="2302" y="1"/>
                </a:moveTo>
                <a:lnTo>
                  <a:pt x="2302" y="419"/>
                </a:lnTo>
                <a:cubicBezTo>
                  <a:pt x="2093" y="440"/>
                  <a:pt x="1904" y="503"/>
                  <a:pt x="1737" y="587"/>
                </a:cubicBezTo>
                <a:lnTo>
                  <a:pt x="1528" y="210"/>
                </a:lnTo>
                <a:lnTo>
                  <a:pt x="1047" y="482"/>
                </a:lnTo>
                <a:lnTo>
                  <a:pt x="1256" y="838"/>
                </a:lnTo>
                <a:cubicBezTo>
                  <a:pt x="1109" y="963"/>
                  <a:pt x="942" y="1110"/>
                  <a:pt x="837" y="1256"/>
                </a:cubicBezTo>
                <a:lnTo>
                  <a:pt x="482" y="1047"/>
                </a:lnTo>
                <a:lnTo>
                  <a:pt x="210" y="1528"/>
                </a:lnTo>
                <a:lnTo>
                  <a:pt x="586" y="1737"/>
                </a:lnTo>
                <a:cubicBezTo>
                  <a:pt x="503" y="1905"/>
                  <a:pt x="440" y="2093"/>
                  <a:pt x="419" y="2302"/>
                </a:cubicBezTo>
                <a:lnTo>
                  <a:pt x="0" y="2302"/>
                </a:lnTo>
                <a:lnTo>
                  <a:pt x="0" y="2825"/>
                </a:lnTo>
                <a:lnTo>
                  <a:pt x="419" y="2825"/>
                </a:lnTo>
                <a:cubicBezTo>
                  <a:pt x="440" y="3035"/>
                  <a:pt x="503" y="3223"/>
                  <a:pt x="586" y="3411"/>
                </a:cubicBezTo>
                <a:lnTo>
                  <a:pt x="210" y="3620"/>
                </a:lnTo>
                <a:lnTo>
                  <a:pt x="482" y="4081"/>
                </a:lnTo>
                <a:lnTo>
                  <a:pt x="837" y="3872"/>
                </a:lnTo>
                <a:cubicBezTo>
                  <a:pt x="963" y="4039"/>
                  <a:pt x="1109" y="4185"/>
                  <a:pt x="1256" y="4290"/>
                </a:cubicBezTo>
                <a:lnTo>
                  <a:pt x="1047" y="4667"/>
                </a:lnTo>
                <a:lnTo>
                  <a:pt x="1528" y="4918"/>
                </a:lnTo>
                <a:lnTo>
                  <a:pt x="1737" y="4562"/>
                </a:lnTo>
                <a:cubicBezTo>
                  <a:pt x="1904" y="4625"/>
                  <a:pt x="2093" y="4688"/>
                  <a:pt x="2302" y="4708"/>
                </a:cubicBezTo>
                <a:lnTo>
                  <a:pt x="2302" y="5127"/>
                </a:lnTo>
                <a:lnTo>
                  <a:pt x="2825" y="5127"/>
                </a:lnTo>
                <a:lnTo>
                  <a:pt x="2825" y="4708"/>
                </a:lnTo>
                <a:cubicBezTo>
                  <a:pt x="3034" y="4688"/>
                  <a:pt x="3223" y="4625"/>
                  <a:pt x="3411" y="4562"/>
                </a:cubicBezTo>
                <a:lnTo>
                  <a:pt x="3620" y="4918"/>
                </a:lnTo>
                <a:lnTo>
                  <a:pt x="4081" y="4667"/>
                </a:lnTo>
                <a:lnTo>
                  <a:pt x="3871" y="4290"/>
                </a:lnTo>
                <a:cubicBezTo>
                  <a:pt x="4039" y="4164"/>
                  <a:pt x="4185" y="4039"/>
                  <a:pt x="4290" y="3872"/>
                </a:cubicBezTo>
                <a:lnTo>
                  <a:pt x="4666" y="4081"/>
                </a:lnTo>
                <a:lnTo>
                  <a:pt x="4917" y="3620"/>
                </a:lnTo>
                <a:lnTo>
                  <a:pt x="4562" y="3411"/>
                </a:lnTo>
                <a:cubicBezTo>
                  <a:pt x="4625" y="3223"/>
                  <a:pt x="4687" y="3035"/>
                  <a:pt x="4708" y="2825"/>
                </a:cubicBezTo>
                <a:lnTo>
                  <a:pt x="5127" y="2825"/>
                </a:lnTo>
                <a:lnTo>
                  <a:pt x="5127" y="2302"/>
                </a:lnTo>
                <a:lnTo>
                  <a:pt x="4708" y="2302"/>
                </a:lnTo>
                <a:cubicBezTo>
                  <a:pt x="4687" y="2093"/>
                  <a:pt x="4625" y="1905"/>
                  <a:pt x="4562" y="1737"/>
                </a:cubicBezTo>
                <a:lnTo>
                  <a:pt x="4917" y="1528"/>
                </a:lnTo>
                <a:lnTo>
                  <a:pt x="4666" y="1047"/>
                </a:lnTo>
                <a:lnTo>
                  <a:pt x="4290" y="1256"/>
                </a:lnTo>
                <a:cubicBezTo>
                  <a:pt x="4164" y="1110"/>
                  <a:pt x="4039" y="942"/>
                  <a:pt x="3871" y="838"/>
                </a:cubicBezTo>
                <a:lnTo>
                  <a:pt x="4081" y="482"/>
                </a:lnTo>
                <a:lnTo>
                  <a:pt x="3620" y="210"/>
                </a:lnTo>
                <a:lnTo>
                  <a:pt x="3411" y="587"/>
                </a:lnTo>
                <a:cubicBezTo>
                  <a:pt x="3223" y="503"/>
                  <a:pt x="3034" y="440"/>
                  <a:pt x="2825" y="419"/>
                </a:cubicBezTo>
                <a:lnTo>
                  <a:pt x="2825" y="1"/>
                </a:lnTo>
                <a:close/>
              </a:path>
            </a:pathLst>
          </a:custGeom>
          <a:solidFill>
            <a:srgbClr val="1EFF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9"/>
          <p:cNvSpPr/>
          <p:nvPr/>
        </p:nvSpPr>
        <p:spPr>
          <a:xfrm>
            <a:off x="2236804" y="2792660"/>
            <a:ext cx="120094" cy="125596"/>
          </a:xfrm>
          <a:custGeom>
            <a:avLst/>
            <a:gdLst/>
            <a:ahLst/>
            <a:cxnLst/>
            <a:rect l="l" t="t" r="r" b="b"/>
            <a:pathLst>
              <a:path w="7240" h="7262" extrusionOk="0">
                <a:moveTo>
                  <a:pt x="3641" y="3014"/>
                </a:moveTo>
                <a:cubicBezTo>
                  <a:pt x="3976" y="3014"/>
                  <a:pt x="4248" y="3286"/>
                  <a:pt x="4248" y="3621"/>
                </a:cubicBezTo>
                <a:cubicBezTo>
                  <a:pt x="4248" y="3956"/>
                  <a:pt x="3976" y="4228"/>
                  <a:pt x="3641" y="4228"/>
                </a:cubicBezTo>
                <a:cubicBezTo>
                  <a:pt x="3306" y="4228"/>
                  <a:pt x="3034" y="3956"/>
                  <a:pt x="3034" y="3621"/>
                </a:cubicBezTo>
                <a:cubicBezTo>
                  <a:pt x="3034" y="3307"/>
                  <a:pt x="3306" y="3014"/>
                  <a:pt x="3641" y="3014"/>
                </a:cubicBezTo>
                <a:close/>
                <a:moveTo>
                  <a:pt x="3244" y="1"/>
                </a:moveTo>
                <a:lnTo>
                  <a:pt x="3244" y="608"/>
                </a:lnTo>
                <a:cubicBezTo>
                  <a:pt x="2951" y="629"/>
                  <a:pt x="2699" y="712"/>
                  <a:pt x="2427" y="817"/>
                </a:cubicBezTo>
                <a:lnTo>
                  <a:pt x="2135" y="294"/>
                </a:lnTo>
                <a:lnTo>
                  <a:pt x="1486" y="670"/>
                </a:lnTo>
                <a:lnTo>
                  <a:pt x="1779" y="1194"/>
                </a:lnTo>
                <a:cubicBezTo>
                  <a:pt x="1549" y="1361"/>
                  <a:pt x="1360" y="1549"/>
                  <a:pt x="1172" y="1779"/>
                </a:cubicBezTo>
                <a:lnTo>
                  <a:pt x="649" y="1507"/>
                </a:lnTo>
                <a:lnTo>
                  <a:pt x="293" y="2156"/>
                </a:lnTo>
                <a:lnTo>
                  <a:pt x="816" y="2449"/>
                </a:lnTo>
                <a:cubicBezTo>
                  <a:pt x="712" y="2700"/>
                  <a:pt x="628" y="2972"/>
                  <a:pt x="607" y="3244"/>
                </a:cubicBezTo>
                <a:lnTo>
                  <a:pt x="0" y="3244"/>
                </a:lnTo>
                <a:lnTo>
                  <a:pt x="0" y="4018"/>
                </a:lnTo>
                <a:lnTo>
                  <a:pt x="607" y="4018"/>
                </a:lnTo>
                <a:cubicBezTo>
                  <a:pt x="628" y="4290"/>
                  <a:pt x="712" y="4562"/>
                  <a:pt x="816" y="4813"/>
                </a:cubicBezTo>
                <a:lnTo>
                  <a:pt x="293" y="5106"/>
                </a:lnTo>
                <a:lnTo>
                  <a:pt x="649" y="5755"/>
                </a:lnTo>
                <a:lnTo>
                  <a:pt x="1172" y="5483"/>
                </a:lnTo>
                <a:cubicBezTo>
                  <a:pt x="1360" y="5713"/>
                  <a:pt x="1549" y="5901"/>
                  <a:pt x="1779" y="6069"/>
                </a:cubicBezTo>
                <a:lnTo>
                  <a:pt x="1486" y="6592"/>
                </a:lnTo>
                <a:lnTo>
                  <a:pt x="2135" y="6969"/>
                </a:lnTo>
                <a:lnTo>
                  <a:pt x="2427" y="6445"/>
                </a:lnTo>
                <a:cubicBezTo>
                  <a:pt x="2699" y="6550"/>
                  <a:pt x="2951" y="6634"/>
                  <a:pt x="3244" y="6655"/>
                </a:cubicBezTo>
                <a:lnTo>
                  <a:pt x="3244" y="7261"/>
                </a:lnTo>
                <a:lnTo>
                  <a:pt x="3997" y="7261"/>
                </a:lnTo>
                <a:lnTo>
                  <a:pt x="3997" y="6655"/>
                </a:lnTo>
                <a:cubicBezTo>
                  <a:pt x="4290" y="6634"/>
                  <a:pt x="4562" y="6550"/>
                  <a:pt x="4813" y="6445"/>
                </a:cubicBezTo>
                <a:lnTo>
                  <a:pt x="5106" y="6969"/>
                </a:lnTo>
                <a:lnTo>
                  <a:pt x="5754" y="6592"/>
                </a:lnTo>
                <a:lnTo>
                  <a:pt x="5461" y="6069"/>
                </a:lnTo>
                <a:cubicBezTo>
                  <a:pt x="5692" y="5901"/>
                  <a:pt x="5880" y="5713"/>
                  <a:pt x="6068" y="5483"/>
                </a:cubicBezTo>
                <a:lnTo>
                  <a:pt x="6591" y="5755"/>
                </a:lnTo>
                <a:lnTo>
                  <a:pt x="6968" y="5106"/>
                </a:lnTo>
                <a:lnTo>
                  <a:pt x="6445" y="4813"/>
                </a:lnTo>
                <a:cubicBezTo>
                  <a:pt x="6529" y="4562"/>
                  <a:pt x="6612" y="4290"/>
                  <a:pt x="6654" y="4018"/>
                </a:cubicBezTo>
                <a:lnTo>
                  <a:pt x="7240" y="4018"/>
                </a:lnTo>
                <a:lnTo>
                  <a:pt x="7240" y="3244"/>
                </a:lnTo>
                <a:lnTo>
                  <a:pt x="6654" y="3244"/>
                </a:lnTo>
                <a:cubicBezTo>
                  <a:pt x="6612" y="2972"/>
                  <a:pt x="6549" y="2700"/>
                  <a:pt x="6445" y="2449"/>
                </a:cubicBezTo>
                <a:lnTo>
                  <a:pt x="6968" y="2156"/>
                </a:lnTo>
                <a:lnTo>
                  <a:pt x="6591" y="1507"/>
                </a:lnTo>
                <a:lnTo>
                  <a:pt x="6068" y="1779"/>
                </a:lnTo>
                <a:cubicBezTo>
                  <a:pt x="5880" y="1549"/>
                  <a:pt x="5712" y="1361"/>
                  <a:pt x="5461" y="1194"/>
                </a:cubicBezTo>
                <a:lnTo>
                  <a:pt x="5754" y="670"/>
                </a:lnTo>
                <a:lnTo>
                  <a:pt x="5106" y="294"/>
                </a:lnTo>
                <a:lnTo>
                  <a:pt x="4813" y="817"/>
                </a:lnTo>
                <a:cubicBezTo>
                  <a:pt x="4562" y="712"/>
                  <a:pt x="4290" y="629"/>
                  <a:pt x="3997" y="608"/>
                </a:cubicBezTo>
                <a:lnTo>
                  <a:pt x="3997" y="1"/>
                </a:lnTo>
                <a:close/>
              </a:path>
            </a:pathLst>
          </a:custGeom>
          <a:solidFill>
            <a:srgbClr val="1EFF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9"/>
          <p:cNvSpPr/>
          <p:nvPr/>
        </p:nvSpPr>
        <p:spPr>
          <a:xfrm>
            <a:off x="2192036" y="2258169"/>
            <a:ext cx="6950" cy="10879"/>
          </a:xfrm>
          <a:custGeom>
            <a:avLst/>
            <a:gdLst/>
            <a:ahLst/>
            <a:cxnLst/>
            <a:rect l="l" t="t" r="r" b="b"/>
            <a:pathLst>
              <a:path w="419" h="629" extrusionOk="0">
                <a:moveTo>
                  <a:pt x="84" y="1"/>
                </a:moveTo>
                <a:lnTo>
                  <a:pt x="0" y="566"/>
                </a:lnTo>
                <a:lnTo>
                  <a:pt x="356" y="628"/>
                </a:lnTo>
                <a:lnTo>
                  <a:pt x="419" y="22"/>
                </a:lnTo>
                <a:lnTo>
                  <a:pt x="84" y="1"/>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9"/>
          <p:cNvSpPr/>
          <p:nvPr/>
        </p:nvSpPr>
        <p:spPr>
          <a:xfrm>
            <a:off x="2193761" y="2240441"/>
            <a:ext cx="6618" cy="10515"/>
          </a:xfrm>
          <a:custGeom>
            <a:avLst/>
            <a:gdLst/>
            <a:ahLst/>
            <a:cxnLst/>
            <a:rect l="l" t="t" r="r" b="b"/>
            <a:pathLst>
              <a:path w="399" h="608" extrusionOk="0">
                <a:moveTo>
                  <a:pt x="64" y="1"/>
                </a:moveTo>
                <a:lnTo>
                  <a:pt x="1" y="586"/>
                </a:lnTo>
                <a:lnTo>
                  <a:pt x="377" y="607"/>
                </a:lnTo>
                <a:lnTo>
                  <a:pt x="398" y="21"/>
                </a:lnTo>
                <a:lnTo>
                  <a:pt x="64" y="1"/>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9"/>
          <p:cNvSpPr/>
          <p:nvPr/>
        </p:nvSpPr>
        <p:spPr>
          <a:xfrm>
            <a:off x="2195154" y="2222714"/>
            <a:ext cx="6270" cy="10152"/>
          </a:xfrm>
          <a:custGeom>
            <a:avLst/>
            <a:gdLst/>
            <a:ahLst/>
            <a:cxnLst/>
            <a:rect l="l" t="t" r="r" b="b"/>
            <a:pathLst>
              <a:path w="378" h="587" extrusionOk="0">
                <a:moveTo>
                  <a:pt x="1" y="0"/>
                </a:moveTo>
                <a:lnTo>
                  <a:pt x="1" y="586"/>
                </a:lnTo>
                <a:lnTo>
                  <a:pt x="335" y="586"/>
                </a:lnTo>
                <a:lnTo>
                  <a:pt x="377"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9"/>
          <p:cNvSpPr/>
          <p:nvPr/>
        </p:nvSpPr>
        <p:spPr>
          <a:xfrm>
            <a:off x="2181619" y="2311231"/>
            <a:ext cx="8344" cy="11017"/>
          </a:xfrm>
          <a:custGeom>
            <a:avLst/>
            <a:gdLst/>
            <a:ahLst/>
            <a:cxnLst/>
            <a:rect l="l" t="t" r="r" b="b"/>
            <a:pathLst>
              <a:path w="503" h="637" extrusionOk="0">
                <a:moveTo>
                  <a:pt x="168" y="1"/>
                </a:moveTo>
                <a:cubicBezTo>
                  <a:pt x="167" y="1"/>
                  <a:pt x="163" y="24"/>
                  <a:pt x="147" y="71"/>
                </a:cubicBezTo>
                <a:cubicBezTo>
                  <a:pt x="105" y="113"/>
                  <a:pt x="105" y="197"/>
                  <a:pt x="84" y="260"/>
                </a:cubicBezTo>
                <a:cubicBezTo>
                  <a:pt x="42" y="385"/>
                  <a:pt x="0" y="532"/>
                  <a:pt x="0" y="532"/>
                </a:cubicBezTo>
                <a:lnTo>
                  <a:pt x="356" y="636"/>
                </a:lnTo>
                <a:cubicBezTo>
                  <a:pt x="356" y="636"/>
                  <a:pt x="398" y="511"/>
                  <a:pt x="419" y="364"/>
                </a:cubicBezTo>
                <a:cubicBezTo>
                  <a:pt x="461" y="281"/>
                  <a:pt x="482" y="218"/>
                  <a:pt x="482" y="176"/>
                </a:cubicBezTo>
                <a:cubicBezTo>
                  <a:pt x="482" y="113"/>
                  <a:pt x="503" y="92"/>
                  <a:pt x="503" y="92"/>
                </a:cubicBezTo>
                <a:lnTo>
                  <a:pt x="168" y="9"/>
                </a:lnTo>
                <a:cubicBezTo>
                  <a:pt x="168" y="3"/>
                  <a:pt x="168" y="1"/>
                  <a:pt x="168" y="1"/>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9"/>
          <p:cNvSpPr/>
          <p:nvPr/>
        </p:nvSpPr>
        <p:spPr>
          <a:xfrm>
            <a:off x="2186131" y="2293278"/>
            <a:ext cx="7647" cy="11588"/>
          </a:xfrm>
          <a:custGeom>
            <a:avLst/>
            <a:gdLst/>
            <a:ahLst/>
            <a:cxnLst/>
            <a:rect l="l" t="t" r="r" b="b"/>
            <a:pathLst>
              <a:path w="461" h="670" extrusionOk="0">
                <a:moveTo>
                  <a:pt x="126" y="0"/>
                </a:moveTo>
                <a:cubicBezTo>
                  <a:pt x="126" y="0"/>
                  <a:pt x="105" y="147"/>
                  <a:pt x="42" y="293"/>
                </a:cubicBezTo>
                <a:cubicBezTo>
                  <a:pt x="21" y="419"/>
                  <a:pt x="0" y="586"/>
                  <a:pt x="0" y="586"/>
                </a:cubicBezTo>
                <a:lnTo>
                  <a:pt x="335" y="670"/>
                </a:lnTo>
                <a:cubicBezTo>
                  <a:pt x="335" y="670"/>
                  <a:pt x="356" y="523"/>
                  <a:pt x="419" y="377"/>
                </a:cubicBezTo>
                <a:cubicBezTo>
                  <a:pt x="440" y="251"/>
                  <a:pt x="461" y="84"/>
                  <a:pt x="461" y="84"/>
                </a:cubicBezTo>
                <a:lnTo>
                  <a:pt x="126"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9"/>
          <p:cNvSpPr/>
          <p:nvPr/>
        </p:nvSpPr>
        <p:spPr>
          <a:xfrm>
            <a:off x="2189598" y="2275914"/>
            <a:ext cx="7315" cy="10861"/>
          </a:xfrm>
          <a:custGeom>
            <a:avLst/>
            <a:gdLst/>
            <a:ahLst/>
            <a:cxnLst/>
            <a:rect l="l" t="t" r="r" b="b"/>
            <a:pathLst>
              <a:path w="441" h="628" extrusionOk="0">
                <a:moveTo>
                  <a:pt x="105" y="0"/>
                </a:moveTo>
                <a:lnTo>
                  <a:pt x="1" y="565"/>
                </a:lnTo>
                <a:lnTo>
                  <a:pt x="336" y="628"/>
                </a:lnTo>
                <a:lnTo>
                  <a:pt x="440" y="42"/>
                </a:lnTo>
                <a:lnTo>
                  <a:pt x="105"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9"/>
          <p:cNvSpPr/>
          <p:nvPr/>
        </p:nvSpPr>
        <p:spPr>
          <a:xfrm>
            <a:off x="2164269" y="2361663"/>
            <a:ext cx="9389" cy="11242"/>
          </a:xfrm>
          <a:custGeom>
            <a:avLst/>
            <a:gdLst/>
            <a:ahLst/>
            <a:cxnLst/>
            <a:rect l="l" t="t" r="r" b="b"/>
            <a:pathLst>
              <a:path w="566" h="650" extrusionOk="0">
                <a:moveTo>
                  <a:pt x="251" y="1"/>
                </a:moveTo>
                <a:cubicBezTo>
                  <a:pt x="251" y="1"/>
                  <a:pt x="210" y="22"/>
                  <a:pt x="210" y="85"/>
                </a:cubicBezTo>
                <a:cubicBezTo>
                  <a:pt x="189" y="126"/>
                  <a:pt x="168" y="189"/>
                  <a:pt x="147" y="252"/>
                </a:cubicBezTo>
                <a:cubicBezTo>
                  <a:pt x="84" y="398"/>
                  <a:pt x="0" y="524"/>
                  <a:pt x="0" y="524"/>
                </a:cubicBezTo>
                <a:lnTo>
                  <a:pt x="314" y="650"/>
                </a:lnTo>
                <a:cubicBezTo>
                  <a:pt x="314" y="650"/>
                  <a:pt x="377" y="524"/>
                  <a:pt x="461" y="398"/>
                </a:cubicBezTo>
                <a:cubicBezTo>
                  <a:pt x="482" y="315"/>
                  <a:pt x="502" y="252"/>
                  <a:pt x="523" y="210"/>
                </a:cubicBezTo>
                <a:cubicBezTo>
                  <a:pt x="565" y="168"/>
                  <a:pt x="565" y="126"/>
                  <a:pt x="565" y="126"/>
                </a:cubicBezTo>
                <a:lnTo>
                  <a:pt x="251" y="1"/>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9"/>
          <p:cNvSpPr/>
          <p:nvPr/>
        </p:nvSpPr>
        <p:spPr>
          <a:xfrm>
            <a:off x="2170854" y="2345025"/>
            <a:ext cx="8692" cy="11242"/>
          </a:xfrm>
          <a:custGeom>
            <a:avLst/>
            <a:gdLst/>
            <a:ahLst/>
            <a:cxnLst/>
            <a:rect l="l" t="t" r="r" b="b"/>
            <a:pathLst>
              <a:path w="524" h="650" extrusionOk="0">
                <a:moveTo>
                  <a:pt x="189" y="0"/>
                </a:moveTo>
                <a:lnTo>
                  <a:pt x="192" y="1"/>
                </a:lnTo>
                <a:lnTo>
                  <a:pt x="192" y="1"/>
                </a:lnTo>
                <a:cubicBezTo>
                  <a:pt x="191" y="1"/>
                  <a:pt x="190" y="0"/>
                  <a:pt x="189" y="0"/>
                </a:cubicBezTo>
                <a:close/>
                <a:moveTo>
                  <a:pt x="192" y="1"/>
                </a:moveTo>
                <a:cubicBezTo>
                  <a:pt x="206" y="14"/>
                  <a:pt x="165" y="133"/>
                  <a:pt x="105" y="252"/>
                </a:cubicBezTo>
                <a:lnTo>
                  <a:pt x="1" y="524"/>
                </a:lnTo>
                <a:lnTo>
                  <a:pt x="315" y="649"/>
                </a:lnTo>
                <a:lnTo>
                  <a:pt x="419" y="398"/>
                </a:lnTo>
                <a:lnTo>
                  <a:pt x="524" y="126"/>
                </a:lnTo>
                <a:lnTo>
                  <a:pt x="192" y="1"/>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9"/>
          <p:cNvSpPr/>
          <p:nvPr/>
        </p:nvSpPr>
        <p:spPr>
          <a:xfrm>
            <a:off x="2176411" y="2327298"/>
            <a:ext cx="8692" cy="11951"/>
          </a:xfrm>
          <a:custGeom>
            <a:avLst/>
            <a:gdLst/>
            <a:ahLst/>
            <a:cxnLst/>
            <a:rect l="l" t="t" r="r" b="b"/>
            <a:pathLst>
              <a:path w="524" h="691" extrusionOk="0">
                <a:moveTo>
                  <a:pt x="189" y="0"/>
                </a:moveTo>
                <a:cubicBezTo>
                  <a:pt x="189" y="63"/>
                  <a:pt x="168" y="188"/>
                  <a:pt x="105" y="314"/>
                </a:cubicBezTo>
                <a:lnTo>
                  <a:pt x="1" y="586"/>
                </a:lnTo>
                <a:lnTo>
                  <a:pt x="356" y="691"/>
                </a:lnTo>
                <a:cubicBezTo>
                  <a:pt x="356" y="691"/>
                  <a:pt x="398" y="544"/>
                  <a:pt x="461" y="398"/>
                </a:cubicBezTo>
                <a:cubicBezTo>
                  <a:pt x="503" y="272"/>
                  <a:pt x="524" y="105"/>
                  <a:pt x="524" y="105"/>
                </a:cubicBezTo>
                <a:lnTo>
                  <a:pt x="189"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9"/>
          <p:cNvSpPr/>
          <p:nvPr/>
        </p:nvSpPr>
        <p:spPr>
          <a:xfrm>
            <a:off x="2139969" y="2409070"/>
            <a:ext cx="10085" cy="11968"/>
          </a:xfrm>
          <a:custGeom>
            <a:avLst/>
            <a:gdLst/>
            <a:ahLst/>
            <a:cxnLst/>
            <a:rect l="l" t="t" r="r" b="b"/>
            <a:pathLst>
              <a:path w="608" h="692" extrusionOk="0">
                <a:moveTo>
                  <a:pt x="315" y="1"/>
                </a:moveTo>
                <a:lnTo>
                  <a:pt x="168" y="273"/>
                </a:lnTo>
                <a:cubicBezTo>
                  <a:pt x="84" y="398"/>
                  <a:pt x="1" y="503"/>
                  <a:pt x="1" y="503"/>
                </a:cubicBezTo>
                <a:lnTo>
                  <a:pt x="294" y="691"/>
                </a:lnTo>
                <a:cubicBezTo>
                  <a:pt x="294" y="691"/>
                  <a:pt x="377" y="545"/>
                  <a:pt x="461" y="440"/>
                </a:cubicBezTo>
                <a:lnTo>
                  <a:pt x="607" y="189"/>
                </a:lnTo>
                <a:lnTo>
                  <a:pt x="315" y="1"/>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9"/>
          <p:cNvSpPr/>
          <p:nvPr/>
        </p:nvSpPr>
        <p:spPr>
          <a:xfrm>
            <a:off x="2149341" y="2394196"/>
            <a:ext cx="9737" cy="12003"/>
          </a:xfrm>
          <a:custGeom>
            <a:avLst/>
            <a:gdLst/>
            <a:ahLst/>
            <a:cxnLst/>
            <a:rect l="l" t="t" r="r" b="b"/>
            <a:pathLst>
              <a:path w="587" h="694" extrusionOk="0">
                <a:moveTo>
                  <a:pt x="268" y="1"/>
                </a:moveTo>
                <a:cubicBezTo>
                  <a:pt x="245" y="1"/>
                  <a:pt x="204" y="117"/>
                  <a:pt x="126" y="233"/>
                </a:cubicBezTo>
                <a:cubicBezTo>
                  <a:pt x="42" y="380"/>
                  <a:pt x="1" y="505"/>
                  <a:pt x="1" y="505"/>
                </a:cubicBezTo>
                <a:lnTo>
                  <a:pt x="314" y="694"/>
                </a:lnTo>
                <a:lnTo>
                  <a:pt x="461" y="422"/>
                </a:lnTo>
                <a:cubicBezTo>
                  <a:pt x="545" y="296"/>
                  <a:pt x="586" y="170"/>
                  <a:pt x="586" y="170"/>
                </a:cubicBezTo>
                <a:lnTo>
                  <a:pt x="273" y="3"/>
                </a:lnTo>
                <a:cubicBezTo>
                  <a:pt x="271" y="1"/>
                  <a:pt x="269" y="1"/>
                  <a:pt x="268" y="1"/>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9"/>
          <p:cNvSpPr/>
          <p:nvPr/>
        </p:nvSpPr>
        <p:spPr>
          <a:xfrm>
            <a:off x="2156971" y="2377956"/>
            <a:ext cx="9737" cy="11951"/>
          </a:xfrm>
          <a:custGeom>
            <a:avLst/>
            <a:gdLst/>
            <a:ahLst/>
            <a:cxnLst/>
            <a:rect l="l" t="t" r="r" b="b"/>
            <a:pathLst>
              <a:path w="587" h="691" extrusionOk="0">
                <a:moveTo>
                  <a:pt x="273" y="0"/>
                </a:moveTo>
                <a:cubicBezTo>
                  <a:pt x="273" y="0"/>
                  <a:pt x="210" y="126"/>
                  <a:pt x="126" y="272"/>
                </a:cubicBezTo>
                <a:cubicBezTo>
                  <a:pt x="64" y="398"/>
                  <a:pt x="1" y="524"/>
                  <a:pt x="1" y="524"/>
                </a:cubicBezTo>
                <a:lnTo>
                  <a:pt x="315" y="691"/>
                </a:lnTo>
                <a:cubicBezTo>
                  <a:pt x="315" y="691"/>
                  <a:pt x="398" y="544"/>
                  <a:pt x="440" y="419"/>
                </a:cubicBezTo>
                <a:cubicBezTo>
                  <a:pt x="524" y="293"/>
                  <a:pt x="587" y="168"/>
                  <a:pt x="587" y="168"/>
                </a:cubicBezTo>
                <a:lnTo>
                  <a:pt x="273" y="0"/>
                </a:lnTo>
                <a:close/>
              </a:path>
            </a:pathLst>
          </a:custGeom>
          <a:solidFill>
            <a:srgbClr val="1EFFC1"/>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9"/>
          <p:cNvSpPr/>
          <p:nvPr/>
        </p:nvSpPr>
        <p:spPr>
          <a:xfrm>
            <a:off x="2110130" y="2453588"/>
            <a:ext cx="10417" cy="11242"/>
          </a:xfrm>
          <a:custGeom>
            <a:avLst/>
            <a:gdLst/>
            <a:ahLst/>
            <a:cxnLst/>
            <a:rect l="l" t="t" r="r" b="b"/>
            <a:pathLst>
              <a:path w="628" h="650" extrusionOk="0">
                <a:moveTo>
                  <a:pt x="377" y="1"/>
                </a:moveTo>
                <a:cubicBezTo>
                  <a:pt x="377" y="1"/>
                  <a:pt x="272" y="105"/>
                  <a:pt x="189" y="210"/>
                </a:cubicBezTo>
                <a:cubicBezTo>
                  <a:pt x="84" y="314"/>
                  <a:pt x="0" y="419"/>
                  <a:pt x="0" y="419"/>
                </a:cubicBezTo>
                <a:lnTo>
                  <a:pt x="272" y="649"/>
                </a:lnTo>
                <a:cubicBezTo>
                  <a:pt x="272" y="649"/>
                  <a:pt x="377" y="545"/>
                  <a:pt x="440" y="440"/>
                </a:cubicBezTo>
                <a:cubicBezTo>
                  <a:pt x="523" y="335"/>
                  <a:pt x="628" y="210"/>
                  <a:pt x="628" y="210"/>
                </a:cubicBezTo>
                <a:lnTo>
                  <a:pt x="377" y="1"/>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9"/>
          <p:cNvSpPr/>
          <p:nvPr/>
        </p:nvSpPr>
        <p:spPr>
          <a:xfrm>
            <a:off x="2120530" y="2439111"/>
            <a:ext cx="10782" cy="11605"/>
          </a:xfrm>
          <a:custGeom>
            <a:avLst/>
            <a:gdLst/>
            <a:ahLst/>
            <a:cxnLst/>
            <a:rect l="l" t="t" r="r" b="b"/>
            <a:pathLst>
              <a:path w="650" h="671" extrusionOk="0">
                <a:moveTo>
                  <a:pt x="378" y="1"/>
                </a:moveTo>
                <a:cubicBezTo>
                  <a:pt x="378" y="1"/>
                  <a:pt x="273" y="126"/>
                  <a:pt x="189" y="231"/>
                </a:cubicBezTo>
                <a:cubicBezTo>
                  <a:pt x="106" y="335"/>
                  <a:pt x="1" y="461"/>
                  <a:pt x="1" y="461"/>
                </a:cubicBezTo>
                <a:lnTo>
                  <a:pt x="294" y="670"/>
                </a:lnTo>
                <a:cubicBezTo>
                  <a:pt x="294" y="670"/>
                  <a:pt x="378" y="566"/>
                  <a:pt x="482" y="440"/>
                </a:cubicBezTo>
                <a:cubicBezTo>
                  <a:pt x="545" y="314"/>
                  <a:pt x="650" y="210"/>
                  <a:pt x="650" y="210"/>
                </a:cubicBezTo>
                <a:lnTo>
                  <a:pt x="378" y="1"/>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9"/>
          <p:cNvSpPr/>
          <p:nvPr/>
        </p:nvSpPr>
        <p:spPr>
          <a:xfrm>
            <a:off x="2130946" y="2424964"/>
            <a:ext cx="10085" cy="11276"/>
          </a:xfrm>
          <a:custGeom>
            <a:avLst/>
            <a:gdLst/>
            <a:ahLst/>
            <a:cxnLst/>
            <a:rect l="l" t="t" r="r" b="b"/>
            <a:pathLst>
              <a:path w="608" h="652" extrusionOk="0">
                <a:moveTo>
                  <a:pt x="313" y="0"/>
                </a:moveTo>
                <a:cubicBezTo>
                  <a:pt x="302" y="0"/>
                  <a:pt x="226" y="115"/>
                  <a:pt x="168" y="212"/>
                </a:cubicBezTo>
                <a:cubicBezTo>
                  <a:pt x="84" y="316"/>
                  <a:pt x="1" y="442"/>
                  <a:pt x="1" y="442"/>
                </a:cubicBezTo>
                <a:lnTo>
                  <a:pt x="294" y="651"/>
                </a:lnTo>
                <a:cubicBezTo>
                  <a:pt x="294" y="651"/>
                  <a:pt x="377" y="526"/>
                  <a:pt x="440" y="421"/>
                </a:cubicBezTo>
                <a:cubicBezTo>
                  <a:pt x="524" y="295"/>
                  <a:pt x="607" y="191"/>
                  <a:pt x="607" y="191"/>
                </a:cubicBezTo>
                <a:lnTo>
                  <a:pt x="314" y="3"/>
                </a:lnTo>
                <a:cubicBezTo>
                  <a:pt x="314" y="1"/>
                  <a:pt x="314" y="0"/>
                  <a:pt x="313" y="0"/>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9"/>
          <p:cNvSpPr/>
          <p:nvPr/>
        </p:nvSpPr>
        <p:spPr>
          <a:xfrm>
            <a:off x="2074036" y="2492312"/>
            <a:ext cx="11114" cy="11588"/>
          </a:xfrm>
          <a:custGeom>
            <a:avLst/>
            <a:gdLst/>
            <a:ahLst/>
            <a:cxnLst/>
            <a:rect l="l" t="t" r="r" b="b"/>
            <a:pathLst>
              <a:path w="670" h="670" extrusionOk="0">
                <a:moveTo>
                  <a:pt x="419" y="0"/>
                </a:moveTo>
                <a:lnTo>
                  <a:pt x="209" y="210"/>
                </a:lnTo>
                <a:cubicBezTo>
                  <a:pt x="105" y="314"/>
                  <a:pt x="0" y="398"/>
                  <a:pt x="0" y="398"/>
                </a:cubicBezTo>
                <a:lnTo>
                  <a:pt x="251" y="670"/>
                </a:lnTo>
                <a:cubicBezTo>
                  <a:pt x="251" y="670"/>
                  <a:pt x="335" y="565"/>
                  <a:pt x="460" y="482"/>
                </a:cubicBezTo>
                <a:lnTo>
                  <a:pt x="670" y="272"/>
                </a:lnTo>
                <a:lnTo>
                  <a:pt x="419"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9"/>
          <p:cNvSpPr/>
          <p:nvPr/>
        </p:nvSpPr>
        <p:spPr>
          <a:xfrm>
            <a:off x="2086875" y="2480689"/>
            <a:ext cx="10765" cy="11276"/>
          </a:xfrm>
          <a:custGeom>
            <a:avLst/>
            <a:gdLst/>
            <a:ahLst/>
            <a:cxnLst/>
            <a:rect l="l" t="t" r="r" b="b"/>
            <a:pathLst>
              <a:path w="649" h="652" extrusionOk="0">
                <a:moveTo>
                  <a:pt x="375" y="0"/>
                </a:moveTo>
                <a:cubicBezTo>
                  <a:pt x="359" y="0"/>
                  <a:pt x="267" y="94"/>
                  <a:pt x="210" y="170"/>
                </a:cubicBezTo>
                <a:lnTo>
                  <a:pt x="0" y="400"/>
                </a:lnTo>
                <a:lnTo>
                  <a:pt x="231" y="651"/>
                </a:lnTo>
                <a:lnTo>
                  <a:pt x="440" y="442"/>
                </a:lnTo>
                <a:lnTo>
                  <a:pt x="649" y="233"/>
                </a:lnTo>
                <a:lnTo>
                  <a:pt x="377" y="3"/>
                </a:lnTo>
                <a:cubicBezTo>
                  <a:pt x="377" y="1"/>
                  <a:pt x="376" y="0"/>
                  <a:pt x="375" y="0"/>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9"/>
          <p:cNvSpPr/>
          <p:nvPr/>
        </p:nvSpPr>
        <p:spPr>
          <a:xfrm>
            <a:off x="2098320" y="2466974"/>
            <a:ext cx="11130" cy="11605"/>
          </a:xfrm>
          <a:custGeom>
            <a:avLst/>
            <a:gdLst/>
            <a:ahLst/>
            <a:cxnLst/>
            <a:rect l="l" t="t" r="r" b="b"/>
            <a:pathLst>
              <a:path w="671" h="671" extrusionOk="0">
                <a:moveTo>
                  <a:pt x="398" y="1"/>
                </a:moveTo>
                <a:cubicBezTo>
                  <a:pt x="398" y="1"/>
                  <a:pt x="294" y="105"/>
                  <a:pt x="210" y="210"/>
                </a:cubicBezTo>
                <a:lnTo>
                  <a:pt x="1" y="419"/>
                </a:lnTo>
                <a:lnTo>
                  <a:pt x="273" y="670"/>
                </a:lnTo>
                <a:lnTo>
                  <a:pt x="482" y="440"/>
                </a:lnTo>
                <a:cubicBezTo>
                  <a:pt x="587" y="356"/>
                  <a:pt x="670" y="231"/>
                  <a:pt x="670" y="231"/>
                </a:cubicBezTo>
                <a:lnTo>
                  <a:pt x="398" y="1"/>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9"/>
          <p:cNvSpPr/>
          <p:nvPr/>
        </p:nvSpPr>
        <p:spPr>
          <a:xfrm>
            <a:off x="2033432" y="2526331"/>
            <a:ext cx="10765" cy="10498"/>
          </a:xfrm>
          <a:custGeom>
            <a:avLst/>
            <a:gdLst/>
            <a:ahLst/>
            <a:cxnLst/>
            <a:rect l="l" t="t" r="r" b="b"/>
            <a:pathLst>
              <a:path w="649" h="607" extrusionOk="0">
                <a:moveTo>
                  <a:pt x="440" y="0"/>
                </a:moveTo>
                <a:lnTo>
                  <a:pt x="442" y="3"/>
                </a:lnTo>
                <a:lnTo>
                  <a:pt x="442" y="3"/>
                </a:lnTo>
                <a:cubicBezTo>
                  <a:pt x="443" y="1"/>
                  <a:pt x="442" y="0"/>
                  <a:pt x="440" y="0"/>
                </a:cubicBezTo>
                <a:close/>
                <a:moveTo>
                  <a:pt x="442" y="3"/>
                </a:moveTo>
                <a:cubicBezTo>
                  <a:pt x="436" y="20"/>
                  <a:pt x="341" y="91"/>
                  <a:pt x="230" y="147"/>
                </a:cubicBezTo>
                <a:cubicBezTo>
                  <a:pt x="105" y="230"/>
                  <a:pt x="0" y="314"/>
                  <a:pt x="0" y="314"/>
                </a:cubicBezTo>
                <a:lnTo>
                  <a:pt x="188" y="607"/>
                </a:lnTo>
                <a:cubicBezTo>
                  <a:pt x="188" y="607"/>
                  <a:pt x="314" y="523"/>
                  <a:pt x="419" y="440"/>
                </a:cubicBezTo>
                <a:cubicBezTo>
                  <a:pt x="544" y="377"/>
                  <a:pt x="649" y="293"/>
                  <a:pt x="649" y="293"/>
                </a:cubicBezTo>
                <a:lnTo>
                  <a:pt x="442" y="3"/>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9"/>
          <p:cNvSpPr/>
          <p:nvPr/>
        </p:nvSpPr>
        <p:spPr>
          <a:xfrm>
            <a:off x="2047315" y="2515107"/>
            <a:ext cx="11114" cy="11242"/>
          </a:xfrm>
          <a:custGeom>
            <a:avLst/>
            <a:gdLst/>
            <a:ahLst/>
            <a:cxnLst/>
            <a:rect l="l" t="t" r="r" b="b"/>
            <a:pathLst>
              <a:path w="670" h="650" extrusionOk="0">
                <a:moveTo>
                  <a:pt x="460" y="1"/>
                </a:moveTo>
                <a:cubicBezTo>
                  <a:pt x="460" y="21"/>
                  <a:pt x="356" y="126"/>
                  <a:pt x="230" y="210"/>
                </a:cubicBezTo>
                <a:cubicBezTo>
                  <a:pt x="126" y="293"/>
                  <a:pt x="0" y="356"/>
                  <a:pt x="0" y="356"/>
                </a:cubicBezTo>
                <a:lnTo>
                  <a:pt x="209" y="649"/>
                </a:lnTo>
                <a:cubicBezTo>
                  <a:pt x="209" y="649"/>
                  <a:pt x="335" y="565"/>
                  <a:pt x="439" y="461"/>
                </a:cubicBezTo>
                <a:cubicBezTo>
                  <a:pt x="544" y="398"/>
                  <a:pt x="670" y="293"/>
                  <a:pt x="670" y="293"/>
                </a:cubicBezTo>
                <a:lnTo>
                  <a:pt x="460" y="1"/>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9"/>
          <p:cNvSpPr/>
          <p:nvPr/>
        </p:nvSpPr>
        <p:spPr>
          <a:xfrm>
            <a:off x="2060850" y="2504608"/>
            <a:ext cx="10765" cy="10879"/>
          </a:xfrm>
          <a:custGeom>
            <a:avLst/>
            <a:gdLst/>
            <a:ahLst/>
            <a:cxnLst/>
            <a:rect l="l" t="t" r="r" b="b"/>
            <a:pathLst>
              <a:path w="649" h="629" extrusionOk="0">
                <a:moveTo>
                  <a:pt x="419" y="1"/>
                </a:moveTo>
                <a:lnTo>
                  <a:pt x="421" y="4"/>
                </a:lnTo>
                <a:lnTo>
                  <a:pt x="421" y="4"/>
                </a:lnTo>
                <a:cubicBezTo>
                  <a:pt x="422" y="2"/>
                  <a:pt x="421" y="1"/>
                  <a:pt x="419" y="1"/>
                </a:cubicBezTo>
                <a:close/>
                <a:moveTo>
                  <a:pt x="421" y="4"/>
                </a:moveTo>
                <a:lnTo>
                  <a:pt x="421" y="4"/>
                </a:lnTo>
                <a:cubicBezTo>
                  <a:pt x="416" y="19"/>
                  <a:pt x="323" y="96"/>
                  <a:pt x="230" y="189"/>
                </a:cubicBezTo>
                <a:cubicBezTo>
                  <a:pt x="126" y="273"/>
                  <a:pt x="0" y="356"/>
                  <a:pt x="0" y="356"/>
                </a:cubicBezTo>
                <a:lnTo>
                  <a:pt x="209" y="628"/>
                </a:lnTo>
                <a:cubicBezTo>
                  <a:pt x="209" y="628"/>
                  <a:pt x="314" y="545"/>
                  <a:pt x="439" y="440"/>
                </a:cubicBezTo>
                <a:cubicBezTo>
                  <a:pt x="544" y="336"/>
                  <a:pt x="649" y="273"/>
                  <a:pt x="649" y="273"/>
                </a:cubicBezTo>
                <a:lnTo>
                  <a:pt x="421" y="4"/>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9"/>
          <p:cNvSpPr/>
          <p:nvPr/>
        </p:nvSpPr>
        <p:spPr>
          <a:xfrm>
            <a:off x="1988647" y="2553467"/>
            <a:ext cx="11479" cy="10152"/>
          </a:xfrm>
          <a:custGeom>
            <a:avLst/>
            <a:gdLst/>
            <a:ahLst/>
            <a:cxnLst/>
            <a:rect l="l" t="t" r="r" b="b"/>
            <a:pathLst>
              <a:path w="692" h="587" extrusionOk="0">
                <a:moveTo>
                  <a:pt x="524" y="0"/>
                </a:moveTo>
                <a:cubicBezTo>
                  <a:pt x="524" y="0"/>
                  <a:pt x="399" y="84"/>
                  <a:pt x="273" y="126"/>
                </a:cubicBezTo>
                <a:cubicBezTo>
                  <a:pt x="127" y="210"/>
                  <a:pt x="1" y="272"/>
                  <a:pt x="1" y="272"/>
                </a:cubicBezTo>
                <a:lnTo>
                  <a:pt x="168" y="586"/>
                </a:lnTo>
                <a:cubicBezTo>
                  <a:pt x="168" y="586"/>
                  <a:pt x="294" y="524"/>
                  <a:pt x="419" y="440"/>
                </a:cubicBezTo>
                <a:cubicBezTo>
                  <a:pt x="545" y="377"/>
                  <a:pt x="691" y="314"/>
                  <a:pt x="691" y="314"/>
                </a:cubicBezTo>
                <a:lnTo>
                  <a:pt x="524"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9"/>
          <p:cNvSpPr/>
          <p:nvPr/>
        </p:nvSpPr>
        <p:spPr>
          <a:xfrm>
            <a:off x="2003923" y="2544785"/>
            <a:ext cx="11130" cy="10515"/>
          </a:xfrm>
          <a:custGeom>
            <a:avLst/>
            <a:gdLst/>
            <a:ahLst/>
            <a:cxnLst/>
            <a:rect l="l" t="t" r="r" b="b"/>
            <a:pathLst>
              <a:path w="671" h="608" extrusionOk="0">
                <a:moveTo>
                  <a:pt x="503" y="0"/>
                </a:moveTo>
                <a:cubicBezTo>
                  <a:pt x="503" y="42"/>
                  <a:pt x="398" y="84"/>
                  <a:pt x="252" y="168"/>
                </a:cubicBezTo>
                <a:cubicBezTo>
                  <a:pt x="126" y="251"/>
                  <a:pt x="1" y="293"/>
                  <a:pt x="1" y="293"/>
                </a:cubicBezTo>
                <a:lnTo>
                  <a:pt x="147" y="607"/>
                </a:lnTo>
                <a:cubicBezTo>
                  <a:pt x="147" y="607"/>
                  <a:pt x="294" y="565"/>
                  <a:pt x="419" y="482"/>
                </a:cubicBezTo>
                <a:lnTo>
                  <a:pt x="670" y="314"/>
                </a:lnTo>
                <a:lnTo>
                  <a:pt x="503"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9"/>
          <p:cNvSpPr/>
          <p:nvPr/>
        </p:nvSpPr>
        <p:spPr>
          <a:xfrm>
            <a:off x="2019200" y="2535740"/>
            <a:ext cx="11114" cy="10498"/>
          </a:xfrm>
          <a:custGeom>
            <a:avLst/>
            <a:gdLst/>
            <a:ahLst/>
            <a:cxnLst/>
            <a:rect l="l" t="t" r="r" b="b"/>
            <a:pathLst>
              <a:path w="670" h="607" extrusionOk="0">
                <a:moveTo>
                  <a:pt x="481" y="0"/>
                </a:moveTo>
                <a:cubicBezTo>
                  <a:pt x="461" y="0"/>
                  <a:pt x="335" y="84"/>
                  <a:pt x="230" y="168"/>
                </a:cubicBezTo>
                <a:cubicBezTo>
                  <a:pt x="105" y="251"/>
                  <a:pt x="0" y="314"/>
                  <a:pt x="0" y="314"/>
                </a:cubicBezTo>
                <a:lnTo>
                  <a:pt x="168" y="607"/>
                </a:lnTo>
                <a:lnTo>
                  <a:pt x="440" y="460"/>
                </a:lnTo>
                <a:cubicBezTo>
                  <a:pt x="565" y="377"/>
                  <a:pt x="670" y="293"/>
                  <a:pt x="670" y="293"/>
                </a:cubicBezTo>
                <a:lnTo>
                  <a:pt x="481"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9"/>
          <p:cNvSpPr/>
          <p:nvPr/>
        </p:nvSpPr>
        <p:spPr>
          <a:xfrm>
            <a:off x="1941109" y="2573737"/>
            <a:ext cx="11114" cy="9063"/>
          </a:xfrm>
          <a:custGeom>
            <a:avLst/>
            <a:gdLst/>
            <a:ahLst/>
            <a:cxnLst/>
            <a:rect l="l" t="t" r="r" b="b"/>
            <a:pathLst>
              <a:path w="670" h="524" extrusionOk="0">
                <a:moveTo>
                  <a:pt x="565" y="0"/>
                </a:moveTo>
                <a:cubicBezTo>
                  <a:pt x="524" y="21"/>
                  <a:pt x="377" y="63"/>
                  <a:pt x="252" y="105"/>
                </a:cubicBezTo>
                <a:cubicBezTo>
                  <a:pt x="126" y="168"/>
                  <a:pt x="0" y="188"/>
                  <a:pt x="0" y="188"/>
                </a:cubicBezTo>
                <a:lnTo>
                  <a:pt x="105" y="523"/>
                </a:lnTo>
                <a:cubicBezTo>
                  <a:pt x="105" y="523"/>
                  <a:pt x="231" y="502"/>
                  <a:pt x="377" y="460"/>
                </a:cubicBezTo>
                <a:cubicBezTo>
                  <a:pt x="524" y="398"/>
                  <a:pt x="670" y="356"/>
                  <a:pt x="670" y="356"/>
                </a:cubicBezTo>
                <a:lnTo>
                  <a:pt x="565"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9"/>
          <p:cNvSpPr/>
          <p:nvPr/>
        </p:nvSpPr>
        <p:spPr>
          <a:xfrm>
            <a:off x="1957065" y="2568238"/>
            <a:ext cx="10782" cy="9132"/>
          </a:xfrm>
          <a:custGeom>
            <a:avLst/>
            <a:gdLst/>
            <a:ahLst/>
            <a:cxnLst/>
            <a:rect l="l" t="t" r="r" b="b"/>
            <a:pathLst>
              <a:path w="650" h="528" extrusionOk="0">
                <a:moveTo>
                  <a:pt x="524" y="0"/>
                </a:moveTo>
                <a:cubicBezTo>
                  <a:pt x="505" y="0"/>
                  <a:pt x="378" y="52"/>
                  <a:pt x="252" y="88"/>
                </a:cubicBezTo>
                <a:lnTo>
                  <a:pt x="1" y="193"/>
                </a:lnTo>
                <a:lnTo>
                  <a:pt x="126" y="527"/>
                </a:lnTo>
                <a:lnTo>
                  <a:pt x="398" y="423"/>
                </a:lnTo>
                <a:lnTo>
                  <a:pt x="650" y="318"/>
                </a:lnTo>
                <a:lnTo>
                  <a:pt x="524" y="4"/>
                </a:lnTo>
                <a:cubicBezTo>
                  <a:pt x="527" y="1"/>
                  <a:pt x="527" y="0"/>
                  <a:pt x="524" y="0"/>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9"/>
          <p:cNvSpPr/>
          <p:nvPr/>
        </p:nvSpPr>
        <p:spPr>
          <a:xfrm>
            <a:off x="1973039" y="2561060"/>
            <a:ext cx="10782" cy="9789"/>
          </a:xfrm>
          <a:custGeom>
            <a:avLst/>
            <a:gdLst/>
            <a:ahLst/>
            <a:cxnLst/>
            <a:rect l="l" t="t" r="r" b="b"/>
            <a:pathLst>
              <a:path w="650" h="566" extrusionOk="0">
                <a:moveTo>
                  <a:pt x="523" y="1"/>
                </a:moveTo>
                <a:cubicBezTo>
                  <a:pt x="523" y="1"/>
                  <a:pt x="398" y="64"/>
                  <a:pt x="272" y="147"/>
                </a:cubicBezTo>
                <a:cubicBezTo>
                  <a:pt x="210" y="168"/>
                  <a:pt x="126" y="189"/>
                  <a:pt x="84" y="210"/>
                </a:cubicBezTo>
                <a:cubicBezTo>
                  <a:pt x="21" y="252"/>
                  <a:pt x="0" y="252"/>
                  <a:pt x="0" y="252"/>
                </a:cubicBezTo>
                <a:lnTo>
                  <a:pt x="126" y="566"/>
                </a:lnTo>
                <a:cubicBezTo>
                  <a:pt x="126" y="566"/>
                  <a:pt x="168" y="524"/>
                  <a:pt x="210" y="524"/>
                </a:cubicBezTo>
                <a:cubicBezTo>
                  <a:pt x="272" y="503"/>
                  <a:pt x="335" y="482"/>
                  <a:pt x="398" y="461"/>
                </a:cubicBezTo>
                <a:cubicBezTo>
                  <a:pt x="523" y="398"/>
                  <a:pt x="649" y="315"/>
                  <a:pt x="649" y="315"/>
                </a:cubicBezTo>
                <a:lnTo>
                  <a:pt x="523" y="1"/>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9"/>
          <p:cNvSpPr/>
          <p:nvPr/>
        </p:nvSpPr>
        <p:spPr>
          <a:xfrm>
            <a:off x="1890784" y="2587487"/>
            <a:ext cx="10434" cy="7610"/>
          </a:xfrm>
          <a:custGeom>
            <a:avLst/>
            <a:gdLst/>
            <a:ahLst/>
            <a:cxnLst/>
            <a:rect l="l" t="t" r="r" b="b"/>
            <a:pathLst>
              <a:path w="629" h="440" extrusionOk="0">
                <a:moveTo>
                  <a:pt x="565" y="0"/>
                </a:moveTo>
                <a:lnTo>
                  <a:pt x="1" y="105"/>
                </a:lnTo>
                <a:lnTo>
                  <a:pt x="42" y="440"/>
                </a:lnTo>
                <a:lnTo>
                  <a:pt x="628" y="335"/>
                </a:lnTo>
                <a:lnTo>
                  <a:pt x="565"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9"/>
          <p:cNvSpPr/>
          <p:nvPr/>
        </p:nvSpPr>
        <p:spPr>
          <a:xfrm>
            <a:off x="1907437" y="2583146"/>
            <a:ext cx="11130" cy="8336"/>
          </a:xfrm>
          <a:custGeom>
            <a:avLst/>
            <a:gdLst/>
            <a:ahLst/>
            <a:cxnLst/>
            <a:rect l="l" t="t" r="r" b="b"/>
            <a:pathLst>
              <a:path w="671" h="482" extrusionOk="0">
                <a:moveTo>
                  <a:pt x="587" y="0"/>
                </a:moveTo>
                <a:cubicBezTo>
                  <a:pt x="587" y="42"/>
                  <a:pt x="419" y="63"/>
                  <a:pt x="294" y="84"/>
                </a:cubicBezTo>
                <a:cubicBezTo>
                  <a:pt x="168" y="126"/>
                  <a:pt x="1" y="147"/>
                  <a:pt x="1" y="147"/>
                </a:cubicBezTo>
                <a:lnTo>
                  <a:pt x="85" y="481"/>
                </a:lnTo>
                <a:cubicBezTo>
                  <a:pt x="85" y="481"/>
                  <a:pt x="210" y="460"/>
                  <a:pt x="377" y="440"/>
                </a:cubicBezTo>
                <a:cubicBezTo>
                  <a:pt x="503" y="398"/>
                  <a:pt x="670" y="356"/>
                  <a:pt x="670" y="356"/>
                </a:cubicBezTo>
                <a:lnTo>
                  <a:pt x="587"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9"/>
          <p:cNvSpPr/>
          <p:nvPr/>
        </p:nvSpPr>
        <p:spPr>
          <a:xfrm>
            <a:off x="1924455" y="2579168"/>
            <a:ext cx="10417" cy="8699"/>
          </a:xfrm>
          <a:custGeom>
            <a:avLst/>
            <a:gdLst/>
            <a:ahLst/>
            <a:cxnLst/>
            <a:rect l="l" t="t" r="r" b="b"/>
            <a:pathLst>
              <a:path w="628" h="503" extrusionOk="0">
                <a:moveTo>
                  <a:pt x="523" y="0"/>
                </a:moveTo>
                <a:lnTo>
                  <a:pt x="524" y="2"/>
                </a:lnTo>
                <a:lnTo>
                  <a:pt x="524" y="2"/>
                </a:lnTo>
                <a:cubicBezTo>
                  <a:pt x="526" y="1"/>
                  <a:pt x="526" y="0"/>
                  <a:pt x="523" y="0"/>
                </a:cubicBezTo>
                <a:close/>
                <a:moveTo>
                  <a:pt x="524" y="2"/>
                </a:moveTo>
                <a:lnTo>
                  <a:pt x="524" y="2"/>
                </a:lnTo>
                <a:cubicBezTo>
                  <a:pt x="510" y="14"/>
                  <a:pt x="383" y="65"/>
                  <a:pt x="272" y="84"/>
                </a:cubicBezTo>
                <a:cubicBezTo>
                  <a:pt x="188" y="105"/>
                  <a:pt x="126" y="105"/>
                  <a:pt x="84" y="146"/>
                </a:cubicBezTo>
                <a:cubicBezTo>
                  <a:pt x="21" y="146"/>
                  <a:pt x="0" y="167"/>
                  <a:pt x="0" y="167"/>
                </a:cubicBezTo>
                <a:lnTo>
                  <a:pt x="84" y="502"/>
                </a:lnTo>
                <a:cubicBezTo>
                  <a:pt x="84" y="502"/>
                  <a:pt x="105" y="502"/>
                  <a:pt x="167" y="481"/>
                </a:cubicBezTo>
                <a:cubicBezTo>
                  <a:pt x="209" y="460"/>
                  <a:pt x="293" y="460"/>
                  <a:pt x="335" y="418"/>
                </a:cubicBezTo>
                <a:cubicBezTo>
                  <a:pt x="481" y="377"/>
                  <a:pt x="628" y="356"/>
                  <a:pt x="628" y="356"/>
                </a:cubicBezTo>
                <a:lnTo>
                  <a:pt x="524" y="2"/>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9"/>
          <p:cNvSpPr/>
          <p:nvPr/>
        </p:nvSpPr>
        <p:spPr>
          <a:xfrm>
            <a:off x="1839414" y="2593281"/>
            <a:ext cx="10085" cy="5794"/>
          </a:xfrm>
          <a:custGeom>
            <a:avLst/>
            <a:gdLst/>
            <a:ahLst/>
            <a:cxnLst/>
            <a:rect l="l" t="t" r="r" b="b"/>
            <a:pathLst>
              <a:path w="608" h="335" extrusionOk="0">
                <a:moveTo>
                  <a:pt x="1" y="0"/>
                </a:moveTo>
                <a:lnTo>
                  <a:pt x="22" y="335"/>
                </a:lnTo>
                <a:lnTo>
                  <a:pt x="608" y="335"/>
                </a:lnTo>
                <a:lnTo>
                  <a:pt x="587"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9"/>
          <p:cNvSpPr/>
          <p:nvPr/>
        </p:nvSpPr>
        <p:spPr>
          <a:xfrm>
            <a:off x="1856764" y="2591828"/>
            <a:ext cx="10085" cy="6883"/>
          </a:xfrm>
          <a:custGeom>
            <a:avLst/>
            <a:gdLst/>
            <a:ahLst/>
            <a:cxnLst/>
            <a:rect l="l" t="t" r="r" b="b"/>
            <a:pathLst>
              <a:path w="608" h="398" extrusionOk="0">
                <a:moveTo>
                  <a:pt x="587" y="0"/>
                </a:moveTo>
                <a:lnTo>
                  <a:pt x="1" y="63"/>
                </a:lnTo>
                <a:lnTo>
                  <a:pt x="22" y="398"/>
                </a:lnTo>
                <a:lnTo>
                  <a:pt x="608" y="356"/>
                </a:lnTo>
                <a:lnTo>
                  <a:pt x="587"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9"/>
          <p:cNvSpPr/>
          <p:nvPr/>
        </p:nvSpPr>
        <p:spPr>
          <a:xfrm>
            <a:off x="1873782" y="2590012"/>
            <a:ext cx="10417" cy="7264"/>
          </a:xfrm>
          <a:custGeom>
            <a:avLst/>
            <a:gdLst/>
            <a:ahLst/>
            <a:cxnLst/>
            <a:rect l="l" t="t" r="r" b="b"/>
            <a:pathLst>
              <a:path w="628" h="420" extrusionOk="0">
                <a:moveTo>
                  <a:pt x="565" y="1"/>
                </a:moveTo>
                <a:lnTo>
                  <a:pt x="0" y="84"/>
                </a:lnTo>
                <a:lnTo>
                  <a:pt x="21" y="419"/>
                </a:lnTo>
                <a:lnTo>
                  <a:pt x="628" y="356"/>
                </a:lnTo>
                <a:lnTo>
                  <a:pt x="565" y="1"/>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9"/>
          <p:cNvSpPr/>
          <p:nvPr/>
        </p:nvSpPr>
        <p:spPr>
          <a:xfrm>
            <a:off x="1787713" y="2590012"/>
            <a:ext cx="10069" cy="7264"/>
          </a:xfrm>
          <a:custGeom>
            <a:avLst/>
            <a:gdLst/>
            <a:ahLst/>
            <a:cxnLst/>
            <a:rect l="l" t="t" r="r" b="b"/>
            <a:pathLst>
              <a:path w="607" h="420" extrusionOk="0">
                <a:moveTo>
                  <a:pt x="42" y="1"/>
                </a:moveTo>
                <a:lnTo>
                  <a:pt x="0" y="356"/>
                </a:lnTo>
                <a:lnTo>
                  <a:pt x="586" y="419"/>
                </a:lnTo>
                <a:lnTo>
                  <a:pt x="607" y="84"/>
                </a:lnTo>
                <a:lnTo>
                  <a:pt x="42" y="1"/>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9"/>
          <p:cNvSpPr/>
          <p:nvPr/>
        </p:nvSpPr>
        <p:spPr>
          <a:xfrm>
            <a:off x="1804714" y="2591828"/>
            <a:ext cx="10434" cy="6883"/>
          </a:xfrm>
          <a:custGeom>
            <a:avLst/>
            <a:gdLst/>
            <a:ahLst/>
            <a:cxnLst/>
            <a:rect l="l" t="t" r="r" b="b"/>
            <a:pathLst>
              <a:path w="629" h="398" extrusionOk="0">
                <a:moveTo>
                  <a:pt x="63" y="0"/>
                </a:moveTo>
                <a:lnTo>
                  <a:pt x="0" y="356"/>
                </a:lnTo>
                <a:lnTo>
                  <a:pt x="607" y="398"/>
                </a:lnTo>
                <a:lnTo>
                  <a:pt x="628" y="63"/>
                </a:lnTo>
                <a:lnTo>
                  <a:pt x="63"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9"/>
          <p:cNvSpPr/>
          <p:nvPr/>
        </p:nvSpPr>
        <p:spPr>
          <a:xfrm>
            <a:off x="1822064" y="2592918"/>
            <a:ext cx="10085" cy="6157"/>
          </a:xfrm>
          <a:custGeom>
            <a:avLst/>
            <a:gdLst/>
            <a:ahLst/>
            <a:cxnLst/>
            <a:rect l="l" t="t" r="r" b="b"/>
            <a:pathLst>
              <a:path w="608" h="356" extrusionOk="0">
                <a:moveTo>
                  <a:pt x="22" y="0"/>
                </a:moveTo>
                <a:lnTo>
                  <a:pt x="1" y="356"/>
                </a:lnTo>
                <a:lnTo>
                  <a:pt x="607" y="356"/>
                </a:lnTo>
                <a:lnTo>
                  <a:pt x="607" y="21"/>
                </a:lnTo>
                <a:lnTo>
                  <a:pt x="22"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9"/>
          <p:cNvSpPr/>
          <p:nvPr/>
        </p:nvSpPr>
        <p:spPr>
          <a:xfrm>
            <a:off x="1736343" y="2579168"/>
            <a:ext cx="10434" cy="8699"/>
          </a:xfrm>
          <a:custGeom>
            <a:avLst/>
            <a:gdLst/>
            <a:ahLst/>
            <a:cxnLst/>
            <a:rect l="l" t="t" r="r" b="b"/>
            <a:pathLst>
              <a:path w="629" h="503" extrusionOk="0">
                <a:moveTo>
                  <a:pt x="105" y="0"/>
                </a:moveTo>
                <a:lnTo>
                  <a:pt x="0" y="356"/>
                </a:lnTo>
                <a:cubicBezTo>
                  <a:pt x="0" y="356"/>
                  <a:pt x="126" y="398"/>
                  <a:pt x="272" y="418"/>
                </a:cubicBezTo>
                <a:cubicBezTo>
                  <a:pt x="356" y="460"/>
                  <a:pt x="419" y="481"/>
                  <a:pt x="461" y="481"/>
                </a:cubicBezTo>
                <a:cubicBezTo>
                  <a:pt x="524" y="481"/>
                  <a:pt x="545" y="502"/>
                  <a:pt x="545" y="502"/>
                </a:cubicBezTo>
                <a:lnTo>
                  <a:pt x="628" y="167"/>
                </a:lnTo>
                <a:cubicBezTo>
                  <a:pt x="628" y="167"/>
                  <a:pt x="586" y="167"/>
                  <a:pt x="545" y="146"/>
                </a:cubicBezTo>
                <a:lnTo>
                  <a:pt x="377" y="84"/>
                </a:lnTo>
                <a:cubicBezTo>
                  <a:pt x="252" y="63"/>
                  <a:pt x="105" y="0"/>
                  <a:pt x="105" y="0"/>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9"/>
          <p:cNvSpPr/>
          <p:nvPr/>
        </p:nvSpPr>
        <p:spPr>
          <a:xfrm>
            <a:off x="1753344" y="2583872"/>
            <a:ext cx="11130" cy="7973"/>
          </a:xfrm>
          <a:custGeom>
            <a:avLst/>
            <a:gdLst/>
            <a:ahLst/>
            <a:cxnLst/>
            <a:rect l="l" t="t" r="r" b="b"/>
            <a:pathLst>
              <a:path w="671" h="461" extrusionOk="0">
                <a:moveTo>
                  <a:pt x="84" y="0"/>
                </a:moveTo>
                <a:lnTo>
                  <a:pt x="1" y="335"/>
                </a:lnTo>
                <a:cubicBezTo>
                  <a:pt x="1" y="335"/>
                  <a:pt x="147" y="356"/>
                  <a:pt x="294" y="418"/>
                </a:cubicBezTo>
                <a:cubicBezTo>
                  <a:pt x="440" y="439"/>
                  <a:pt x="587" y="460"/>
                  <a:pt x="587" y="460"/>
                </a:cubicBezTo>
                <a:lnTo>
                  <a:pt x="670" y="126"/>
                </a:lnTo>
                <a:cubicBezTo>
                  <a:pt x="670" y="126"/>
                  <a:pt x="545" y="105"/>
                  <a:pt x="377" y="84"/>
                </a:cubicBezTo>
                <a:cubicBezTo>
                  <a:pt x="210" y="21"/>
                  <a:pt x="84" y="0"/>
                  <a:pt x="84" y="0"/>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9"/>
          <p:cNvSpPr/>
          <p:nvPr/>
        </p:nvSpPr>
        <p:spPr>
          <a:xfrm>
            <a:off x="1770363" y="2587487"/>
            <a:ext cx="10417" cy="7610"/>
          </a:xfrm>
          <a:custGeom>
            <a:avLst/>
            <a:gdLst/>
            <a:ahLst/>
            <a:cxnLst/>
            <a:rect l="l" t="t" r="r" b="b"/>
            <a:pathLst>
              <a:path w="628" h="440" extrusionOk="0">
                <a:moveTo>
                  <a:pt x="63" y="0"/>
                </a:moveTo>
                <a:lnTo>
                  <a:pt x="0" y="335"/>
                </a:lnTo>
                <a:lnTo>
                  <a:pt x="586" y="440"/>
                </a:lnTo>
                <a:lnTo>
                  <a:pt x="628" y="105"/>
                </a:lnTo>
                <a:lnTo>
                  <a:pt x="63"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9"/>
          <p:cNvSpPr/>
          <p:nvPr/>
        </p:nvSpPr>
        <p:spPr>
          <a:xfrm>
            <a:off x="1687411" y="2560697"/>
            <a:ext cx="11114" cy="9426"/>
          </a:xfrm>
          <a:custGeom>
            <a:avLst/>
            <a:gdLst/>
            <a:ahLst/>
            <a:cxnLst/>
            <a:rect l="l" t="t" r="r" b="b"/>
            <a:pathLst>
              <a:path w="670" h="545" extrusionOk="0">
                <a:moveTo>
                  <a:pt x="147" y="1"/>
                </a:moveTo>
                <a:lnTo>
                  <a:pt x="0" y="315"/>
                </a:lnTo>
                <a:cubicBezTo>
                  <a:pt x="0" y="315"/>
                  <a:pt x="147" y="357"/>
                  <a:pt x="272" y="440"/>
                </a:cubicBezTo>
                <a:cubicBezTo>
                  <a:pt x="356" y="482"/>
                  <a:pt x="398" y="503"/>
                  <a:pt x="461" y="524"/>
                </a:cubicBezTo>
                <a:cubicBezTo>
                  <a:pt x="502" y="545"/>
                  <a:pt x="523" y="545"/>
                  <a:pt x="523" y="545"/>
                </a:cubicBezTo>
                <a:lnTo>
                  <a:pt x="670" y="231"/>
                </a:lnTo>
                <a:cubicBezTo>
                  <a:pt x="670" y="231"/>
                  <a:pt x="628" y="210"/>
                  <a:pt x="586" y="210"/>
                </a:cubicBezTo>
                <a:cubicBezTo>
                  <a:pt x="523" y="210"/>
                  <a:pt x="482" y="189"/>
                  <a:pt x="398" y="126"/>
                </a:cubicBezTo>
                <a:cubicBezTo>
                  <a:pt x="272" y="85"/>
                  <a:pt x="147" y="1"/>
                  <a:pt x="147" y="1"/>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9"/>
          <p:cNvSpPr/>
          <p:nvPr/>
        </p:nvSpPr>
        <p:spPr>
          <a:xfrm>
            <a:off x="1703716" y="2567944"/>
            <a:ext cx="10782" cy="9063"/>
          </a:xfrm>
          <a:custGeom>
            <a:avLst/>
            <a:gdLst/>
            <a:ahLst/>
            <a:cxnLst/>
            <a:rect l="l" t="t" r="r" b="b"/>
            <a:pathLst>
              <a:path w="650" h="524" extrusionOk="0">
                <a:moveTo>
                  <a:pt x="126" y="0"/>
                </a:moveTo>
                <a:lnTo>
                  <a:pt x="1" y="314"/>
                </a:lnTo>
                <a:lnTo>
                  <a:pt x="252" y="419"/>
                </a:lnTo>
                <a:lnTo>
                  <a:pt x="524" y="523"/>
                </a:lnTo>
                <a:lnTo>
                  <a:pt x="649" y="189"/>
                </a:lnTo>
                <a:lnTo>
                  <a:pt x="398" y="84"/>
                </a:lnTo>
                <a:cubicBezTo>
                  <a:pt x="252" y="63"/>
                  <a:pt x="126" y="0"/>
                  <a:pt x="126" y="0"/>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9"/>
          <p:cNvSpPr/>
          <p:nvPr/>
        </p:nvSpPr>
        <p:spPr>
          <a:xfrm>
            <a:off x="1720038" y="2573737"/>
            <a:ext cx="11462" cy="9063"/>
          </a:xfrm>
          <a:custGeom>
            <a:avLst/>
            <a:gdLst/>
            <a:ahLst/>
            <a:cxnLst/>
            <a:rect l="l" t="t" r="r" b="b"/>
            <a:pathLst>
              <a:path w="691" h="524" extrusionOk="0">
                <a:moveTo>
                  <a:pt x="105" y="0"/>
                </a:moveTo>
                <a:lnTo>
                  <a:pt x="0" y="356"/>
                </a:lnTo>
                <a:cubicBezTo>
                  <a:pt x="0" y="356"/>
                  <a:pt x="147" y="398"/>
                  <a:pt x="293" y="460"/>
                </a:cubicBezTo>
                <a:cubicBezTo>
                  <a:pt x="419" y="502"/>
                  <a:pt x="586" y="523"/>
                  <a:pt x="586" y="523"/>
                </a:cubicBezTo>
                <a:lnTo>
                  <a:pt x="691" y="188"/>
                </a:lnTo>
                <a:cubicBezTo>
                  <a:pt x="691" y="188"/>
                  <a:pt x="565" y="168"/>
                  <a:pt x="419" y="105"/>
                </a:cubicBezTo>
                <a:cubicBezTo>
                  <a:pt x="251" y="63"/>
                  <a:pt x="105" y="0"/>
                  <a:pt x="105" y="0"/>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9"/>
          <p:cNvSpPr/>
          <p:nvPr/>
        </p:nvSpPr>
        <p:spPr>
          <a:xfrm>
            <a:off x="1641598" y="2535740"/>
            <a:ext cx="11114" cy="10498"/>
          </a:xfrm>
          <a:custGeom>
            <a:avLst/>
            <a:gdLst/>
            <a:ahLst/>
            <a:cxnLst/>
            <a:rect l="l" t="t" r="r" b="b"/>
            <a:pathLst>
              <a:path w="670" h="607" extrusionOk="0">
                <a:moveTo>
                  <a:pt x="189" y="0"/>
                </a:moveTo>
                <a:lnTo>
                  <a:pt x="0" y="293"/>
                </a:lnTo>
                <a:cubicBezTo>
                  <a:pt x="0" y="293"/>
                  <a:pt x="126" y="377"/>
                  <a:pt x="231" y="460"/>
                </a:cubicBezTo>
                <a:lnTo>
                  <a:pt x="503" y="607"/>
                </a:lnTo>
                <a:lnTo>
                  <a:pt x="670" y="314"/>
                </a:lnTo>
                <a:cubicBezTo>
                  <a:pt x="670" y="314"/>
                  <a:pt x="544" y="251"/>
                  <a:pt x="440" y="168"/>
                </a:cubicBezTo>
                <a:lnTo>
                  <a:pt x="189"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9"/>
          <p:cNvSpPr/>
          <p:nvPr/>
        </p:nvSpPr>
        <p:spPr>
          <a:xfrm>
            <a:off x="1656526" y="2545512"/>
            <a:ext cx="11114" cy="10135"/>
          </a:xfrm>
          <a:custGeom>
            <a:avLst/>
            <a:gdLst/>
            <a:ahLst/>
            <a:cxnLst/>
            <a:rect l="l" t="t" r="r" b="b"/>
            <a:pathLst>
              <a:path w="670" h="586" extrusionOk="0">
                <a:moveTo>
                  <a:pt x="167" y="0"/>
                </a:moveTo>
                <a:lnTo>
                  <a:pt x="0" y="314"/>
                </a:lnTo>
                <a:lnTo>
                  <a:pt x="251" y="460"/>
                </a:lnTo>
                <a:cubicBezTo>
                  <a:pt x="377" y="544"/>
                  <a:pt x="523" y="586"/>
                  <a:pt x="523" y="586"/>
                </a:cubicBezTo>
                <a:lnTo>
                  <a:pt x="670" y="272"/>
                </a:lnTo>
                <a:cubicBezTo>
                  <a:pt x="670" y="272"/>
                  <a:pt x="544" y="230"/>
                  <a:pt x="419" y="147"/>
                </a:cubicBezTo>
                <a:cubicBezTo>
                  <a:pt x="293" y="42"/>
                  <a:pt x="167" y="0"/>
                  <a:pt x="167" y="0"/>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9"/>
          <p:cNvSpPr/>
          <p:nvPr/>
        </p:nvSpPr>
        <p:spPr>
          <a:xfrm>
            <a:off x="1671786" y="2553467"/>
            <a:ext cx="11479" cy="10152"/>
          </a:xfrm>
          <a:custGeom>
            <a:avLst/>
            <a:gdLst/>
            <a:ahLst/>
            <a:cxnLst/>
            <a:rect l="l" t="t" r="r" b="b"/>
            <a:pathLst>
              <a:path w="692" h="587" extrusionOk="0">
                <a:moveTo>
                  <a:pt x="168" y="0"/>
                </a:moveTo>
                <a:lnTo>
                  <a:pt x="1" y="314"/>
                </a:lnTo>
                <a:cubicBezTo>
                  <a:pt x="1" y="314"/>
                  <a:pt x="147" y="398"/>
                  <a:pt x="273" y="440"/>
                </a:cubicBezTo>
                <a:cubicBezTo>
                  <a:pt x="398" y="524"/>
                  <a:pt x="524" y="586"/>
                  <a:pt x="524" y="586"/>
                </a:cubicBezTo>
                <a:lnTo>
                  <a:pt x="691" y="272"/>
                </a:lnTo>
                <a:cubicBezTo>
                  <a:pt x="691" y="272"/>
                  <a:pt x="566" y="210"/>
                  <a:pt x="419" y="126"/>
                </a:cubicBezTo>
                <a:cubicBezTo>
                  <a:pt x="294" y="63"/>
                  <a:pt x="168" y="0"/>
                  <a:pt x="168" y="0"/>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9"/>
          <p:cNvSpPr/>
          <p:nvPr/>
        </p:nvSpPr>
        <p:spPr>
          <a:xfrm>
            <a:off x="1599600" y="2504245"/>
            <a:ext cx="10782" cy="10879"/>
          </a:xfrm>
          <a:custGeom>
            <a:avLst/>
            <a:gdLst/>
            <a:ahLst/>
            <a:cxnLst/>
            <a:rect l="l" t="t" r="r" b="b"/>
            <a:pathLst>
              <a:path w="650" h="629" extrusionOk="0">
                <a:moveTo>
                  <a:pt x="231" y="1"/>
                </a:moveTo>
                <a:lnTo>
                  <a:pt x="1" y="252"/>
                </a:lnTo>
                <a:cubicBezTo>
                  <a:pt x="1" y="252"/>
                  <a:pt x="105" y="357"/>
                  <a:pt x="210" y="440"/>
                </a:cubicBezTo>
                <a:cubicBezTo>
                  <a:pt x="314" y="524"/>
                  <a:pt x="440" y="629"/>
                  <a:pt x="440" y="629"/>
                </a:cubicBezTo>
                <a:lnTo>
                  <a:pt x="649" y="357"/>
                </a:lnTo>
                <a:cubicBezTo>
                  <a:pt x="649" y="357"/>
                  <a:pt x="545" y="273"/>
                  <a:pt x="419" y="168"/>
                </a:cubicBezTo>
                <a:lnTo>
                  <a:pt x="231" y="1"/>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9"/>
          <p:cNvSpPr/>
          <p:nvPr/>
        </p:nvSpPr>
        <p:spPr>
          <a:xfrm>
            <a:off x="1613135" y="2515470"/>
            <a:ext cx="11130" cy="11242"/>
          </a:xfrm>
          <a:custGeom>
            <a:avLst/>
            <a:gdLst/>
            <a:ahLst/>
            <a:cxnLst/>
            <a:rect l="l" t="t" r="r" b="b"/>
            <a:pathLst>
              <a:path w="671" h="650" extrusionOk="0">
                <a:moveTo>
                  <a:pt x="210" y="0"/>
                </a:moveTo>
                <a:lnTo>
                  <a:pt x="1" y="293"/>
                </a:lnTo>
                <a:cubicBezTo>
                  <a:pt x="1" y="293"/>
                  <a:pt x="84" y="377"/>
                  <a:pt x="231" y="482"/>
                </a:cubicBezTo>
                <a:cubicBezTo>
                  <a:pt x="356" y="544"/>
                  <a:pt x="461" y="649"/>
                  <a:pt x="461" y="649"/>
                </a:cubicBezTo>
                <a:lnTo>
                  <a:pt x="670" y="356"/>
                </a:lnTo>
                <a:cubicBezTo>
                  <a:pt x="670" y="356"/>
                  <a:pt x="566" y="293"/>
                  <a:pt x="440" y="210"/>
                </a:cubicBezTo>
                <a:cubicBezTo>
                  <a:pt x="335" y="105"/>
                  <a:pt x="210" y="0"/>
                  <a:pt x="210" y="0"/>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9"/>
          <p:cNvSpPr/>
          <p:nvPr/>
        </p:nvSpPr>
        <p:spPr>
          <a:xfrm>
            <a:off x="1626670" y="2525968"/>
            <a:ext cx="11130" cy="10515"/>
          </a:xfrm>
          <a:custGeom>
            <a:avLst/>
            <a:gdLst/>
            <a:ahLst/>
            <a:cxnLst/>
            <a:rect l="l" t="t" r="r" b="b"/>
            <a:pathLst>
              <a:path w="671" h="608" extrusionOk="0">
                <a:moveTo>
                  <a:pt x="231" y="0"/>
                </a:moveTo>
                <a:lnTo>
                  <a:pt x="1" y="293"/>
                </a:lnTo>
                <a:cubicBezTo>
                  <a:pt x="1" y="293"/>
                  <a:pt x="147" y="356"/>
                  <a:pt x="252" y="440"/>
                </a:cubicBezTo>
                <a:cubicBezTo>
                  <a:pt x="377" y="523"/>
                  <a:pt x="482" y="607"/>
                  <a:pt x="482" y="607"/>
                </a:cubicBezTo>
                <a:lnTo>
                  <a:pt x="670" y="314"/>
                </a:lnTo>
                <a:cubicBezTo>
                  <a:pt x="670" y="314"/>
                  <a:pt x="524" y="230"/>
                  <a:pt x="419" y="147"/>
                </a:cubicBezTo>
                <a:cubicBezTo>
                  <a:pt x="356" y="105"/>
                  <a:pt x="231" y="0"/>
                  <a:pt x="231" y="0"/>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9"/>
          <p:cNvSpPr/>
          <p:nvPr/>
        </p:nvSpPr>
        <p:spPr>
          <a:xfrm>
            <a:off x="1562114" y="2466974"/>
            <a:ext cx="11130" cy="11605"/>
          </a:xfrm>
          <a:custGeom>
            <a:avLst/>
            <a:gdLst/>
            <a:ahLst/>
            <a:cxnLst/>
            <a:rect l="l" t="t" r="r" b="b"/>
            <a:pathLst>
              <a:path w="671" h="671" extrusionOk="0">
                <a:moveTo>
                  <a:pt x="273" y="1"/>
                </a:moveTo>
                <a:lnTo>
                  <a:pt x="1" y="231"/>
                </a:lnTo>
                <a:cubicBezTo>
                  <a:pt x="1" y="231"/>
                  <a:pt x="105" y="335"/>
                  <a:pt x="189" y="440"/>
                </a:cubicBezTo>
                <a:lnTo>
                  <a:pt x="398" y="670"/>
                </a:lnTo>
                <a:lnTo>
                  <a:pt x="670" y="419"/>
                </a:lnTo>
                <a:lnTo>
                  <a:pt x="461" y="210"/>
                </a:lnTo>
                <a:cubicBezTo>
                  <a:pt x="377" y="105"/>
                  <a:pt x="273" y="1"/>
                  <a:pt x="273" y="1"/>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9"/>
          <p:cNvSpPr/>
          <p:nvPr/>
        </p:nvSpPr>
        <p:spPr>
          <a:xfrm>
            <a:off x="1573924" y="2480361"/>
            <a:ext cx="10765" cy="11242"/>
          </a:xfrm>
          <a:custGeom>
            <a:avLst/>
            <a:gdLst/>
            <a:ahLst/>
            <a:cxnLst/>
            <a:rect l="l" t="t" r="r" b="b"/>
            <a:pathLst>
              <a:path w="649" h="650" extrusionOk="0">
                <a:moveTo>
                  <a:pt x="272" y="1"/>
                </a:moveTo>
                <a:lnTo>
                  <a:pt x="0" y="231"/>
                </a:lnTo>
                <a:lnTo>
                  <a:pt x="209" y="440"/>
                </a:lnTo>
                <a:lnTo>
                  <a:pt x="419" y="649"/>
                </a:lnTo>
                <a:lnTo>
                  <a:pt x="649" y="377"/>
                </a:lnTo>
                <a:lnTo>
                  <a:pt x="440" y="168"/>
                </a:lnTo>
                <a:lnTo>
                  <a:pt x="272" y="1"/>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9"/>
          <p:cNvSpPr/>
          <p:nvPr/>
        </p:nvSpPr>
        <p:spPr>
          <a:xfrm>
            <a:off x="1586413" y="2492312"/>
            <a:ext cx="11130" cy="11588"/>
          </a:xfrm>
          <a:custGeom>
            <a:avLst/>
            <a:gdLst/>
            <a:ahLst/>
            <a:cxnLst/>
            <a:rect l="l" t="t" r="r" b="b"/>
            <a:pathLst>
              <a:path w="671" h="670" extrusionOk="0">
                <a:moveTo>
                  <a:pt x="252" y="0"/>
                </a:moveTo>
                <a:lnTo>
                  <a:pt x="0" y="272"/>
                </a:lnTo>
                <a:lnTo>
                  <a:pt x="210" y="482"/>
                </a:lnTo>
                <a:cubicBezTo>
                  <a:pt x="314" y="586"/>
                  <a:pt x="419" y="670"/>
                  <a:pt x="419" y="670"/>
                </a:cubicBezTo>
                <a:lnTo>
                  <a:pt x="670" y="398"/>
                </a:lnTo>
                <a:cubicBezTo>
                  <a:pt x="670" y="398"/>
                  <a:pt x="565" y="293"/>
                  <a:pt x="461" y="210"/>
                </a:cubicBezTo>
                <a:lnTo>
                  <a:pt x="252"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9"/>
          <p:cNvSpPr/>
          <p:nvPr/>
        </p:nvSpPr>
        <p:spPr>
          <a:xfrm>
            <a:off x="1530532" y="2424635"/>
            <a:ext cx="10185" cy="11242"/>
          </a:xfrm>
          <a:custGeom>
            <a:avLst/>
            <a:gdLst/>
            <a:ahLst/>
            <a:cxnLst/>
            <a:rect l="l" t="t" r="r" b="b"/>
            <a:pathLst>
              <a:path w="614" h="650" extrusionOk="0">
                <a:moveTo>
                  <a:pt x="294" y="1"/>
                </a:moveTo>
                <a:lnTo>
                  <a:pt x="1" y="189"/>
                </a:lnTo>
                <a:cubicBezTo>
                  <a:pt x="1" y="189"/>
                  <a:pt x="84" y="314"/>
                  <a:pt x="147" y="419"/>
                </a:cubicBezTo>
                <a:cubicBezTo>
                  <a:pt x="231" y="545"/>
                  <a:pt x="315" y="649"/>
                  <a:pt x="315" y="649"/>
                </a:cubicBezTo>
                <a:lnTo>
                  <a:pt x="608" y="440"/>
                </a:lnTo>
                <a:cubicBezTo>
                  <a:pt x="609" y="442"/>
                  <a:pt x="610" y="443"/>
                  <a:pt x="611" y="443"/>
                </a:cubicBezTo>
                <a:cubicBezTo>
                  <a:pt x="614" y="443"/>
                  <a:pt x="536" y="345"/>
                  <a:pt x="440" y="231"/>
                </a:cubicBezTo>
                <a:cubicBezTo>
                  <a:pt x="356" y="105"/>
                  <a:pt x="294" y="1"/>
                  <a:pt x="294" y="1"/>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9"/>
          <p:cNvSpPr/>
          <p:nvPr/>
        </p:nvSpPr>
        <p:spPr>
          <a:xfrm>
            <a:off x="1540600" y="2439111"/>
            <a:ext cx="10782" cy="11605"/>
          </a:xfrm>
          <a:custGeom>
            <a:avLst/>
            <a:gdLst/>
            <a:ahLst/>
            <a:cxnLst/>
            <a:rect l="l" t="t" r="r" b="b"/>
            <a:pathLst>
              <a:path w="650" h="671" extrusionOk="0">
                <a:moveTo>
                  <a:pt x="294" y="1"/>
                </a:moveTo>
                <a:lnTo>
                  <a:pt x="1" y="210"/>
                </a:lnTo>
                <a:cubicBezTo>
                  <a:pt x="1" y="210"/>
                  <a:pt x="84" y="335"/>
                  <a:pt x="189" y="440"/>
                </a:cubicBezTo>
                <a:cubicBezTo>
                  <a:pt x="252" y="545"/>
                  <a:pt x="356" y="670"/>
                  <a:pt x="356" y="670"/>
                </a:cubicBezTo>
                <a:lnTo>
                  <a:pt x="649" y="461"/>
                </a:lnTo>
                <a:cubicBezTo>
                  <a:pt x="649" y="461"/>
                  <a:pt x="566" y="356"/>
                  <a:pt x="461" y="231"/>
                </a:cubicBezTo>
                <a:cubicBezTo>
                  <a:pt x="356" y="126"/>
                  <a:pt x="294" y="1"/>
                  <a:pt x="294" y="1"/>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9"/>
          <p:cNvSpPr/>
          <p:nvPr/>
        </p:nvSpPr>
        <p:spPr>
          <a:xfrm>
            <a:off x="1551365" y="2453224"/>
            <a:ext cx="10417" cy="11242"/>
          </a:xfrm>
          <a:custGeom>
            <a:avLst/>
            <a:gdLst/>
            <a:ahLst/>
            <a:cxnLst/>
            <a:rect l="l" t="t" r="r" b="b"/>
            <a:pathLst>
              <a:path w="628" h="650" extrusionOk="0">
                <a:moveTo>
                  <a:pt x="272" y="1"/>
                </a:moveTo>
                <a:lnTo>
                  <a:pt x="0" y="210"/>
                </a:lnTo>
                <a:cubicBezTo>
                  <a:pt x="0" y="210"/>
                  <a:pt x="84" y="314"/>
                  <a:pt x="189" y="440"/>
                </a:cubicBezTo>
                <a:cubicBezTo>
                  <a:pt x="293" y="545"/>
                  <a:pt x="356" y="649"/>
                  <a:pt x="356" y="649"/>
                </a:cubicBezTo>
                <a:lnTo>
                  <a:pt x="628" y="419"/>
                </a:lnTo>
                <a:cubicBezTo>
                  <a:pt x="628" y="419"/>
                  <a:pt x="523" y="314"/>
                  <a:pt x="440" y="210"/>
                </a:cubicBezTo>
                <a:cubicBezTo>
                  <a:pt x="335" y="126"/>
                  <a:pt x="272" y="1"/>
                  <a:pt x="272" y="1"/>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9"/>
          <p:cNvSpPr/>
          <p:nvPr/>
        </p:nvSpPr>
        <p:spPr>
          <a:xfrm>
            <a:off x="1504856" y="2377956"/>
            <a:ext cx="9737" cy="11951"/>
          </a:xfrm>
          <a:custGeom>
            <a:avLst/>
            <a:gdLst/>
            <a:ahLst/>
            <a:cxnLst/>
            <a:rect l="l" t="t" r="r" b="b"/>
            <a:pathLst>
              <a:path w="587" h="691" extrusionOk="0">
                <a:moveTo>
                  <a:pt x="314" y="0"/>
                </a:moveTo>
                <a:lnTo>
                  <a:pt x="0" y="168"/>
                </a:lnTo>
                <a:cubicBezTo>
                  <a:pt x="0" y="168"/>
                  <a:pt x="63" y="293"/>
                  <a:pt x="147" y="419"/>
                </a:cubicBezTo>
                <a:cubicBezTo>
                  <a:pt x="210" y="544"/>
                  <a:pt x="272" y="691"/>
                  <a:pt x="272" y="691"/>
                </a:cubicBezTo>
                <a:lnTo>
                  <a:pt x="586" y="524"/>
                </a:lnTo>
                <a:cubicBezTo>
                  <a:pt x="586" y="524"/>
                  <a:pt x="524" y="398"/>
                  <a:pt x="461" y="272"/>
                </a:cubicBezTo>
                <a:cubicBezTo>
                  <a:pt x="377" y="126"/>
                  <a:pt x="314" y="0"/>
                  <a:pt x="314" y="0"/>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9"/>
          <p:cNvSpPr/>
          <p:nvPr/>
        </p:nvSpPr>
        <p:spPr>
          <a:xfrm>
            <a:off x="1512834" y="2393884"/>
            <a:ext cx="10085" cy="11588"/>
          </a:xfrm>
          <a:custGeom>
            <a:avLst/>
            <a:gdLst/>
            <a:ahLst/>
            <a:cxnLst/>
            <a:rect l="l" t="t" r="r" b="b"/>
            <a:pathLst>
              <a:path w="608" h="670" extrusionOk="0">
                <a:moveTo>
                  <a:pt x="315" y="0"/>
                </a:moveTo>
                <a:lnTo>
                  <a:pt x="1" y="147"/>
                </a:lnTo>
                <a:cubicBezTo>
                  <a:pt x="1" y="147"/>
                  <a:pt x="43" y="293"/>
                  <a:pt x="126" y="419"/>
                </a:cubicBezTo>
                <a:lnTo>
                  <a:pt x="294" y="670"/>
                </a:lnTo>
                <a:lnTo>
                  <a:pt x="607" y="502"/>
                </a:lnTo>
                <a:cubicBezTo>
                  <a:pt x="587" y="481"/>
                  <a:pt x="524" y="398"/>
                  <a:pt x="440" y="251"/>
                </a:cubicBezTo>
                <a:cubicBezTo>
                  <a:pt x="356" y="126"/>
                  <a:pt x="315" y="0"/>
                  <a:pt x="315" y="0"/>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9"/>
          <p:cNvSpPr/>
          <p:nvPr/>
        </p:nvSpPr>
        <p:spPr>
          <a:xfrm>
            <a:off x="1521509" y="2409796"/>
            <a:ext cx="10085" cy="11605"/>
          </a:xfrm>
          <a:custGeom>
            <a:avLst/>
            <a:gdLst/>
            <a:ahLst/>
            <a:cxnLst/>
            <a:rect l="l" t="t" r="r" b="b"/>
            <a:pathLst>
              <a:path w="608" h="671" extrusionOk="0">
                <a:moveTo>
                  <a:pt x="294" y="1"/>
                </a:moveTo>
                <a:lnTo>
                  <a:pt x="1" y="168"/>
                </a:lnTo>
                <a:lnTo>
                  <a:pt x="147" y="440"/>
                </a:lnTo>
                <a:cubicBezTo>
                  <a:pt x="231" y="566"/>
                  <a:pt x="315" y="670"/>
                  <a:pt x="315" y="670"/>
                </a:cubicBezTo>
                <a:lnTo>
                  <a:pt x="608" y="482"/>
                </a:lnTo>
                <a:cubicBezTo>
                  <a:pt x="587" y="461"/>
                  <a:pt x="524" y="336"/>
                  <a:pt x="440" y="231"/>
                </a:cubicBezTo>
                <a:cubicBezTo>
                  <a:pt x="356" y="84"/>
                  <a:pt x="294" y="1"/>
                  <a:pt x="294" y="1"/>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9"/>
          <p:cNvSpPr/>
          <p:nvPr/>
        </p:nvSpPr>
        <p:spPr>
          <a:xfrm>
            <a:off x="1486461" y="2328370"/>
            <a:ext cx="8692" cy="11605"/>
          </a:xfrm>
          <a:custGeom>
            <a:avLst/>
            <a:gdLst/>
            <a:ahLst/>
            <a:cxnLst/>
            <a:rect l="l" t="t" r="r" b="b"/>
            <a:pathLst>
              <a:path w="524" h="671" extrusionOk="0">
                <a:moveTo>
                  <a:pt x="335" y="1"/>
                </a:moveTo>
                <a:lnTo>
                  <a:pt x="0" y="106"/>
                </a:lnTo>
                <a:cubicBezTo>
                  <a:pt x="0" y="106"/>
                  <a:pt x="21" y="231"/>
                  <a:pt x="63" y="378"/>
                </a:cubicBezTo>
                <a:cubicBezTo>
                  <a:pt x="126" y="524"/>
                  <a:pt x="168" y="671"/>
                  <a:pt x="168" y="671"/>
                </a:cubicBezTo>
                <a:lnTo>
                  <a:pt x="524" y="566"/>
                </a:lnTo>
                <a:cubicBezTo>
                  <a:pt x="524" y="524"/>
                  <a:pt x="461" y="378"/>
                  <a:pt x="419" y="252"/>
                </a:cubicBezTo>
                <a:cubicBezTo>
                  <a:pt x="356" y="126"/>
                  <a:pt x="335" y="1"/>
                  <a:pt x="335" y="1"/>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9"/>
          <p:cNvSpPr/>
          <p:nvPr/>
        </p:nvSpPr>
        <p:spPr>
          <a:xfrm>
            <a:off x="1491669" y="2345025"/>
            <a:ext cx="9040" cy="11242"/>
          </a:xfrm>
          <a:custGeom>
            <a:avLst/>
            <a:gdLst/>
            <a:ahLst/>
            <a:cxnLst/>
            <a:rect l="l" t="t" r="r" b="b"/>
            <a:pathLst>
              <a:path w="545" h="650" extrusionOk="0">
                <a:moveTo>
                  <a:pt x="335" y="0"/>
                </a:moveTo>
                <a:lnTo>
                  <a:pt x="0" y="126"/>
                </a:lnTo>
                <a:lnTo>
                  <a:pt x="84" y="398"/>
                </a:lnTo>
                <a:lnTo>
                  <a:pt x="189" y="649"/>
                </a:lnTo>
                <a:lnTo>
                  <a:pt x="503" y="524"/>
                </a:lnTo>
                <a:cubicBezTo>
                  <a:pt x="544" y="524"/>
                  <a:pt x="482" y="398"/>
                  <a:pt x="440" y="252"/>
                </a:cubicBezTo>
                <a:lnTo>
                  <a:pt x="335"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9"/>
          <p:cNvSpPr/>
          <p:nvPr/>
        </p:nvSpPr>
        <p:spPr>
          <a:xfrm>
            <a:off x="1498254" y="2361663"/>
            <a:ext cx="9389" cy="11242"/>
          </a:xfrm>
          <a:custGeom>
            <a:avLst/>
            <a:gdLst/>
            <a:ahLst/>
            <a:cxnLst/>
            <a:rect l="l" t="t" r="r" b="b"/>
            <a:pathLst>
              <a:path w="566" h="650" extrusionOk="0">
                <a:moveTo>
                  <a:pt x="315" y="1"/>
                </a:moveTo>
                <a:lnTo>
                  <a:pt x="1" y="126"/>
                </a:lnTo>
                <a:cubicBezTo>
                  <a:pt x="1" y="126"/>
                  <a:pt x="43" y="168"/>
                  <a:pt x="43" y="210"/>
                </a:cubicBezTo>
                <a:cubicBezTo>
                  <a:pt x="64" y="273"/>
                  <a:pt x="85" y="336"/>
                  <a:pt x="126" y="398"/>
                </a:cubicBezTo>
                <a:cubicBezTo>
                  <a:pt x="168" y="524"/>
                  <a:pt x="252" y="650"/>
                  <a:pt x="252" y="650"/>
                </a:cubicBezTo>
                <a:lnTo>
                  <a:pt x="566" y="524"/>
                </a:lnTo>
                <a:cubicBezTo>
                  <a:pt x="545" y="524"/>
                  <a:pt x="482" y="398"/>
                  <a:pt x="419" y="273"/>
                </a:cubicBezTo>
                <a:cubicBezTo>
                  <a:pt x="398" y="210"/>
                  <a:pt x="378" y="126"/>
                  <a:pt x="357" y="85"/>
                </a:cubicBezTo>
                <a:cubicBezTo>
                  <a:pt x="315" y="22"/>
                  <a:pt x="315" y="1"/>
                  <a:pt x="315" y="1"/>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9"/>
          <p:cNvSpPr/>
          <p:nvPr/>
        </p:nvSpPr>
        <p:spPr>
          <a:xfrm>
            <a:off x="1474667" y="2275914"/>
            <a:ext cx="7647" cy="10861"/>
          </a:xfrm>
          <a:custGeom>
            <a:avLst/>
            <a:gdLst/>
            <a:ahLst/>
            <a:cxnLst/>
            <a:rect l="l" t="t" r="r" b="b"/>
            <a:pathLst>
              <a:path w="461" h="628" extrusionOk="0">
                <a:moveTo>
                  <a:pt x="356" y="0"/>
                </a:moveTo>
                <a:lnTo>
                  <a:pt x="0" y="42"/>
                </a:lnTo>
                <a:lnTo>
                  <a:pt x="105" y="628"/>
                </a:lnTo>
                <a:lnTo>
                  <a:pt x="460" y="565"/>
                </a:lnTo>
                <a:lnTo>
                  <a:pt x="356" y="0"/>
                </a:lnTo>
                <a:close/>
              </a:path>
            </a:pathLst>
          </a:custGeom>
          <a:solidFill>
            <a:srgbClr val="AADDF6"/>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9"/>
          <p:cNvSpPr/>
          <p:nvPr/>
        </p:nvSpPr>
        <p:spPr>
          <a:xfrm>
            <a:off x="1478134" y="2293278"/>
            <a:ext cx="7647" cy="11588"/>
          </a:xfrm>
          <a:custGeom>
            <a:avLst/>
            <a:gdLst/>
            <a:ahLst/>
            <a:cxnLst/>
            <a:rect l="l" t="t" r="r" b="b"/>
            <a:pathLst>
              <a:path w="461" h="670" extrusionOk="0">
                <a:moveTo>
                  <a:pt x="335" y="0"/>
                </a:moveTo>
                <a:lnTo>
                  <a:pt x="0" y="84"/>
                </a:lnTo>
                <a:cubicBezTo>
                  <a:pt x="0" y="84"/>
                  <a:pt x="21" y="210"/>
                  <a:pt x="42" y="377"/>
                </a:cubicBezTo>
                <a:cubicBezTo>
                  <a:pt x="63" y="503"/>
                  <a:pt x="126" y="670"/>
                  <a:pt x="126" y="670"/>
                </a:cubicBezTo>
                <a:lnTo>
                  <a:pt x="461" y="586"/>
                </a:lnTo>
                <a:cubicBezTo>
                  <a:pt x="440" y="565"/>
                  <a:pt x="419" y="419"/>
                  <a:pt x="398" y="293"/>
                </a:cubicBezTo>
                <a:cubicBezTo>
                  <a:pt x="356" y="168"/>
                  <a:pt x="335" y="0"/>
                  <a:pt x="335" y="0"/>
                </a:cubicBezTo>
                <a:close/>
              </a:path>
            </a:pathLst>
          </a:custGeom>
          <a:solidFill>
            <a:srgbClr val="AADDF6"/>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9"/>
          <p:cNvSpPr/>
          <p:nvPr/>
        </p:nvSpPr>
        <p:spPr>
          <a:xfrm>
            <a:off x="1481601" y="2311006"/>
            <a:ext cx="8344" cy="10879"/>
          </a:xfrm>
          <a:custGeom>
            <a:avLst/>
            <a:gdLst/>
            <a:ahLst/>
            <a:cxnLst/>
            <a:rect l="l" t="t" r="r" b="b"/>
            <a:pathLst>
              <a:path w="503" h="629" extrusionOk="0">
                <a:moveTo>
                  <a:pt x="335" y="1"/>
                </a:moveTo>
                <a:lnTo>
                  <a:pt x="1" y="84"/>
                </a:lnTo>
                <a:cubicBezTo>
                  <a:pt x="1" y="84"/>
                  <a:pt x="1" y="105"/>
                  <a:pt x="21" y="168"/>
                </a:cubicBezTo>
                <a:cubicBezTo>
                  <a:pt x="42" y="210"/>
                  <a:pt x="42" y="294"/>
                  <a:pt x="84" y="335"/>
                </a:cubicBezTo>
                <a:cubicBezTo>
                  <a:pt x="126" y="482"/>
                  <a:pt x="147" y="628"/>
                  <a:pt x="147" y="628"/>
                </a:cubicBezTo>
                <a:lnTo>
                  <a:pt x="503" y="524"/>
                </a:lnTo>
                <a:cubicBezTo>
                  <a:pt x="503" y="524"/>
                  <a:pt x="461" y="398"/>
                  <a:pt x="419" y="273"/>
                </a:cubicBezTo>
                <a:cubicBezTo>
                  <a:pt x="398" y="189"/>
                  <a:pt x="398" y="126"/>
                  <a:pt x="356" y="84"/>
                </a:cubicBezTo>
                <a:cubicBezTo>
                  <a:pt x="356" y="22"/>
                  <a:pt x="335" y="1"/>
                  <a:pt x="335" y="1"/>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9"/>
          <p:cNvSpPr/>
          <p:nvPr/>
        </p:nvSpPr>
        <p:spPr>
          <a:xfrm>
            <a:off x="1470836" y="2222350"/>
            <a:ext cx="5922" cy="10515"/>
          </a:xfrm>
          <a:custGeom>
            <a:avLst/>
            <a:gdLst/>
            <a:ahLst/>
            <a:cxnLst/>
            <a:rect l="l" t="t" r="r" b="b"/>
            <a:pathLst>
              <a:path w="357" h="608" extrusionOk="0">
                <a:moveTo>
                  <a:pt x="1" y="0"/>
                </a:moveTo>
                <a:lnTo>
                  <a:pt x="1" y="607"/>
                </a:lnTo>
                <a:lnTo>
                  <a:pt x="357" y="586"/>
                </a:lnTo>
                <a:lnTo>
                  <a:pt x="336" y="0"/>
                </a:lnTo>
                <a:close/>
              </a:path>
            </a:pathLst>
          </a:custGeom>
          <a:solidFill>
            <a:srgbClr val="AADDF6"/>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9"/>
          <p:cNvSpPr/>
          <p:nvPr/>
        </p:nvSpPr>
        <p:spPr>
          <a:xfrm>
            <a:off x="1471184" y="2240441"/>
            <a:ext cx="6618" cy="10515"/>
          </a:xfrm>
          <a:custGeom>
            <a:avLst/>
            <a:gdLst/>
            <a:ahLst/>
            <a:cxnLst/>
            <a:rect l="l" t="t" r="r" b="b"/>
            <a:pathLst>
              <a:path w="399" h="608" extrusionOk="0">
                <a:moveTo>
                  <a:pt x="1" y="1"/>
                </a:moveTo>
                <a:lnTo>
                  <a:pt x="43" y="607"/>
                </a:lnTo>
                <a:lnTo>
                  <a:pt x="398" y="586"/>
                </a:lnTo>
                <a:lnTo>
                  <a:pt x="357" y="1"/>
                </a:lnTo>
                <a:close/>
              </a:path>
            </a:pathLst>
          </a:custGeom>
          <a:solidFill>
            <a:srgbClr val="AADDF6"/>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9"/>
          <p:cNvSpPr/>
          <p:nvPr/>
        </p:nvSpPr>
        <p:spPr>
          <a:xfrm>
            <a:off x="1472577" y="2258169"/>
            <a:ext cx="6967" cy="10515"/>
          </a:xfrm>
          <a:custGeom>
            <a:avLst/>
            <a:gdLst/>
            <a:ahLst/>
            <a:cxnLst/>
            <a:rect l="l" t="t" r="r" b="b"/>
            <a:pathLst>
              <a:path w="420" h="608" extrusionOk="0">
                <a:moveTo>
                  <a:pt x="356" y="1"/>
                </a:moveTo>
                <a:lnTo>
                  <a:pt x="1" y="22"/>
                </a:lnTo>
                <a:lnTo>
                  <a:pt x="63" y="608"/>
                </a:lnTo>
                <a:lnTo>
                  <a:pt x="419" y="566"/>
                </a:lnTo>
                <a:lnTo>
                  <a:pt x="356" y="1"/>
                </a:lnTo>
                <a:close/>
              </a:path>
            </a:pathLst>
          </a:custGeom>
          <a:solidFill>
            <a:srgbClr val="AADDF6"/>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9"/>
          <p:cNvSpPr/>
          <p:nvPr/>
        </p:nvSpPr>
        <p:spPr>
          <a:xfrm>
            <a:off x="1472577" y="1840195"/>
            <a:ext cx="726085" cy="378553"/>
          </a:xfrm>
          <a:custGeom>
            <a:avLst/>
            <a:gdLst/>
            <a:ahLst/>
            <a:cxnLst/>
            <a:rect l="l" t="t" r="r" b="b"/>
            <a:pathLst>
              <a:path w="43773" h="21888" fill="none" extrusionOk="0">
                <a:moveTo>
                  <a:pt x="1" y="21887"/>
                </a:moveTo>
                <a:cubicBezTo>
                  <a:pt x="1" y="9814"/>
                  <a:pt x="9793" y="1"/>
                  <a:pt x="21887" y="1"/>
                </a:cubicBezTo>
                <a:cubicBezTo>
                  <a:pt x="33960" y="1"/>
                  <a:pt x="43773" y="9814"/>
                  <a:pt x="43773" y="21887"/>
                </a:cubicBezTo>
              </a:path>
            </a:pathLst>
          </a:custGeom>
          <a:solidFill>
            <a:srgbClr val="1EFFC1"/>
          </a:solidFill>
          <a:ln w="19050" cap="flat" cmpd="sng">
            <a:solidFill>
              <a:srgbClr val="FFFFFF"/>
            </a:solidFill>
            <a:prstDash val="solid"/>
            <a:miter lim="209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9"/>
          <p:cNvSpPr/>
          <p:nvPr/>
        </p:nvSpPr>
        <p:spPr>
          <a:xfrm>
            <a:off x="1455924" y="2208964"/>
            <a:ext cx="35763" cy="36925"/>
          </a:xfrm>
          <a:custGeom>
            <a:avLst/>
            <a:gdLst/>
            <a:ahLst/>
            <a:cxnLst/>
            <a:rect l="l" t="t" r="r" b="b"/>
            <a:pathLst>
              <a:path w="2156" h="2135" extrusionOk="0">
                <a:moveTo>
                  <a:pt x="1067" y="0"/>
                </a:moveTo>
                <a:cubicBezTo>
                  <a:pt x="481" y="0"/>
                  <a:pt x="0" y="460"/>
                  <a:pt x="0" y="1067"/>
                </a:cubicBezTo>
                <a:cubicBezTo>
                  <a:pt x="0" y="1653"/>
                  <a:pt x="481" y="2134"/>
                  <a:pt x="1067" y="2134"/>
                </a:cubicBezTo>
                <a:cubicBezTo>
                  <a:pt x="1674" y="2134"/>
                  <a:pt x="2155" y="1674"/>
                  <a:pt x="2155" y="1067"/>
                </a:cubicBezTo>
                <a:cubicBezTo>
                  <a:pt x="2155" y="481"/>
                  <a:pt x="1653" y="21"/>
                  <a:pt x="1067" y="0"/>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9"/>
          <p:cNvSpPr/>
          <p:nvPr/>
        </p:nvSpPr>
        <p:spPr>
          <a:xfrm>
            <a:off x="1821716" y="2576989"/>
            <a:ext cx="35414" cy="37288"/>
          </a:xfrm>
          <a:custGeom>
            <a:avLst/>
            <a:gdLst/>
            <a:ahLst/>
            <a:cxnLst/>
            <a:rect l="l" t="t" r="r" b="b"/>
            <a:pathLst>
              <a:path w="2135" h="2156" extrusionOk="0">
                <a:moveTo>
                  <a:pt x="1068" y="0"/>
                </a:moveTo>
                <a:cubicBezTo>
                  <a:pt x="461" y="0"/>
                  <a:pt x="1" y="482"/>
                  <a:pt x="1" y="1068"/>
                </a:cubicBezTo>
                <a:cubicBezTo>
                  <a:pt x="1" y="1674"/>
                  <a:pt x="461" y="2156"/>
                  <a:pt x="1068" y="2156"/>
                </a:cubicBezTo>
                <a:cubicBezTo>
                  <a:pt x="1675" y="2156"/>
                  <a:pt x="2135" y="1674"/>
                  <a:pt x="2135" y="1068"/>
                </a:cubicBezTo>
                <a:cubicBezTo>
                  <a:pt x="2135" y="482"/>
                  <a:pt x="1675" y="0"/>
                  <a:pt x="1068" y="0"/>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9"/>
          <p:cNvSpPr/>
          <p:nvPr/>
        </p:nvSpPr>
        <p:spPr>
          <a:xfrm>
            <a:off x="2179198" y="2208964"/>
            <a:ext cx="35414" cy="36925"/>
          </a:xfrm>
          <a:custGeom>
            <a:avLst/>
            <a:gdLst/>
            <a:ahLst/>
            <a:cxnLst/>
            <a:rect l="l" t="t" r="r" b="b"/>
            <a:pathLst>
              <a:path w="2135" h="2135" extrusionOk="0">
                <a:moveTo>
                  <a:pt x="1067" y="0"/>
                </a:moveTo>
                <a:cubicBezTo>
                  <a:pt x="460" y="0"/>
                  <a:pt x="0" y="460"/>
                  <a:pt x="0" y="1067"/>
                </a:cubicBezTo>
                <a:cubicBezTo>
                  <a:pt x="0" y="1653"/>
                  <a:pt x="460" y="2134"/>
                  <a:pt x="1067" y="2134"/>
                </a:cubicBezTo>
                <a:cubicBezTo>
                  <a:pt x="1674" y="2134"/>
                  <a:pt x="2134" y="1674"/>
                  <a:pt x="2134" y="1067"/>
                </a:cubicBezTo>
                <a:cubicBezTo>
                  <a:pt x="2134" y="481"/>
                  <a:pt x="1674" y="21"/>
                  <a:pt x="1067" y="0"/>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9"/>
          <p:cNvSpPr/>
          <p:nvPr/>
        </p:nvSpPr>
        <p:spPr>
          <a:xfrm>
            <a:off x="1534015" y="1908961"/>
            <a:ext cx="610851" cy="637269"/>
          </a:xfrm>
          <a:custGeom>
            <a:avLst/>
            <a:gdLst/>
            <a:ahLst/>
            <a:cxnLst/>
            <a:rect l="l" t="t" r="r" b="b"/>
            <a:pathLst>
              <a:path w="36826" h="36847" fill="none" extrusionOk="0">
                <a:moveTo>
                  <a:pt x="22367" y="2197"/>
                </a:moveTo>
                <a:cubicBezTo>
                  <a:pt x="31323" y="4374"/>
                  <a:pt x="36826" y="13413"/>
                  <a:pt x="34650" y="22368"/>
                </a:cubicBezTo>
                <a:cubicBezTo>
                  <a:pt x="32473" y="31344"/>
                  <a:pt x="23434" y="36847"/>
                  <a:pt x="14458" y="34671"/>
                </a:cubicBezTo>
                <a:cubicBezTo>
                  <a:pt x="5503" y="32495"/>
                  <a:pt x="0" y="23456"/>
                  <a:pt x="2176" y="14480"/>
                </a:cubicBezTo>
                <a:cubicBezTo>
                  <a:pt x="4352" y="5503"/>
                  <a:pt x="13391" y="0"/>
                  <a:pt x="22367" y="2197"/>
                </a:cubicBezTo>
                <a:close/>
              </a:path>
            </a:pathLst>
          </a:custGeom>
          <a:solidFill>
            <a:srgbClr val="1EFFC1"/>
          </a:solidFill>
          <a:ln w="28575" cap="flat" cmpd="sng">
            <a:solidFill>
              <a:srgbClr val="FFFFFF"/>
            </a:solidFill>
            <a:prstDash val="solid"/>
            <a:miter lim="209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9"/>
          <p:cNvSpPr/>
          <p:nvPr/>
        </p:nvSpPr>
        <p:spPr>
          <a:xfrm>
            <a:off x="2330856" y="2099798"/>
            <a:ext cx="228725" cy="236457"/>
          </a:xfrm>
          <a:custGeom>
            <a:avLst/>
            <a:gdLst/>
            <a:ahLst/>
            <a:cxnLst/>
            <a:rect l="l" t="t" r="r" b="b"/>
            <a:pathLst>
              <a:path w="13789" h="13672" extrusionOk="0">
                <a:moveTo>
                  <a:pt x="4610" y="613"/>
                </a:moveTo>
                <a:cubicBezTo>
                  <a:pt x="5550" y="613"/>
                  <a:pt x="6492" y="985"/>
                  <a:pt x="7198" y="1734"/>
                </a:cubicBezTo>
                <a:cubicBezTo>
                  <a:pt x="8516" y="3136"/>
                  <a:pt x="8474" y="5396"/>
                  <a:pt x="7030" y="6735"/>
                </a:cubicBezTo>
                <a:cubicBezTo>
                  <a:pt x="6356" y="7369"/>
                  <a:pt x="5483" y="7689"/>
                  <a:pt x="4610" y="7689"/>
                </a:cubicBezTo>
                <a:cubicBezTo>
                  <a:pt x="3667" y="7689"/>
                  <a:pt x="2725" y="7317"/>
                  <a:pt x="2030" y="6568"/>
                </a:cubicBezTo>
                <a:cubicBezTo>
                  <a:pt x="691" y="5166"/>
                  <a:pt x="753" y="2906"/>
                  <a:pt x="2197" y="1567"/>
                </a:cubicBezTo>
                <a:cubicBezTo>
                  <a:pt x="2871" y="933"/>
                  <a:pt x="3739" y="613"/>
                  <a:pt x="4610" y="613"/>
                </a:cubicBezTo>
                <a:close/>
                <a:moveTo>
                  <a:pt x="4605" y="1"/>
                </a:moveTo>
                <a:cubicBezTo>
                  <a:pt x="3589" y="1"/>
                  <a:pt x="2562" y="373"/>
                  <a:pt x="1758" y="1127"/>
                </a:cubicBezTo>
                <a:cubicBezTo>
                  <a:pt x="84" y="2697"/>
                  <a:pt x="0" y="5312"/>
                  <a:pt x="1569" y="6986"/>
                </a:cubicBezTo>
                <a:cubicBezTo>
                  <a:pt x="2389" y="7853"/>
                  <a:pt x="3484" y="8293"/>
                  <a:pt x="4582" y="8293"/>
                </a:cubicBezTo>
                <a:cubicBezTo>
                  <a:pt x="5447" y="8293"/>
                  <a:pt x="6314" y="8020"/>
                  <a:pt x="7051" y="7467"/>
                </a:cubicBezTo>
                <a:lnTo>
                  <a:pt x="8349" y="8827"/>
                </a:lnTo>
                <a:cubicBezTo>
                  <a:pt x="8139" y="9288"/>
                  <a:pt x="8202" y="9832"/>
                  <a:pt x="8579" y="10229"/>
                </a:cubicBezTo>
                <a:lnTo>
                  <a:pt x="11424" y="13263"/>
                </a:lnTo>
                <a:cubicBezTo>
                  <a:pt x="11686" y="13536"/>
                  <a:pt x="12033" y="13672"/>
                  <a:pt x="12373" y="13672"/>
                </a:cubicBezTo>
                <a:cubicBezTo>
                  <a:pt x="12686" y="13672"/>
                  <a:pt x="12993" y="13557"/>
                  <a:pt x="13224" y="13326"/>
                </a:cubicBezTo>
                <a:cubicBezTo>
                  <a:pt x="13747" y="12824"/>
                  <a:pt x="13789" y="12008"/>
                  <a:pt x="13287" y="11506"/>
                </a:cubicBezTo>
                <a:lnTo>
                  <a:pt x="10441" y="8472"/>
                </a:lnTo>
                <a:cubicBezTo>
                  <a:pt x="10180" y="8211"/>
                  <a:pt x="9829" y="8081"/>
                  <a:pt x="9478" y="8081"/>
                </a:cubicBezTo>
                <a:cubicBezTo>
                  <a:pt x="9322" y="8081"/>
                  <a:pt x="9166" y="8106"/>
                  <a:pt x="9018" y="8158"/>
                </a:cubicBezTo>
                <a:lnTo>
                  <a:pt x="7742" y="6798"/>
                </a:lnTo>
                <a:cubicBezTo>
                  <a:pt x="9081" y="5208"/>
                  <a:pt x="9039" y="2822"/>
                  <a:pt x="7574" y="1295"/>
                </a:cubicBezTo>
                <a:cubicBezTo>
                  <a:pt x="6792" y="436"/>
                  <a:pt x="5704" y="1"/>
                  <a:pt x="4605" y="1"/>
                </a:cubicBezTo>
                <a:close/>
              </a:path>
            </a:pathLst>
          </a:custGeom>
          <a:solidFill>
            <a:srgbClr val="1EFF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9"/>
          <p:cNvSpPr/>
          <p:nvPr/>
        </p:nvSpPr>
        <p:spPr>
          <a:xfrm>
            <a:off x="2341953" y="2110400"/>
            <a:ext cx="129830" cy="122241"/>
          </a:xfrm>
          <a:custGeom>
            <a:avLst/>
            <a:gdLst/>
            <a:ahLst/>
            <a:cxnLst/>
            <a:rect l="l" t="t" r="r" b="b"/>
            <a:pathLst>
              <a:path w="7827" h="7068" extrusionOk="0">
                <a:moveTo>
                  <a:pt x="3934" y="0"/>
                </a:moveTo>
                <a:cubicBezTo>
                  <a:pt x="3065" y="0"/>
                  <a:pt x="2192" y="320"/>
                  <a:pt x="1507" y="954"/>
                </a:cubicBezTo>
                <a:cubicBezTo>
                  <a:pt x="84" y="2293"/>
                  <a:pt x="1" y="4553"/>
                  <a:pt x="1340" y="5955"/>
                </a:cubicBezTo>
                <a:cubicBezTo>
                  <a:pt x="2037" y="6696"/>
                  <a:pt x="2979" y="7068"/>
                  <a:pt x="3923" y="7068"/>
                </a:cubicBezTo>
                <a:cubicBezTo>
                  <a:pt x="4790" y="7068"/>
                  <a:pt x="5659" y="6753"/>
                  <a:pt x="6340" y="6122"/>
                </a:cubicBezTo>
                <a:cubicBezTo>
                  <a:pt x="7742" y="4783"/>
                  <a:pt x="7826" y="2523"/>
                  <a:pt x="6487" y="1121"/>
                </a:cubicBezTo>
                <a:cubicBezTo>
                  <a:pt x="5803" y="372"/>
                  <a:pt x="4871" y="0"/>
                  <a:pt x="3934" y="0"/>
                </a:cubicBezTo>
                <a:close/>
              </a:path>
            </a:pathLst>
          </a:custGeom>
          <a:solidFill>
            <a:srgbClr val="052643"/>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9"/>
          <p:cNvSpPr/>
          <p:nvPr/>
        </p:nvSpPr>
        <p:spPr>
          <a:xfrm>
            <a:off x="902368" y="2648643"/>
            <a:ext cx="237400" cy="154168"/>
          </a:xfrm>
          <a:custGeom>
            <a:avLst/>
            <a:gdLst/>
            <a:ahLst/>
            <a:cxnLst/>
            <a:rect l="l" t="t" r="r" b="b"/>
            <a:pathLst>
              <a:path w="14312" h="8914" extrusionOk="0">
                <a:moveTo>
                  <a:pt x="837" y="0"/>
                </a:moveTo>
                <a:cubicBezTo>
                  <a:pt x="377" y="0"/>
                  <a:pt x="0" y="356"/>
                  <a:pt x="0" y="837"/>
                </a:cubicBezTo>
                <a:lnTo>
                  <a:pt x="0" y="8077"/>
                </a:lnTo>
                <a:cubicBezTo>
                  <a:pt x="0" y="8537"/>
                  <a:pt x="377" y="8914"/>
                  <a:pt x="837" y="8914"/>
                </a:cubicBezTo>
                <a:lnTo>
                  <a:pt x="13475" y="8914"/>
                </a:lnTo>
                <a:cubicBezTo>
                  <a:pt x="13935" y="8914"/>
                  <a:pt x="14312" y="8537"/>
                  <a:pt x="14312" y="8077"/>
                </a:cubicBezTo>
                <a:lnTo>
                  <a:pt x="14312" y="837"/>
                </a:lnTo>
                <a:cubicBezTo>
                  <a:pt x="14312" y="356"/>
                  <a:pt x="13935" y="0"/>
                  <a:pt x="13475" y="0"/>
                </a:cubicBezTo>
                <a:close/>
              </a:path>
            </a:pathLst>
          </a:custGeom>
          <a:solidFill>
            <a:srgbClr val="1EFF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9"/>
          <p:cNvSpPr/>
          <p:nvPr/>
        </p:nvSpPr>
        <p:spPr>
          <a:xfrm>
            <a:off x="922836" y="2669259"/>
            <a:ext cx="71160" cy="28260"/>
          </a:xfrm>
          <a:custGeom>
            <a:avLst/>
            <a:gdLst/>
            <a:ahLst/>
            <a:cxnLst/>
            <a:rect l="l" t="t" r="r" b="b"/>
            <a:pathLst>
              <a:path w="4290" h="1634" extrusionOk="0">
                <a:moveTo>
                  <a:pt x="607" y="1"/>
                </a:moveTo>
                <a:cubicBezTo>
                  <a:pt x="252" y="1"/>
                  <a:pt x="1" y="252"/>
                  <a:pt x="1" y="608"/>
                </a:cubicBezTo>
                <a:lnTo>
                  <a:pt x="1" y="1026"/>
                </a:lnTo>
                <a:cubicBezTo>
                  <a:pt x="1" y="1361"/>
                  <a:pt x="252" y="1633"/>
                  <a:pt x="607" y="1633"/>
                </a:cubicBezTo>
                <a:lnTo>
                  <a:pt x="3683" y="1633"/>
                </a:lnTo>
                <a:cubicBezTo>
                  <a:pt x="3997" y="1633"/>
                  <a:pt x="4290" y="1361"/>
                  <a:pt x="4290" y="1026"/>
                </a:cubicBezTo>
                <a:lnTo>
                  <a:pt x="4290" y="608"/>
                </a:lnTo>
                <a:cubicBezTo>
                  <a:pt x="4290" y="252"/>
                  <a:pt x="4018" y="1"/>
                  <a:pt x="3683" y="1"/>
                </a:cubicBez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9"/>
          <p:cNvSpPr/>
          <p:nvPr/>
        </p:nvSpPr>
        <p:spPr>
          <a:xfrm>
            <a:off x="922836" y="2711961"/>
            <a:ext cx="71160" cy="69872"/>
          </a:xfrm>
          <a:custGeom>
            <a:avLst/>
            <a:gdLst/>
            <a:ahLst/>
            <a:cxnLst/>
            <a:rect l="l" t="t" r="r" b="b"/>
            <a:pathLst>
              <a:path w="4290" h="4040" extrusionOk="0">
                <a:moveTo>
                  <a:pt x="607" y="1"/>
                </a:moveTo>
                <a:cubicBezTo>
                  <a:pt x="252" y="1"/>
                  <a:pt x="1" y="252"/>
                  <a:pt x="1" y="587"/>
                </a:cubicBezTo>
                <a:lnTo>
                  <a:pt x="1" y="3453"/>
                </a:lnTo>
                <a:cubicBezTo>
                  <a:pt x="1" y="3788"/>
                  <a:pt x="252" y="4039"/>
                  <a:pt x="607" y="4039"/>
                </a:cubicBezTo>
                <a:lnTo>
                  <a:pt x="3683" y="4039"/>
                </a:lnTo>
                <a:cubicBezTo>
                  <a:pt x="3997" y="4039"/>
                  <a:pt x="4290" y="3788"/>
                  <a:pt x="4290" y="3453"/>
                </a:cubicBezTo>
                <a:lnTo>
                  <a:pt x="4290" y="587"/>
                </a:lnTo>
                <a:cubicBezTo>
                  <a:pt x="4290" y="252"/>
                  <a:pt x="4018" y="1"/>
                  <a:pt x="3683" y="1"/>
                </a:cubicBez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9"/>
          <p:cNvSpPr/>
          <p:nvPr/>
        </p:nvSpPr>
        <p:spPr>
          <a:xfrm>
            <a:off x="1011344" y="2673254"/>
            <a:ext cx="111418" cy="17"/>
          </a:xfrm>
          <a:custGeom>
            <a:avLst/>
            <a:gdLst/>
            <a:ahLst/>
            <a:cxnLst/>
            <a:rect l="l" t="t" r="r" b="b"/>
            <a:pathLst>
              <a:path w="6717" h="1" fill="none" extrusionOk="0">
                <a:moveTo>
                  <a:pt x="0" y="0"/>
                </a:moveTo>
                <a:lnTo>
                  <a:pt x="6717" y="0"/>
                </a:lnTo>
              </a:path>
            </a:pathLst>
          </a:custGeom>
          <a:solidFill>
            <a:srgbClr val="091A51"/>
          </a:solidFill>
          <a:ln w="9525" cap="rnd" cmpd="sng">
            <a:solidFill>
              <a:srgbClr val="091A5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9"/>
          <p:cNvSpPr/>
          <p:nvPr/>
        </p:nvSpPr>
        <p:spPr>
          <a:xfrm>
            <a:off x="1011344" y="2688439"/>
            <a:ext cx="111418" cy="17"/>
          </a:xfrm>
          <a:custGeom>
            <a:avLst/>
            <a:gdLst/>
            <a:ahLst/>
            <a:cxnLst/>
            <a:rect l="l" t="t" r="r" b="b"/>
            <a:pathLst>
              <a:path w="6717" h="1" fill="none" extrusionOk="0">
                <a:moveTo>
                  <a:pt x="0" y="1"/>
                </a:moveTo>
                <a:lnTo>
                  <a:pt x="6717" y="1"/>
                </a:lnTo>
              </a:path>
            </a:pathLst>
          </a:custGeom>
          <a:solidFill>
            <a:srgbClr val="091A51"/>
          </a:solidFill>
          <a:ln w="9525" cap="rnd" cmpd="sng">
            <a:solidFill>
              <a:srgbClr val="091A5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9"/>
          <p:cNvSpPr/>
          <p:nvPr/>
        </p:nvSpPr>
        <p:spPr>
          <a:xfrm>
            <a:off x="1011344" y="2703279"/>
            <a:ext cx="111418" cy="17"/>
          </a:xfrm>
          <a:custGeom>
            <a:avLst/>
            <a:gdLst/>
            <a:ahLst/>
            <a:cxnLst/>
            <a:rect l="l" t="t" r="r" b="b"/>
            <a:pathLst>
              <a:path w="6717" h="1" fill="none" extrusionOk="0">
                <a:moveTo>
                  <a:pt x="0" y="1"/>
                </a:moveTo>
                <a:lnTo>
                  <a:pt x="6717" y="1"/>
                </a:lnTo>
              </a:path>
            </a:pathLst>
          </a:custGeom>
          <a:solidFill>
            <a:srgbClr val="091A51"/>
          </a:solidFill>
          <a:ln w="9525" cap="rnd" cmpd="sng">
            <a:solidFill>
              <a:srgbClr val="091A5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9"/>
          <p:cNvSpPr/>
          <p:nvPr/>
        </p:nvSpPr>
        <p:spPr>
          <a:xfrm>
            <a:off x="1011344" y="2718118"/>
            <a:ext cx="111418" cy="17"/>
          </a:xfrm>
          <a:custGeom>
            <a:avLst/>
            <a:gdLst/>
            <a:ahLst/>
            <a:cxnLst/>
            <a:rect l="l" t="t" r="r" b="b"/>
            <a:pathLst>
              <a:path w="6717" h="1" fill="none" extrusionOk="0">
                <a:moveTo>
                  <a:pt x="0" y="1"/>
                </a:moveTo>
                <a:lnTo>
                  <a:pt x="6717" y="1"/>
                </a:lnTo>
              </a:path>
            </a:pathLst>
          </a:custGeom>
          <a:solidFill>
            <a:srgbClr val="091A51"/>
          </a:solidFill>
          <a:ln w="8900" cap="rnd" cmpd="sng">
            <a:solidFill>
              <a:srgbClr val="091A5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9"/>
          <p:cNvSpPr/>
          <p:nvPr/>
        </p:nvSpPr>
        <p:spPr>
          <a:xfrm>
            <a:off x="1011344" y="2732957"/>
            <a:ext cx="111418" cy="17"/>
          </a:xfrm>
          <a:custGeom>
            <a:avLst/>
            <a:gdLst/>
            <a:ahLst/>
            <a:cxnLst/>
            <a:rect l="l" t="t" r="r" b="b"/>
            <a:pathLst>
              <a:path w="6717" h="1" fill="none" extrusionOk="0">
                <a:moveTo>
                  <a:pt x="0" y="1"/>
                </a:moveTo>
                <a:lnTo>
                  <a:pt x="6717" y="1"/>
                </a:lnTo>
              </a:path>
            </a:pathLst>
          </a:custGeom>
          <a:solidFill>
            <a:srgbClr val="091A51"/>
          </a:solidFill>
          <a:ln w="9525" cap="rnd" cmpd="sng">
            <a:solidFill>
              <a:srgbClr val="091A5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9"/>
          <p:cNvSpPr/>
          <p:nvPr/>
        </p:nvSpPr>
        <p:spPr>
          <a:xfrm>
            <a:off x="1011344" y="2747797"/>
            <a:ext cx="111418" cy="17"/>
          </a:xfrm>
          <a:custGeom>
            <a:avLst/>
            <a:gdLst/>
            <a:ahLst/>
            <a:cxnLst/>
            <a:rect l="l" t="t" r="r" b="b"/>
            <a:pathLst>
              <a:path w="6717" h="1" fill="none" extrusionOk="0">
                <a:moveTo>
                  <a:pt x="0" y="0"/>
                </a:moveTo>
                <a:lnTo>
                  <a:pt x="6717" y="0"/>
                </a:lnTo>
              </a:path>
            </a:pathLst>
          </a:custGeom>
          <a:solidFill>
            <a:srgbClr val="091A51"/>
          </a:solidFill>
          <a:ln w="9525" cap="rnd" cmpd="sng">
            <a:solidFill>
              <a:srgbClr val="091A5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9"/>
          <p:cNvSpPr/>
          <p:nvPr/>
        </p:nvSpPr>
        <p:spPr>
          <a:xfrm>
            <a:off x="1011344" y="2762999"/>
            <a:ext cx="111418" cy="17"/>
          </a:xfrm>
          <a:custGeom>
            <a:avLst/>
            <a:gdLst/>
            <a:ahLst/>
            <a:cxnLst/>
            <a:rect l="l" t="t" r="r" b="b"/>
            <a:pathLst>
              <a:path w="6717" h="1" fill="none" extrusionOk="0">
                <a:moveTo>
                  <a:pt x="0" y="0"/>
                </a:moveTo>
                <a:lnTo>
                  <a:pt x="6717" y="0"/>
                </a:lnTo>
              </a:path>
            </a:pathLst>
          </a:custGeom>
          <a:solidFill>
            <a:srgbClr val="091A51"/>
          </a:solidFill>
          <a:ln w="9525" cap="rnd" cmpd="sng">
            <a:solidFill>
              <a:srgbClr val="091A5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9"/>
          <p:cNvSpPr/>
          <p:nvPr/>
        </p:nvSpPr>
        <p:spPr>
          <a:xfrm>
            <a:off x="1011344" y="2777838"/>
            <a:ext cx="111418" cy="17"/>
          </a:xfrm>
          <a:custGeom>
            <a:avLst/>
            <a:gdLst/>
            <a:ahLst/>
            <a:cxnLst/>
            <a:rect l="l" t="t" r="r" b="b"/>
            <a:pathLst>
              <a:path w="6717" h="1" fill="none" extrusionOk="0">
                <a:moveTo>
                  <a:pt x="0" y="0"/>
                </a:moveTo>
                <a:lnTo>
                  <a:pt x="6717" y="0"/>
                </a:lnTo>
              </a:path>
            </a:pathLst>
          </a:custGeom>
          <a:solidFill>
            <a:srgbClr val="091A51"/>
          </a:solidFill>
          <a:ln w="8900" cap="rnd" cmpd="sng">
            <a:solidFill>
              <a:srgbClr val="091A5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9"/>
          <p:cNvSpPr/>
          <p:nvPr/>
        </p:nvSpPr>
        <p:spPr>
          <a:xfrm>
            <a:off x="1020019" y="2584945"/>
            <a:ext cx="3483" cy="6174"/>
          </a:xfrm>
          <a:custGeom>
            <a:avLst/>
            <a:gdLst/>
            <a:ahLst/>
            <a:cxnLst/>
            <a:rect l="l" t="t" r="r" b="b"/>
            <a:pathLst>
              <a:path w="210" h="357" extrusionOk="0">
                <a:moveTo>
                  <a:pt x="0" y="1"/>
                </a:moveTo>
                <a:lnTo>
                  <a:pt x="209" y="1"/>
                </a:lnTo>
                <a:lnTo>
                  <a:pt x="209" y="356"/>
                </a:lnTo>
                <a:lnTo>
                  <a:pt x="0" y="356"/>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9"/>
          <p:cNvSpPr/>
          <p:nvPr/>
        </p:nvSpPr>
        <p:spPr>
          <a:xfrm>
            <a:off x="1020019" y="2595443"/>
            <a:ext cx="3483" cy="6174"/>
          </a:xfrm>
          <a:custGeom>
            <a:avLst/>
            <a:gdLst/>
            <a:ahLst/>
            <a:cxnLst/>
            <a:rect l="l" t="t" r="r" b="b"/>
            <a:pathLst>
              <a:path w="210" h="357" extrusionOk="0">
                <a:moveTo>
                  <a:pt x="0" y="1"/>
                </a:moveTo>
                <a:lnTo>
                  <a:pt x="209" y="1"/>
                </a:lnTo>
                <a:lnTo>
                  <a:pt x="209" y="356"/>
                </a:lnTo>
                <a:lnTo>
                  <a:pt x="0" y="356"/>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9"/>
          <p:cNvSpPr/>
          <p:nvPr/>
        </p:nvSpPr>
        <p:spPr>
          <a:xfrm>
            <a:off x="1020019" y="2605578"/>
            <a:ext cx="3483" cy="5811"/>
          </a:xfrm>
          <a:custGeom>
            <a:avLst/>
            <a:gdLst/>
            <a:ahLst/>
            <a:cxnLst/>
            <a:rect l="l" t="t" r="r" b="b"/>
            <a:pathLst>
              <a:path w="210" h="336" extrusionOk="0">
                <a:moveTo>
                  <a:pt x="0" y="0"/>
                </a:moveTo>
                <a:lnTo>
                  <a:pt x="209" y="0"/>
                </a:lnTo>
                <a:lnTo>
                  <a:pt x="209" y="335"/>
                </a:lnTo>
                <a:lnTo>
                  <a:pt x="0"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9"/>
          <p:cNvSpPr/>
          <p:nvPr/>
        </p:nvSpPr>
        <p:spPr>
          <a:xfrm>
            <a:off x="1020019" y="2554920"/>
            <a:ext cx="3483" cy="5794"/>
          </a:xfrm>
          <a:custGeom>
            <a:avLst/>
            <a:gdLst/>
            <a:ahLst/>
            <a:cxnLst/>
            <a:rect l="l" t="t" r="r" b="b"/>
            <a:pathLst>
              <a:path w="210" h="335" extrusionOk="0">
                <a:moveTo>
                  <a:pt x="0" y="0"/>
                </a:moveTo>
                <a:lnTo>
                  <a:pt x="209" y="0"/>
                </a:lnTo>
                <a:lnTo>
                  <a:pt x="209" y="335"/>
                </a:lnTo>
                <a:lnTo>
                  <a:pt x="0"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9"/>
          <p:cNvSpPr/>
          <p:nvPr/>
        </p:nvSpPr>
        <p:spPr>
          <a:xfrm>
            <a:off x="1020019" y="2564692"/>
            <a:ext cx="3483" cy="5794"/>
          </a:xfrm>
          <a:custGeom>
            <a:avLst/>
            <a:gdLst/>
            <a:ahLst/>
            <a:cxnLst/>
            <a:rect l="l" t="t" r="r" b="b"/>
            <a:pathLst>
              <a:path w="210" h="335" extrusionOk="0">
                <a:moveTo>
                  <a:pt x="0" y="0"/>
                </a:moveTo>
                <a:lnTo>
                  <a:pt x="209" y="0"/>
                </a:lnTo>
                <a:lnTo>
                  <a:pt x="209" y="335"/>
                </a:lnTo>
                <a:lnTo>
                  <a:pt x="0"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9"/>
          <p:cNvSpPr/>
          <p:nvPr/>
        </p:nvSpPr>
        <p:spPr>
          <a:xfrm>
            <a:off x="1020019" y="2574810"/>
            <a:ext cx="3483" cy="5811"/>
          </a:xfrm>
          <a:custGeom>
            <a:avLst/>
            <a:gdLst/>
            <a:ahLst/>
            <a:cxnLst/>
            <a:rect l="l" t="t" r="r" b="b"/>
            <a:pathLst>
              <a:path w="210" h="336" extrusionOk="0">
                <a:moveTo>
                  <a:pt x="0" y="1"/>
                </a:moveTo>
                <a:lnTo>
                  <a:pt x="209" y="1"/>
                </a:lnTo>
                <a:lnTo>
                  <a:pt x="209" y="336"/>
                </a:lnTo>
                <a:lnTo>
                  <a:pt x="0" y="336"/>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9"/>
          <p:cNvSpPr/>
          <p:nvPr/>
        </p:nvSpPr>
        <p:spPr>
          <a:xfrm>
            <a:off x="1020019" y="2524152"/>
            <a:ext cx="3483" cy="5811"/>
          </a:xfrm>
          <a:custGeom>
            <a:avLst/>
            <a:gdLst/>
            <a:ahLst/>
            <a:cxnLst/>
            <a:rect l="l" t="t" r="r" b="b"/>
            <a:pathLst>
              <a:path w="210" h="336" extrusionOk="0">
                <a:moveTo>
                  <a:pt x="0" y="1"/>
                </a:moveTo>
                <a:lnTo>
                  <a:pt x="209" y="1"/>
                </a:lnTo>
                <a:lnTo>
                  <a:pt x="209" y="335"/>
                </a:lnTo>
                <a:lnTo>
                  <a:pt x="0"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9"/>
          <p:cNvSpPr/>
          <p:nvPr/>
        </p:nvSpPr>
        <p:spPr>
          <a:xfrm>
            <a:off x="1020019" y="2533924"/>
            <a:ext cx="3483" cy="5811"/>
          </a:xfrm>
          <a:custGeom>
            <a:avLst/>
            <a:gdLst/>
            <a:ahLst/>
            <a:cxnLst/>
            <a:rect l="l" t="t" r="r" b="b"/>
            <a:pathLst>
              <a:path w="210" h="336" extrusionOk="0">
                <a:moveTo>
                  <a:pt x="0" y="1"/>
                </a:moveTo>
                <a:lnTo>
                  <a:pt x="209" y="1"/>
                </a:lnTo>
                <a:lnTo>
                  <a:pt x="209" y="335"/>
                </a:lnTo>
                <a:lnTo>
                  <a:pt x="0"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9"/>
          <p:cNvSpPr/>
          <p:nvPr/>
        </p:nvSpPr>
        <p:spPr>
          <a:xfrm>
            <a:off x="1020019" y="2544422"/>
            <a:ext cx="3483" cy="5811"/>
          </a:xfrm>
          <a:custGeom>
            <a:avLst/>
            <a:gdLst/>
            <a:ahLst/>
            <a:cxnLst/>
            <a:rect l="l" t="t" r="r" b="b"/>
            <a:pathLst>
              <a:path w="210" h="336" extrusionOk="0">
                <a:moveTo>
                  <a:pt x="0" y="0"/>
                </a:moveTo>
                <a:lnTo>
                  <a:pt x="209" y="0"/>
                </a:lnTo>
                <a:lnTo>
                  <a:pt x="209" y="335"/>
                </a:lnTo>
                <a:lnTo>
                  <a:pt x="0"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9"/>
          <p:cNvSpPr/>
          <p:nvPr/>
        </p:nvSpPr>
        <p:spPr>
          <a:xfrm>
            <a:off x="1020019" y="2493401"/>
            <a:ext cx="3483" cy="5794"/>
          </a:xfrm>
          <a:custGeom>
            <a:avLst/>
            <a:gdLst/>
            <a:ahLst/>
            <a:cxnLst/>
            <a:rect l="l" t="t" r="r" b="b"/>
            <a:pathLst>
              <a:path w="210" h="335" extrusionOk="0">
                <a:moveTo>
                  <a:pt x="0" y="0"/>
                </a:moveTo>
                <a:lnTo>
                  <a:pt x="209" y="0"/>
                </a:lnTo>
                <a:lnTo>
                  <a:pt x="209" y="335"/>
                </a:lnTo>
                <a:lnTo>
                  <a:pt x="0"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9"/>
          <p:cNvSpPr/>
          <p:nvPr/>
        </p:nvSpPr>
        <p:spPr>
          <a:xfrm>
            <a:off x="1020019" y="2503519"/>
            <a:ext cx="3483" cy="6174"/>
          </a:xfrm>
          <a:custGeom>
            <a:avLst/>
            <a:gdLst/>
            <a:ahLst/>
            <a:cxnLst/>
            <a:rect l="l" t="t" r="r" b="b"/>
            <a:pathLst>
              <a:path w="210" h="357" extrusionOk="0">
                <a:moveTo>
                  <a:pt x="0" y="1"/>
                </a:moveTo>
                <a:lnTo>
                  <a:pt x="209" y="1"/>
                </a:lnTo>
                <a:lnTo>
                  <a:pt x="209" y="357"/>
                </a:lnTo>
                <a:lnTo>
                  <a:pt x="0" y="357"/>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9"/>
          <p:cNvSpPr/>
          <p:nvPr/>
        </p:nvSpPr>
        <p:spPr>
          <a:xfrm>
            <a:off x="1020019" y="2513654"/>
            <a:ext cx="3483" cy="5811"/>
          </a:xfrm>
          <a:custGeom>
            <a:avLst/>
            <a:gdLst/>
            <a:ahLst/>
            <a:cxnLst/>
            <a:rect l="l" t="t" r="r" b="b"/>
            <a:pathLst>
              <a:path w="210" h="336" extrusionOk="0">
                <a:moveTo>
                  <a:pt x="0" y="1"/>
                </a:moveTo>
                <a:lnTo>
                  <a:pt x="209" y="1"/>
                </a:lnTo>
                <a:lnTo>
                  <a:pt x="209" y="336"/>
                </a:lnTo>
                <a:lnTo>
                  <a:pt x="0" y="336"/>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9"/>
          <p:cNvSpPr/>
          <p:nvPr/>
        </p:nvSpPr>
        <p:spPr>
          <a:xfrm>
            <a:off x="1020019" y="2462633"/>
            <a:ext cx="3483" cy="5811"/>
          </a:xfrm>
          <a:custGeom>
            <a:avLst/>
            <a:gdLst/>
            <a:ahLst/>
            <a:cxnLst/>
            <a:rect l="l" t="t" r="r" b="b"/>
            <a:pathLst>
              <a:path w="210" h="336" extrusionOk="0">
                <a:moveTo>
                  <a:pt x="0" y="1"/>
                </a:moveTo>
                <a:lnTo>
                  <a:pt x="209" y="1"/>
                </a:lnTo>
                <a:lnTo>
                  <a:pt x="209" y="335"/>
                </a:lnTo>
                <a:lnTo>
                  <a:pt x="0"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9"/>
          <p:cNvSpPr/>
          <p:nvPr/>
        </p:nvSpPr>
        <p:spPr>
          <a:xfrm>
            <a:off x="1020019" y="2473131"/>
            <a:ext cx="3483" cy="5811"/>
          </a:xfrm>
          <a:custGeom>
            <a:avLst/>
            <a:gdLst/>
            <a:ahLst/>
            <a:cxnLst/>
            <a:rect l="l" t="t" r="r" b="b"/>
            <a:pathLst>
              <a:path w="210" h="336" extrusionOk="0">
                <a:moveTo>
                  <a:pt x="0" y="0"/>
                </a:moveTo>
                <a:lnTo>
                  <a:pt x="209" y="0"/>
                </a:lnTo>
                <a:lnTo>
                  <a:pt x="209" y="335"/>
                </a:lnTo>
                <a:lnTo>
                  <a:pt x="0"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9"/>
          <p:cNvSpPr/>
          <p:nvPr/>
        </p:nvSpPr>
        <p:spPr>
          <a:xfrm>
            <a:off x="1020019" y="2482903"/>
            <a:ext cx="3483" cy="5811"/>
          </a:xfrm>
          <a:custGeom>
            <a:avLst/>
            <a:gdLst/>
            <a:ahLst/>
            <a:cxnLst/>
            <a:rect l="l" t="t" r="r" b="b"/>
            <a:pathLst>
              <a:path w="210" h="336" extrusionOk="0">
                <a:moveTo>
                  <a:pt x="0" y="0"/>
                </a:moveTo>
                <a:lnTo>
                  <a:pt x="209" y="0"/>
                </a:lnTo>
                <a:lnTo>
                  <a:pt x="209" y="335"/>
                </a:lnTo>
                <a:lnTo>
                  <a:pt x="0"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9"/>
          <p:cNvSpPr/>
          <p:nvPr/>
        </p:nvSpPr>
        <p:spPr>
          <a:xfrm>
            <a:off x="1020019" y="2432245"/>
            <a:ext cx="3483" cy="5794"/>
          </a:xfrm>
          <a:custGeom>
            <a:avLst/>
            <a:gdLst/>
            <a:ahLst/>
            <a:cxnLst/>
            <a:rect l="l" t="t" r="r" b="b"/>
            <a:pathLst>
              <a:path w="210" h="335" extrusionOk="0">
                <a:moveTo>
                  <a:pt x="0" y="0"/>
                </a:moveTo>
                <a:lnTo>
                  <a:pt x="209" y="0"/>
                </a:lnTo>
                <a:lnTo>
                  <a:pt x="209" y="335"/>
                </a:lnTo>
                <a:lnTo>
                  <a:pt x="0"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9"/>
          <p:cNvSpPr/>
          <p:nvPr/>
        </p:nvSpPr>
        <p:spPr>
          <a:xfrm>
            <a:off x="1020019" y="2442363"/>
            <a:ext cx="3483" cy="5811"/>
          </a:xfrm>
          <a:custGeom>
            <a:avLst/>
            <a:gdLst/>
            <a:ahLst/>
            <a:cxnLst/>
            <a:rect l="l" t="t" r="r" b="b"/>
            <a:pathLst>
              <a:path w="210" h="336" extrusionOk="0">
                <a:moveTo>
                  <a:pt x="0" y="1"/>
                </a:moveTo>
                <a:lnTo>
                  <a:pt x="209" y="1"/>
                </a:lnTo>
                <a:lnTo>
                  <a:pt x="209" y="336"/>
                </a:lnTo>
                <a:lnTo>
                  <a:pt x="0" y="336"/>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9"/>
          <p:cNvSpPr/>
          <p:nvPr/>
        </p:nvSpPr>
        <p:spPr>
          <a:xfrm>
            <a:off x="1020019" y="2452498"/>
            <a:ext cx="3483" cy="5811"/>
          </a:xfrm>
          <a:custGeom>
            <a:avLst/>
            <a:gdLst/>
            <a:ahLst/>
            <a:cxnLst/>
            <a:rect l="l" t="t" r="r" b="b"/>
            <a:pathLst>
              <a:path w="210" h="336" extrusionOk="0">
                <a:moveTo>
                  <a:pt x="0" y="1"/>
                </a:moveTo>
                <a:lnTo>
                  <a:pt x="209" y="1"/>
                </a:lnTo>
                <a:lnTo>
                  <a:pt x="209" y="336"/>
                </a:lnTo>
                <a:lnTo>
                  <a:pt x="0" y="336"/>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9"/>
          <p:cNvSpPr/>
          <p:nvPr/>
        </p:nvSpPr>
        <p:spPr>
          <a:xfrm>
            <a:off x="1018974" y="2401477"/>
            <a:ext cx="3832" cy="5811"/>
          </a:xfrm>
          <a:custGeom>
            <a:avLst/>
            <a:gdLst/>
            <a:ahLst/>
            <a:cxnLst/>
            <a:rect l="l" t="t" r="r" b="b"/>
            <a:pathLst>
              <a:path w="231" h="336" extrusionOk="0">
                <a:moveTo>
                  <a:pt x="42" y="335"/>
                </a:moveTo>
                <a:lnTo>
                  <a:pt x="231" y="335"/>
                </a:lnTo>
                <a:lnTo>
                  <a:pt x="210" y="1"/>
                </a:lnTo>
                <a:lnTo>
                  <a:pt x="0" y="1"/>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9"/>
          <p:cNvSpPr/>
          <p:nvPr/>
        </p:nvSpPr>
        <p:spPr>
          <a:xfrm>
            <a:off x="1020019" y="2411975"/>
            <a:ext cx="2787" cy="5448"/>
          </a:xfrm>
          <a:custGeom>
            <a:avLst/>
            <a:gdLst/>
            <a:ahLst/>
            <a:cxnLst/>
            <a:rect l="l" t="t" r="r" b="b"/>
            <a:pathLst>
              <a:path w="168" h="315" extrusionOk="0">
                <a:moveTo>
                  <a:pt x="0" y="314"/>
                </a:moveTo>
                <a:lnTo>
                  <a:pt x="168" y="314"/>
                </a:lnTo>
                <a:lnTo>
                  <a:pt x="168" y="0"/>
                </a:lnTo>
                <a:lnTo>
                  <a:pt x="0" y="0"/>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9"/>
          <p:cNvSpPr/>
          <p:nvPr/>
        </p:nvSpPr>
        <p:spPr>
          <a:xfrm>
            <a:off x="1020019" y="2421747"/>
            <a:ext cx="3483" cy="6157"/>
          </a:xfrm>
          <a:custGeom>
            <a:avLst/>
            <a:gdLst/>
            <a:ahLst/>
            <a:cxnLst/>
            <a:rect l="l" t="t" r="r" b="b"/>
            <a:pathLst>
              <a:path w="210" h="356" extrusionOk="0">
                <a:moveTo>
                  <a:pt x="0" y="0"/>
                </a:moveTo>
                <a:lnTo>
                  <a:pt x="209" y="0"/>
                </a:lnTo>
                <a:lnTo>
                  <a:pt x="209" y="356"/>
                </a:lnTo>
                <a:lnTo>
                  <a:pt x="0" y="356"/>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9"/>
          <p:cNvSpPr/>
          <p:nvPr/>
        </p:nvSpPr>
        <p:spPr>
          <a:xfrm>
            <a:off x="1016536" y="2370726"/>
            <a:ext cx="3848" cy="6520"/>
          </a:xfrm>
          <a:custGeom>
            <a:avLst/>
            <a:gdLst/>
            <a:ahLst/>
            <a:cxnLst/>
            <a:rect l="l" t="t" r="r" b="b"/>
            <a:pathLst>
              <a:path w="232" h="377" extrusionOk="0">
                <a:moveTo>
                  <a:pt x="22" y="377"/>
                </a:moveTo>
                <a:lnTo>
                  <a:pt x="231" y="335"/>
                </a:lnTo>
                <a:lnTo>
                  <a:pt x="189" y="0"/>
                </a:lnTo>
                <a:lnTo>
                  <a:pt x="1" y="21"/>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9"/>
          <p:cNvSpPr/>
          <p:nvPr/>
        </p:nvSpPr>
        <p:spPr>
          <a:xfrm>
            <a:off x="1017929" y="2381207"/>
            <a:ext cx="3832" cy="5811"/>
          </a:xfrm>
          <a:custGeom>
            <a:avLst/>
            <a:gdLst/>
            <a:ahLst/>
            <a:cxnLst/>
            <a:rect l="l" t="t" r="r" b="b"/>
            <a:pathLst>
              <a:path w="231" h="336" extrusionOk="0">
                <a:moveTo>
                  <a:pt x="42" y="336"/>
                </a:moveTo>
                <a:lnTo>
                  <a:pt x="231" y="315"/>
                </a:lnTo>
                <a:lnTo>
                  <a:pt x="168" y="1"/>
                </a:lnTo>
                <a:lnTo>
                  <a:pt x="1" y="22"/>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9"/>
          <p:cNvSpPr/>
          <p:nvPr/>
        </p:nvSpPr>
        <p:spPr>
          <a:xfrm>
            <a:off x="1018626" y="2390979"/>
            <a:ext cx="3483" cy="6174"/>
          </a:xfrm>
          <a:custGeom>
            <a:avLst/>
            <a:gdLst/>
            <a:ahLst/>
            <a:cxnLst/>
            <a:rect l="l" t="t" r="r" b="b"/>
            <a:pathLst>
              <a:path w="210" h="357" extrusionOk="0">
                <a:moveTo>
                  <a:pt x="21" y="356"/>
                </a:moveTo>
                <a:lnTo>
                  <a:pt x="210" y="356"/>
                </a:lnTo>
                <a:lnTo>
                  <a:pt x="210" y="1"/>
                </a:lnTo>
                <a:lnTo>
                  <a:pt x="0" y="43"/>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9"/>
          <p:cNvSpPr/>
          <p:nvPr/>
        </p:nvSpPr>
        <p:spPr>
          <a:xfrm>
            <a:off x="1009603" y="2341047"/>
            <a:ext cx="4528" cy="6157"/>
          </a:xfrm>
          <a:custGeom>
            <a:avLst/>
            <a:gdLst/>
            <a:ahLst/>
            <a:cxnLst/>
            <a:rect l="l" t="t" r="r" b="b"/>
            <a:pathLst>
              <a:path w="273" h="356" extrusionOk="0">
                <a:moveTo>
                  <a:pt x="105" y="356"/>
                </a:moveTo>
                <a:lnTo>
                  <a:pt x="272" y="314"/>
                </a:lnTo>
                <a:lnTo>
                  <a:pt x="210" y="0"/>
                </a:lnTo>
                <a:lnTo>
                  <a:pt x="0" y="42"/>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9"/>
          <p:cNvSpPr/>
          <p:nvPr/>
        </p:nvSpPr>
        <p:spPr>
          <a:xfrm>
            <a:off x="1012024" y="2350819"/>
            <a:ext cx="4528" cy="6520"/>
          </a:xfrm>
          <a:custGeom>
            <a:avLst/>
            <a:gdLst/>
            <a:ahLst/>
            <a:cxnLst/>
            <a:rect l="l" t="t" r="r" b="b"/>
            <a:pathLst>
              <a:path w="273" h="377" extrusionOk="0">
                <a:moveTo>
                  <a:pt x="85" y="377"/>
                </a:moveTo>
                <a:lnTo>
                  <a:pt x="273" y="314"/>
                </a:lnTo>
                <a:lnTo>
                  <a:pt x="189" y="0"/>
                </a:lnTo>
                <a:lnTo>
                  <a:pt x="1" y="63"/>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9"/>
          <p:cNvSpPr/>
          <p:nvPr/>
        </p:nvSpPr>
        <p:spPr>
          <a:xfrm>
            <a:off x="1014811" y="2360954"/>
            <a:ext cx="3832" cy="5794"/>
          </a:xfrm>
          <a:custGeom>
            <a:avLst/>
            <a:gdLst/>
            <a:ahLst/>
            <a:cxnLst/>
            <a:rect l="l" t="t" r="r" b="b"/>
            <a:pathLst>
              <a:path w="231" h="335" extrusionOk="0">
                <a:moveTo>
                  <a:pt x="42" y="335"/>
                </a:moveTo>
                <a:lnTo>
                  <a:pt x="230" y="314"/>
                </a:lnTo>
                <a:cubicBezTo>
                  <a:pt x="210" y="209"/>
                  <a:pt x="210" y="105"/>
                  <a:pt x="189" y="0"/>
                </a:cubicBezTo>
                <a:lnTo>
                  <a:pt x="0" y="42"/>
                </a:lnTo>
                <a:cubicBezTo>
                  <a:pt x="21" y="126"/>
                  <a:pt x="21" y="230"/>
                  <a:pt x="42" y="335"/>
                </a:cubicBez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9"/>
          <p:cNvSpPr/>
          <p:nvPr/>
        </p:nvSpPr>
        <p:spPr>
          <a:xfrm>
            <a:off x="999534" y="2312095"/>
            <a:ext cx="5225" cy="6174"/>
          </a:xfrm>
          <a:custGeom>
            <a:avLst/>
            <a:gdLst/>
            <a:ahLst/>
            <a:cxnLst/>
            <a:rect l="l" t="t" r="r" b="b"/>
            <a:pathLst>
              <a:path w="315" h="357" extrusionOk="0">
                <a:moveTo>
                  <a:pt x="126" y="356"/>
                </a:moveTo>
                <a:lnTo>
                  <a:pt x="315" y="272"/>
                </a:lnTo>
                <a:lnTo>
                  <a:pt x="168" y="0"/>
                </a:lnTo>
                <a:lnTo>
                  <a:pt x="1" y="63"/>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9"/>
          <p:cNvSpPr/>
          <p:nvPr/>
        </p:nvSpPr>
        <p:spPr>
          <a:xfrm>
            <a:off x="1003001" y="2321504"/>
            <a:ext cx="5225" cy="6174"/>
          </a:xfrm>
          <a:custGeom>
            <a:avLst/>
            <a:gdLst/>
            <a:ahLst/>
            <a:cxnLst/>
            <a:rect l="l" t="t" r="r" b="b"/>
            <a:pathLst>
              <a:path w="315" h="357" extrusionOk="0">
                <a:moveTo>
                  <a:pt x="126" y="356"/>
                </a:moveTo>
                <a:lnTo>
                  <a:pt x="315" y="314"/>
                </a:lnTo>
                <a:lnTo>
                  <a:pt x="189" y="0"/>
                </a:lnTo>
                <a:lnTo>
                  <a:pt x="1" y="84"/>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9"/>
          <p:cNvSpPr/>
          <p:nvPr/>
        </p:nvSpPr>
        <p:spPr>
          <a:xfrm>
            <a:off x="1006484" y="2330912"/>
            <a:ext cx="4877" cy="6538"/>
          </a:xfrm>
          <a:custGeom>
            <a:avLst/>
            <a:gdLst/>
            <a:ahLst/>
            <a:cxnLst/>
            <a:rect l="l" t="t" r="r" b="b"/>
            <a:pathLst>
              <a:path w="294" h="378" extrusionOk="0">
                <a:moveTo>
                  <a:pt x="105" y="377"/>
                </a:moveTo>
                <a:lnTo>
                  <a:pt x="293" y="314"/>
                </a:lnTo>
                <a:lnTo>
                  <a:pt x="188" y="0"/>
                </a:lnTo>
                <a:lnTo>
                  <a:pt x="0" y="84"/>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9"/>
          <p:cNvSpPr/>
          <p:nvPr/>
        </p:nvSpPr>
        <p:spPr>
          <a:xfrm>
            <a:off x="985651" y="2284959"/>
            <a:ext cx="5573" cy="6157"/>
          </a:xfrm>
          <a:custGeom>
            <a:avLst/>
            <a:gdLst/>
            <a:ahLst/>
            <a:cxnLst/>
            <a:rect l="l" t="t" r="r" b="b"/>
            <a:pathLst>
              <a:path w="336" h="356" extrusionOk="0">
                <a:moveTo>
                  <a:pt x="147" y="356"/>
                </a:moveTo>
                <a:lnTo>
                  <a:pt x="335" y="272"/>
                </a:lnTo>
                <a:lnTo>
                  <a:pt x="147" y="0"/>
                </a:lnTo>
                <a:lnTo>
                  <a:pt x="1" y="10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9"/>
          <p:cNvSpPr/>
          <p:nvPr/>
        </p:nvSpPr>
        <p:spPr>
          <a:xfrm>
            <a:off x="990511" y="2294004"/>
            <a:ext cx="5573" cy="6157"/>
          </a:xfrm>
          <a:custGeom>
            <a:avLst/>
            <a:gdLst/>
            <a:ahLst/>
            <a:cxnLst/>
            <a:rect l="l" t="t" r="r" b="b"/>
            <a:pathLst>
              <a:path w="336" h="356" extrusionOk="0">
                <a:moveTo>
                  <a:pt x="147" y="356"/>
                </a:moveTo>
                <a:lnTo>
                  <a:pt x="335" y="272"/>
                </a:lnTo>
                <a:cubicBezTo>
                  <a:pt x="294" y="168"/>
                  <a:pt x="231" y="63"/>
                  <a:pt x="189" y="0"/>
                </a:cubicBezTo>
                <a:lnTo>
                  <a:pt x="1" y="105"/>
                </a:lnTo>
                <a:cubicBezTo>
                  <a:pt x="84" y="147"/>
                  <a:pt x="126" y="251"/>
                  <a:pt x="147" y="356"/>
                </a:cubicBez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9"/>
          <p:cNvSpPr/>
          <p:nvPr/>
        </p:nvSpPr>
        <p:spPr>
          <a:xfrm>
            <a:off x="995371" y="2302323"/>
            <a:ext cx="5225" cy="6883"/>
          </a:xfrm>
          <a:custGeom>
            <a:avLst/>
            <a:gdLst/>
            <a:ahLst/>
            <a:cxnLst/>
            <a:rect l="l" t="t" r="r" b="b"/>
            <a:pathLst>
              <a:path w="315" h="398" extrusionOk="0">
                <a:moveTo>
                  <a:pt x="126" y="398"/>
                </a:moveTo>
                <a:lnTo>
                  <a:pt x="314" y="314"/>
                </a:lnTo>
                <a:lnTo>
                  <a:pt x="147" y="0"/>
                </a:lnTo>
                <a:lnTo>
                  <a:pt x="1" y="10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9"/>
          <p:cNvSpPr/>
          <p:nvPr/>
        </p:nvSpPr>
        <p:spPr>
          <a:xfrm>
            <a:off x="968649" y="2259622"/>
            <a:ext cx="6270" cy="6174"/>
          </a:xfrm>
          <a:custGeom>
            <a:avLst/>
            <a:gdLst/>
            <a:ahLst/>
            <a:cxnLst/>
            <a:rect l="l" t="t" r="r" b="b"/>
            <a:pathLst>
              <a:path w="378" h="357" extrusionOk="0">
                <a:moveTo>
                  <a:pt x="210" y="356"/>
                </a:moveTo>
                <a:lnTo>
                  <a:pt x="377" y="252"/>
                </a:lnTo>
                <a:lnTo>
                  <a:pt x="168" y="0"/>
                </a:lnTo>
                <a:lnTo>
                  <a:pt x="0" y="10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9"/>
          <p:cNvSpPr/>
          <p:nvPr/>
        </p:nvSpPr>
        <p:spPr>
          <a:xfrm>
            <a:off x="974903" y="2267577"/>
            <a:ext cx="5557" cy="6538"/>
          </a:xfrm>
          <a:custGeom>
            <a:avLst/>
            <a:gdLst/>
            <a:ahLst/>
            <a:cxnLst/>
            <a:rect l="l" t="t" r="r" b="b"/>
            <a:pathLst>
              <a:path w="335" h="378" extrusionOk="0">
                <a:moveTo>
                  <a:pt x="188" y="377"/>
                </a:moveTo>
                <a:lnTo>
                  <a:pt x="335" y="273"/>
                </a:lnTo>
                <a:lnTo>
                  <a:pt x="147" y="1"/>
                </a:lnTo>
                <a:lnTo>
                  <a:pt x="0" y="10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9"/>
          <p:cNvSpPr/>
          <p:nvPr/>
        </p:nvSpPr>
        <p:spPr>
          <a:xfrm>
            <a:off x="980443" y="2275914"/>
            <a:ext cx="5573" cy="6520"/>
          </a:xfrm>
          <a:custGeom>
            <a:avLst/>
            <a:gdLst/>
            <a:ahLst/>
            <a:cxnLst/>
            <a:rect l="l" t="t" r="r" b="b"/>
            <a:pathLst>
              <a:path w="336" h="377" extrusionOk="0">
                <a:moveTo>
                  <a:pt x="189" y="377"/>
                </a:moveTo>
                <a:lnTo>
                  <a:pt x="336" y="272"/>
                </a:lnTo>
                <a:lnTo>
                  <a:pt x="168" y="0"/>
                </a:lnTo>
                <a:lnTo>
                  <a:pt x="1" y="10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9"/>
          <p:cNvSpPr/>
          <p:nvPr/>
        </p:nvSpPr>
        <p:spPr>
          <a:xfrm>
            <a:off x="949210" y="2236463"/>
            <a:ext cx="6270" cy="6174"/>
          </a:xfrm>
          <a:custGeom>
            <a:avLst/>
            <a:gdLst/>
            <a:ahLst/>
            <a:cxnLst/>
            <a:rect l="l" t="t" r="r" b="b"/>
            <a:pathLst>
              <a:path w="378" h="357" extrusionOk="0">
                <a:moveTo>
                  <a:pt x="231" y="356"/>
                </a:moveTo>
                <a:lnTo>
                  <a:pt x="377" y="231"/>
                </a:lnTo>
                <a:lnTo>
                  <a:pt x="126" y="0"/>
                </a:lnTo>
                <a:lnTo>
                  <a:pt x="1" y="126"/>
                </a:lnTo>
                <a:cubicBezTo>
                  <a:pt x="84" y="231"/>
                  <a:pt x="168" y="293"/>
                  <a:pt x="231" y="356"/>
                </a:cubicBez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9"/>
          <p:cNvSpPr/>
          <p:nvPr/>
        </p:nvSpPr>
        <p:spPr>
          <a:xfrm>
            <a:off x="956160" y="2244056"/>
            <a:ext cx="5905" cy="6538"/>
          </a:xfrm>
          <a:custGeom>
            <a:avLst/>
            <a:gdLst/>
            <a:ahLst/>
            <a:cxnLst/>
            <a:rect l="l" t="t" r="r" b="b"/>
            <a:pathLst>
              <a:path w="356" h="378" extrusionOk="0">
                <a:moveTo>
                  <a:pt x="209" y="377"/>
                </a:moveTo>
                <a:lnTo>
                  <a:pt x="356" y="231"/>
                </a:lnTo>
                <a:lnTo>
                  <a:pt x="126" y="1"/>
                </a:lnTo>
                <a:lnTo>
                  <a:pt x="0" y="126"/>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9"/>
          <p:cNvSpPr/>
          <p:nvPr/>
        </p:nvSpPr>
        <p:spPr>
          <a:xfrm>
            <a:off x="962745" y="2251303"/>
            <a:ext cx="5922" cy="6883"/>
          </a:xfrm>
          <a:custGeom>
            <a:avLst/>
            <a:gdLst/>
            <a:ahLst/>
            <a:cxnLst/>
            <a:rect l="l" t="t" r="r" b="b"/>
            <a:pathLst>
              <a:path w="357" h="398" extrusionOk="0">
                <a:moveTo>
                  <a:pt x="210" y="398"/>
                </a:moveTo>
                <a:lnTo>
                  <a:pt x="356" y="272"/>
                </a:lnTo>
                <a:lnTo>
                  <a:pt x="126" y="0"/>
                </a:lnTo>
                <a:lnTo>
                  <a:pt x="1" y="126"/>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9"/>
          <p:cNvSpPr/>
          <p:nvPr/>
        </p:nvSpPr>
        <p:spPr>
          <a:xfrm>
            <a:off x="927000" y="2216556"/>
            <a:ext cx="6270" cy="6174"/>
          </a:xfrm>
          <a:custGeom>
            <a:avLst/>
            <a:gdLst/>
            <a:ahLst/>
            <a:cxnLst/>
            <a:rect l="l" t="t" r="r" b="b"/>
            <a:pathLst>
              <a:path w="378" h="357" extrusionOk="0">
                <a:moveTo>
                  <a:pt x="273" y="356"/>
                </a:moveTo>
                <a:lnTo>
                  <a:pt x="377" y="210"/>
                </a:lnTo>
                <a:lnTo>
                  <a:pt x="105" y="1"/>
                </a:lnTo>
                <a:lnTo>
                  <a:pt x="1" y="147"/>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9"/>
          <p:cNvSpPr/>
          <p:nvPr/>
        </p:nvSpPr>
        <p:spPr>
          <a:xfrm>
            <a:off x="934630" y="2222714"/>
            <a:ext cx="6270" cy="6520"/>
          </a:xfrm>
          <a:custGeom>
            <a:avLst/>
            <a:gdLst/>
            <a:ahLst/>
            <a:cxnLst/>
            <a:rect l="l" t="t" r="r" b="b"/>
            <a:pathLst>
              <a:path w="378" h="377" extrusionOk="0">
                <a:moveTo>
                  <a:pt x="252" y="377"/>
                </a:moveTo>
                <a:lnTo>
                  <a:pt x="378" y="209"/>
                </a:lnTo>
                <a:cubicBezTo>
                  <a:pt x="315" y="147"/>
                  <a:pt x="231" y="63"/>
                  <a:pt x="126" y="0"/>
                </a:cubicBezTo>
                <a:lnTo>
                  <a:pt x="1" y="168"/>
                </a:lnTo>
                <a:cubicBezTo>
                  <a:pt x="85" y="209"/>
                  <a:pt x="168" y="293"/>
                  <a:pt x="252" y="377"/>
                </a:cubicBez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9"/>
          <p:cNvSpPr/>
          <p:nvPr/>
        </p:nvSpPr>
        <p:spPr>
          <a:xfrm>
            <a:off x="941928" y="2229580"/>
            <a:ext cx="6602" cy="6538"/>
          </a:xfrm>
          <a:custGeom>
            <a:avLst/>
            <a:gdLst/>
            <a:ahLst/>
            <a:cxnLst/>
            <a:rect l="l" t="t" r="r" b="b"/>
            <a:pathLst>
              <a:path w="398" h="378" extrusionOk="0">
                <a:moveTo>
                  <a:pt x="251" y="377"/>
                </a:moveTo>
                <a:lnTo>
                  <a:pt x="398" y="231"/>
                </a:lnTo>
                <a:lnTo>
                  <a:pt x="126" y="1"/>
                </a:lnTo>
                <a:lnTo>
                  <a:pt x="0" y="168"/>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9"/>
          <p:cNvSpPr/>
          <p:nvPr/>
        </p:nvSpPr>
        <p:spPr>
          <a:xfrm>
            <a:off x="902700" y="2199918"/>
            <a:ext cx="6270" cy="5794"/>
          </a:xfrm>
          <a:custGeom>
            <a:avLst/>
            <a:gdLst/>
            <a:ahLst/>
            <a:cxnLst/>
            <a:rect l="l" t="t" r="r" b="b"/>
            <a:pathLst>
              <a:path w="378" h="335" extrusionOk="0">
                <a:moveTo>
                  <a:pt x="273" y="335"/>
                </a:moveTo>
                <a:lnTo>
                  <a:pt x="378" y="147"/>
                </a:lnTo>
                <a:lnTo>
                  <a:pt x="85" y="0"/>
                </a:lnTo>
                <a:lnTo>
                  <a:pt x="1" y="147"/>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9"/>
          <p:cNvSpPr/>
          <p:nvPr/>
        </p:nvSpPr>
        <p:spPr>
          <a:xfrm>
            <a:off x="911043" y="2205332"/>
            <a:ext cx="6602" cy="5448"/>
          </a:xfrm>
          <a:custGeom>
            <a:avLst/>
            <a:gdLst/>
            <a:ahLst/>
            <a:cxnLst/>
            <a:rect l="l" t="t" r="r" b="b"/>
            <a:pathLst>
              <a:path w="398" h="315" extrusionOk="0">
                <a:moveTo>
                  <a:pt x="272" y="315"/>
                </a:moveTo>
                <a:lnTo>
                  <a:pt x="398" y="147"/>
                </a:lnTo>
                <a:lnTo>
                  <a:pt x="105" y="1"/>
                </a:lnTo>
                <a:lnTo>
                  <a:pt x="0" y="147"/>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9"/>
          <p:cNvSpPr/>
          <p:nvPr/>
        </p:nvSpPr>
        <p:spPr>
          <a:xfrm>
            <a:off x="919370" y="2210763"/>
            <a:ext cx="5905" cy="5811"/>
          </a:xfrm>
          <a:custGeom>
            <a:avLst/>
            <a:gdLst/>
            <a:ahLst/>
            <a:cxnLst/>
            <a:rect l="l" t="t" r="r" b="b"/>
            <a:pathLst>
              <a:path w="356" h="336" extrusionOk="0">
                <a:moveTo>
                  <a:pt x="251" y="336"/>
                </a:moveTo>
                <a:lnTo>
                  <a:pt x="356" y="168"/>
                </a:lnTo>
                <a:lnTo>
                  <a:pt x="105" y="1"/>
                </a:lnTo>
                <a:lnTo>
                  <a:pt x="0" y="147"/>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9"/>
          <p:cNvSpPr/>
          <p:nvPr/>
        </p:nvSpPr>
        <p:spPr>
          <a:xfrm>
            <a:off x="876327" y="2186151"/>
            <a:ext cx="6618" cy="5448"/>
          </a:xfrm>
          <a:custGeom>
            <a:avLst/>
            <a:gdLst/>
            <a:ahLst/>
            <a:cxnLst/>
            <a:rect l="l" t="t" r="r" b="b"/>
            <a:pathLst>
              <a:path w="399" h="315" extrusionOk="0">
                <a:moveTo>
                  <a:pt x="315" y="315"/>
                </a:moveTo>
                <a:lnTo>
                  <a:pt x="398" y="127"/>
                </a:lnTo>
                <a:cubicBezTo>
                  <a:pt x="294" y="85"/>
                  <a:pt x="189" y="22"/>
                  <a:pt x="84" y="1"/>
                </a:cubicBezTo>
                <a:lnTo>
                  <a:pt x="1" y="189"/>
                </a:lnTo>
                <a:cubicBezTo>
                  <a:pt x="105" y="210"/>
                  <a:pt x="210" y="273"/>
                  <a:pt x="315" y="315"/>
                </a:cubicBez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9"/>
          <p:cNvSpPr/>
          <p:nvPr/>
        </p:nvSpPr>
        <p:spPr>
          <a:xfrm>
            <a:off x="885350" y="2190147"/>
            <a:ext cx="6270" cy="5431"/>
          </a:xfrm>
          <a:custGeom>
            <a:avLst/>
            <a:gdLst/>
            <a:ahLst/>
            <a:cxnLst/>
            <a:rect l="l" t="t" r="r" b="b"/>
            <a:pathLst>
              <a:path w="378" h="314" extrusionOk="0">
                <a:moveTo>
                  <a:pt x="294" y="314"/>
                </a:moveTo>
                <a:lnTo>
                  <a:pt x="377" y="168"/>
                </a:lnTo>
                <a:lnTo>
                  <a:pt x="84" y="0"/>
                </a:lnTo>
                <a:lnTo>
                  <a:pt x="1" y="188"/>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9"/>
          <p:cNvSpPr/>
          <p:nvPr/>
        </p:nvSpPr>
        <p:spPr>
          <a:xfrm>
            <a:off x="894025" y="2194851"/>
            <a:ext cx="6618" cy="5431"/>
          </a:xfrm>
          <a:custGeom>
            <a:avLst/>
            <a:gdLst/>
            <a:ahLst/>
            <a:cxnLst/>
            <a:rect l="l" t="t" r="r" b="b"/>
            <a:pathLst>
              <a:path w="399" h="314" extrusionOk="0">
                <a:moveTo>
                  <a:pt x="294" y="314"/>
                </a:moveTo>
                <a:lnTo>
                  <a:pt x="398" y="147"/>
                </a:lnTo>
                <a:lnTo>
                  <a:pt x="85" y="0"/>
                </a:lnTo>
                <a:lnTo>
                  <a:pt x="1" y="188"/>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9"/>
          <p:cNvSpPr/>
          <p:nvPr/>
        </p:nvSpPr>
        <p:spPr>
          <a:xfrm>
            <a:off x="848560" y="2176397"/>
            <a:ext cx="6270" cy="4722"/>
          </a:xfrm>
          <a:custGeom>
            <a:avLst/>
            <a:gdLst/>
            <a:ahLst/>
            <a:cxnLst/>
            <a:rect l="l" t="t" r="r" b="b"/>
            <a:pathLst>
              <a:path w="378" h="273" extrusionOk="0">
                <a:moveTo>
                  <a:pt x="315" y="272"/>
                </a:moveTo>
                <a:lnTo>
                  <a:pt x="378" y="105"/>
                </a:lnTo>
                <a:lnTo>
                  <a:pt x="64" y="0"/>
                </a:lnTo>
                <a:lnTo>
                  <a:pt x="1" y="209"/>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9"/>
          <p:cNvSpPr/>
          <p:nvPr/>
        </p:nvSpPr>
        <p:spPr>
          <a:xfrm>
            <a:off x="858280" y="2178922"/>
            <a:ext cx="5922" cy="5448"/>
          </a:xfrm>
          <a:custGeom>
            <a:avLst/>
            <a:gdLst/>
            <a:ahLst/>
            <a:cxnLst/>
            <a:rect l="l" t="t" r="r" b="b"/>
            <a:pathLst>
              <a:path w="357" h="315" extrusionOk="0">
                <a:moveTo>
                  <a:pt x="315" y="314"/>
                </a:moveTo>
                <a:lnTo>
                  <a:pt x="356" y="126"/>
                </a:lnTo>
                <a:lnTo>
                  <a:pt x="43" y="0"/>
                </a:lnTo>
                <a:lnTo>
                  <a:pt x="1" y="189"/>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9"/>
          <p:cNvSpPr/>
          <p:nvPr/>
        </p:nvSpPr>
        <p:spPr>
          <a:xfrm>
            <a:off x="867303" y="2182537"/>
            <a:ext cx="5922" cy="5085"/>
          </a:xfrm>
          <a:custGeom>
            <a:avLst/>
            <a:gdLst/>
            <a:ahLst/>
            <a:cxnLst/>
            <a:rect l="l" t="t" r="r" b="b"/>
            <a:pathLst>
              <a:path w="357" h="294" extrusionOk="0">
                <a:moveTo>
                  <a:pt x="315" y="294"/>
                </a:moveTo>
                <a:lnTo>
                  <a:pt x="356" y="105"/>
                </a:lnTo>
                <a:lnTo>
                  <a:pt x="43" y="1"/>
                </a:lnTo>
                <a:lnTo>
                  <a:pt x="1" y="189"/>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9"/>
          <p:cNvSpPr/>
          <p:nvPr/>
        </p:nvSpPr>
        <p:spPr>
          <a:xfrm>
            <a:off x="820113" y="2170240"/>
            <a:ext cx="5905" cy="4358"/>
          </a:xfrm>
          <a:custGeom>
            <a:avLst/>
            <a:gdLst/>
            <a:ahLst/>
            <a:cxnLst/>
            <a:rect l="l" t="t" r="r" b="b"/>
            <a:pathLst>
              <a:path w="356" h="252" extrusionOk="0">
                <a:moveTo>
                  <a:pt x="335" y="251"/>
                </a:moveTo>
                <a:lnTo>
                  <a:pt x="356" y="63"/>
                </a:lnTo>
                <a:lnTo>
                  <a:pt x="21" y="0"/>
                </a:lnTo>
                <a:lnTo>
                  <a:pt x="0" y="189"/>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9"/>
          <p:cNvSpPr/>
          <p:nvPr/>
        </p:nvSpPr>
        <p:spPr>
          <a:xfrm>
            <a:off x="829833" y="2171693"/>
            <a:ext cx="5905" cy="4722"/>
          </a:xfrm>
          <a:custGeom>
            <a:avLst/>
            <a:gdLst/>
            <a:ahLst/>
            <a:cxnLst/>
            <a:rect l="l" t="t" r="r" b="b"/>
            <a:pathLst>
              <a:path w="356" h="273" extrusionOk="0">
                <a:moveTo>
                  <a:pt x="314" y="272"/>
                </a:moveTo>
                <a:lnTo>
                  <a:pt x="356" y="63"/>
                </a:lnTo>
                <a:lnTo>
                  <a:pt x="42" y="0"/>
                </a:lnTo>
                <a:lnTo>
                  <a:pt x="0" y="209"/>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9"/>
          <p:cNvSpPr/>
          <p:nvPr/>
        </p:nvSpPr>
        <p:spPr>
          <a:xfrm>
            <a:off x="839188" y="2173855"/>
            <a:ext cx="5922" cy="4722"/>
          </a:xfrm>
          <a:custGeom>
            <a:avLst/>
            <a:gdLst/>
            <a:ahLst/>
            <a:cxnLst/>
            <a:rect l="l" t="t" r="r" b="b"/>
            <a:pathLst>
              <a:path w="357" h="273" extrusionOk="0">
                <a:moveTo>
                  <a:pt x="336" y="273"/>
                </a:moveTo>
                <a:lnTo>
                  <a:pt x="357" y="84"/>
                </a:lnTo>
                <a:lnTo>
                  <a:pt x="43" y="1"/>
                </a:lnTo>
                <a:lnTo>
                  <a:pt x="1" y="189"/>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9"/>
          <p:cNvSpPr/>
          <p:nvPr/>
        </p:nvSpPr>
        <p:spPr>
          <a:xfrm>
            <a:off x="790954" y="2168061"/>
            <a:ext cx="5573" cy="3649"/>
          </a:xfrm>
          <a:custGeom>
            <a:avLst/>
            <a:gdLst/>
            <a:ahLst/>
            <a:cxnLst/>
            <a:rect l="l" t="t" r="r" b="b"/>
            <a:pathLst>
              <a:path w="336" h="211" extrusionOk="0">
                <a:moveTo>
                  <a:pt x="335" y="210"/>
                </a:moveTo>
                <a:lnTo>
                  <a:pt x="335" y="1"/>
                </a:lnTo>
                <a:lnTo>
                  <a:pt x="1" y="1"/>
                </a:lnTo>
                <a:lnTo>
                  <a:pt x="1" y="189"/>
                </a:ln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9"/>
          <p:cNvSpPr/>
          <p:nvPr/>
        </p:nvSpPr>
        <p:spPr>
          <a:xfrm>
            <a:off x="801022" y="2168424"/>
            <a:ext cx="5573" cy="3632"/>
          </a:xfrm>
          <a:custGeom>
            <a:avLst/>
            <a:gdLst/>
            <a:ahLst/>
            <a:cxnLst/>
            <a:rect l="l" t="t" r="r" b="b"/>
            <a:pathLst>
              <a:path w="336" h="210" extrusionOk="0">
                <a:moveTo>
                  <a:pt x="314" y="210"/>
                </a:moveTo>
                <a:lnTo>
                  <a:pt x="335" y="1"/>
                </a:lnTo>
                <a:lnTo>
                  <a:pt x="0" y="1"/>
                </a:lnTo>
                <a:lnTo>
                  <a:pt x="0" y="189"/>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9"/>
          <p:cNvSpPr/>
          <p:nvPr/>
        </p:nvSpPr>
        <p:spPr>
          <a:xfrm>
            <a:off x="810045" y="2169513"/>
            <a:ext cx="5922" cy="3632"/>
          </a:xfrm>
          <a:custGeom>
            <a:avLst/>
            <a:gdLst/>
            <a:ahLst/>
            <a:cxnLst/>
            <a:rect l="l" t="t" r="r" b="b"/>
            <a:pathLst>
              <a:path w="357" h="210" extrusionOk="0">
                <a:moveTo>
                  <a:pt x="335" y="210"/>
                </a:moveTo>
                <a:lnTo>
                  <a:pt x="356" y="21"/>
                </a:lnTo>
                <a:cubicBezTo>
                  <a:pt x="251" y="0"/>
                  <a:pt x="147" y="0"/>
                  <a:pt x="21" y="0"/>
                </a:cubicBezTo>
                <a:lnTo>
                  <a:pt x="0" y="189"/>
                </a:lnTo>
                <a:cubicBezTo>
                  <a:pt x="126" y="147"/>
                  <a:pt x="231" y="189"/>
                  <a:pt x="335" y="210"/>
                </a:cubicBez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9"/>
          <p:cNvSpPr/>
          <p:nvPr/>
        </p:nvSpPr>
        <p:spPr>
          <a:xfrm>
            <a:off x="3211930" y="2243993"/>
            <a:ext cx="30273" cy="31614"/>
          </a:xfrm>
          <a:custGeom>
            <a:avLst/>
            <a:gdLst/>
            <a:ahLst/>
            <a:cxnLst/>
            <a:rect l="l" t="t" r="r" b="b"/>
            <a:pathLst>
              <a:path w="628" h="629" extrusionOk="0">
                <a:moveTo>
                  <a:pt x="314" y="1"/>
                </a:moveTo>
                <a:cubicBezTo>
                  <a:pt x="126" y="1"/>
                  <a:pt x="0" y="126"/>
                  <a:pt x="0" y="315"/>
                </a:cubicBezTo>
                <a:cubicBezTo>
                  <a:pt x="0" y="503"/>
                  <a:pt x="126" y="629"/>
                  <a:pt x="314" y="629"/>
                </a:cubicBezTo>
                <a:cubicBezTo>
                  <a:pt x="502" y="629"/>
                  <a:pt x="628" y="503"/>
                  <a:pt x="628" y="315"/>
                </a:cubicBezTo>
                <a:cubicBezTo>
                  <a:pt x="628" y="168"/>
                  <a:pt x="460" y="22"/>
                  <a:pt x="314" y="1"/>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9"/>
          <p:cNvSpPr/>
          <p:nvPr/>
        </p:nvSpPr>
        <p:spPr>
          <a:xfrm>
            <a:off x="3171581" y="2178806"/>
            <a:ext cx="110968" cy="23170"/>
          </a:xfrm>
          <a:custGeom>
            <a:avLst/>
            <a:gdLst/>
            <a:ahLst/>
            <a:cxnLst/>
            <a:rect l="l" t="t" r="r" b="b"/>
            <a:pathLst>
              <a:path w="2302" h="461" fill="none" extrusionOk="0">
                <a:moveTo>
                  <a:pt x="2302" y="461"/>
                </a:moveTo>
                <a:cubicBezTo>
                  <a:pt x="2009" y="168"/>
                  <a:pt x="1590" y="1"/>
                  <a:pt x="1151" y="1"/>
                </a:cubicBezTo>
                <a:cubicBezTo>
                  <a:pt x="712" y="1"/>
                  <a:pt x="293" y="168"/>
                  <a:pt x="0" y="461"/>
                </a:cubicBezTo>
              </a:path>
            </a:pathLst>
          </a:custGeom>
          <a:solidFill>
            <a:srgbClr val="1EFFC1"/>
          </a:solid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9"/>
          <p:cNvSpPr/>
          <p:nvPr/>
        </p:nvSpPr>
        <p:spPr>
          <a:xfrm>
            <a:off x="3195781" y="2213535"/>
            <a:ext cx="62570" cy="13721"/>
          </a:xfrm>
          <a:custGeom>
            <a:avLst/>
            <a:gdLst/>
            <a:ahLst/>
            <a:cxnLst/>
            <a:rect l="l" t="t" r="r" b="b"/>
            <a:pathLst>
              <a:path w="1298" h="273" fill="none" extrusionOk="0">
                <a:moveTo>
                  <a:pt x="0" y="272"/>
                </a:moveTo>
                <a:cubicBezTo>
                  <a:pt x="147" y="105"/>
                  <a:pt x="377" y="0"/>
                  <a:pt x="649" y="0"/>
                </a:cubicBezTo>
                <a:cubicBezTo>
                  <a:pt x="900" y="0"/>
                  <a:pt x="1151" y="105"/>
                  <a:pt x="1298" y="272"/>
                </a:cubicBezTo>
              </a:path>
            </a:pathLst>
          </a:custGeom>
          <a:solidFill>
            <a:srgbClr val="1EFFC1"/>
          </a:solid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9"/>
          <p:cNvSpPr/>
          <p:nvPr/>
        </p:nvSpPr>
        <p:spPr>
          <a:xfrm>
            <a:off x="3195781" y="2213535"/>
            <a:ext cx="62570" cy="13721"/>
          </a:xfrm>
          <a:custGeom>
            <a:avLst/>
            <a:gdLst/>
            <a:ahLst/>
            <a:cxnLst/>
            <a:rect l="l" t="t" r="r" b="b"/>
            <a:pathLst>
              <a:path w="1298" h="273" fill="none" extrusionOk="0">
                <a:moveTo>
                  <a:pt x="1298" y="272"/>
                </a:moveTo>
                <a:cubicBezTo>
                  <a:pt x="1151" y="105"/>
                  <a:pt x="900" y="0"/>
                  <a:pt x="649" y="0"/>
                </a:cubicBezTo>
                <a:cubicBezTo>
                  <a:pt x="377" y="0"/>
                  <a:pt x="147" y="105"/>
                  <a:pt x="0" y="272"/>
                </a:cubicBezTo>
              </a:path>
            </a:pathLst>
          </a:custGeom>
          <a:solidFill>
            <a:srgbClr val="1EFFC1"/>
          </a:solid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9"/>
          <p:cNvSpPr/>
          <p:nvPr/>
        </p:nvSpPr>
        <p:spPr>
          <a:xfrm>
            <a:off x="3145357" y="2143071"/>
            <a:ext cx="161390" cy="33674"/>
          </a:xfrm>
          <a:custGeom>
            <a:avLst/>
            <a:gdLst/>
            <a:ahLst/>
            <a:cxnLst/>
            <a:rect l="l" t="t" r="r" b="b"/>
            <a:pathLst>
              <a:path w="3348" h="670" fill="none" extrusionOk="0">
                <a:moveTo>
                  <a:pt x="3348" y="670"/>
                </a:moveTo>
                <a:cubicBezTo>
                  <a:pt x="2929" y="251"/>
                  <a:pt x="2323" y="0"/>
                  <a:pt x="1674" y="0"/>
                </a:cubicBezTo>
                <a:cubicBezTo>
                  <a:pt x="1004" y="0"/>
                  <a:pt x="440" y="251"/>
                  <a:pt x="0" y="670"/>
                </a:cubicBezTo>
              </a:path>
            </a:pathLst>
          </a:custGeom>
          <a:solidFill>
            <a:srgbClr val="1EFFC1"/>
          </a:solid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9"/>
          <p:cNvSpPr/>
          <p:nvPr/>
        </p:nvSpPr>
        <p:spPr>
          <a:xfrm>
            <a:off x="3171581" y="2178806"/>
            <a:ext cx="110968" cy="23170"/>
          </a:xfrm>
          <a:custGeom>
            <a:avLst/>
            <a:gdLst/>
            <a:ahLst/>
            <a:cxnLst/>
            <a:rect l="l" t="t" r="r" b="b"/>
            <a:pathLst>
              <a:path w="2302" h="461" fill="none" extrusionOk="0">
                <a:moveTo>
                  <a:pt x="0" y="461"/>
                </a:moveTo>
                <a:cubicBezTo>
                  <a:pt x="293" y="168"/>
                  <a:pt x="712" y="1"/>
                  <a:pt x="1151" y="1"/>
                </a:cubicBezTo>
                <a:cubicBezTo>
                  <a:pt x="1590" y="1"/>
                  <a:pt x="2009" y="168"/>
                  <a:pt x="2302" y="461"/>
                </a:cubicBezTo>
              </a:path>
            </a:pathLst>
          </a:custGeom>
          <a:solidFill>
            <a:srgbClr val="1EFFC1"/>
          </a:solid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9"/>
          <p:cNvSpPr/>
          <p:nvPr/>
        </p:nvSpPr>
        <p:spPr>
          <a:xfrm>
            <a:off x="3494542" y="2913174"/>
            <a:ext cx="3483" cy="5811"/>
          </a:xfrm>
          <a:custGeom>
            <a:avLst/>
            <a:gdLst/>
            <a:ahLst/>
            <a:cxnLst/>
            <a:rect l="l" t="t" r="r" b="b"/>
            <a:pathLst>
              <a:path w="210" h="336" extrusionOk="0">
                <a:moveTo>
                  <a:pt x="1" y="1"/>
                </a:moveTo>
                <a:lnTo>
                  <a:pt x="210" y="1"/>
                </a:lnTo>
                <a:lnTo>
                  <a:pt x="210" y="335"/>
                </a:lnTo>
                <a:lnTo>
                  <a:pt x="1"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9"/>
          <p:cNvSpPr/>
          <p:nvPr/>
        </p:nvSpPr>
        <p:spPr>
          <a:xfrm>
            <a:off x="3494542" y="2902312"/>
            <a:ext cx="3483" cy="5811"/>
          </a:xfrm>
          <a:custGeom>
            <a:avLst/>
            <a:gdLst/>
            <a:ahLst/>
            <a:cxnLst/>
            <a:rect l="l" t="t" r="r" b="b"/>
            <a:pathLst>
              <a:path w="210" h="336" extrusionOk="0">
                <a:moveTo>
                  <a:pt x="1" y="1"/>
                </a:moveTo>
                <a:lnTo>
                  <a:pt x="210" y="1"/>
                </a:lnTo>
                <a:lnTo>
                  <a:pt x="210" y="336"/>
                </a:lnTo>
                <a:lnTo>
                  <a:pt x="1" y="336"/>
                </a:ln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9"/>
          <p:cNvSpPr/>
          <p:nvPr/>
        </p:nvSpPr>
        <p:spPr>
          <a:xfrm>
            <a:off x="3494542" y="2891468"/>
            <a:ext cx="3483" cy="5794"/>
          </a:xfrm>
          <a:custGeom>
            <a:avLst/>
            <a:gdLst/>
            <a:ahLst/>
            <a:cxnLst/>
            <a:rect l="l" t="t" r="r" b="b"/>
            <a:pathLst>
              <a:path w="210" h="335" extrusionOk="0">
                <a:moveTo>
                  <a:pt x="1" y="0"/>
                </a:moveTo>
                <a:lnTo>
                  <a:pt x="210" y="0"/>
                </a:lnTo>
                <a:lnTo>
                  <a:pt x="210" y="335"/>
                </a:lnTo>
                <a:lnTo>
                  <a:pt x="1" y="335"/>
                </a:ln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9"/>
          <p:cNvSpPr/>
          <p:nvPr/>
        </p:nvSpPr>
        <p:spPr>
          <a:xfrm>
            <a:off x="3494542" y="2945741"/>
            <a:ext cx="3483" cy="5811"/>
          </a:xfrm>
          <a:custGeom>
            <a:avLst/>
            <a:gdLst/>
            <a:ahLst/>
            <a:cxnLst/>
            <a:rect l="l" t="t" r="r" b="b"/>
            <a:pathLst>
              <a:path w="210" h="336" extrusionOk="0">
                <a:moveTo>
                  <a:pt x="1" y="1"/>
                </a:moveTo>
                <a:lnTo>
                  <a:pt x="210" y="1"/>
                </a:lnTo>
                <a:lnTo>
                  <a:pt x="210" y="335"/>
                </a:lnTo>
                <a:lnTo>
                  <a:pt x="1"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9"/>
          <p:cNvSpPr/>
          <p:nvPr/>
        </p:nvSpPr>
        <p:spPr>
          <a:xfrm>
            <a:off x="3494542" y="2934879"/>
            <a:ext cx="3483" cy="5811"/>
          </a:xfrm>
          <a:custGeom>
            <a:avLst/>
            <a:gdLst/>
            <a:ahLst/>
            <a:cxnLst/>
            <a:rect l="l" t="t" r="r" b="b"/>
            <a:pathLst>
              <a:path w="210" h="336" extrusionOk="0">
                <a:moveTo>
                  <a:pt x="1" y="1"/>
                </a:moveTo>
                <a:lnTo>
                  <a:pt x="210" y="1"/>
                </a:lnTo>
                <a:lnTo>
                  <a:pt x="210" y="336"/>
                </a:lnTo>
                <a:lnTo>
                  <a:pt x="1" y="336"/>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9"/>
          <p:cNvSpPr/>
          <p:nvPr/>
        </p:nvSpPr>
        <p:spPr>
          <a:xfrm>
            <a:off x="3494542" y="2924035"/>
            <a:ext cx="3483" cy="5794"/>
          </a:xfrm>
          <a:custGeom>
            <a:avLst/>
            <a:gdLst/>
            <a:ahLst/>
            <a:cxnLst/>
            <a:rect l="l" t="t" r="r" b="b"/>
            <a:pathLst>
              <a:path w="210" h="335" extrusionOk="0">
                <a:moveTo>
                  <a:pt x="1" y="0"/>
                </a:moveTo>
                <a:lnTo>
                  <a:pt x="210" y="0"/>
                </a:lnTo>
                <a:lnTo>
                  <a:pt x="210" y="335"/>
                </a:lnTo>
                <a:lnTo>
                  <a:pt x="1"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9"/>
          <p:cNvSpPr/>
          <p:nvPr/>
        </p:nvSpPr>
        <p:spPr>
          <a:xfrm>
            <a:off x="3494542" y="2978671"/>
            <a:ext cx="3483" cy="5811"/>
          </a:xfrm>
          <a:custGeom>
            <a:avLst/>
            <a:gdLst/>
            <a:ahLst/>
            <a:cxnLst/>
            <a:rect l="l" t="t" r="r" b="b"/>
            <a:pathLst>
              <a:path w="210" h="336" extrusionOk="0">
                <a:moveTo>
                  <a:pt x="1" y="1"/>
                </a:moveTo>
                <a:lnTo>
                  <a:pt x="210" y="1"/>
                </a:lnTo>
                <a:lnTo>
                  <a:pt x="210" y="335"/>
                </a:lnTo>
                <a:lnTo>
                  <a:pt x="1"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9"/>
          <p:cNvSpPr/>
          <p:nvPr/>
        </p:nvSpPr>
        <p:spPr>
          <a:xfrm>
            <a:off x="3494542" y="2967809"/>
            <a:ext cx="3483" cy="5811"/>
          </a:xfrm>
          <a:custGeom>
            <a:avLst/>
            <a:gdLst/>
            <a:ahLst/>
            <a:cxnLst/>
            <a:rect l="l" t="t" r="r" b="b"/>
            <a:pathLst>
              <a:path w="210" h="336" extrusionOk="0">
                <a:moveTo>
                  <a:pt x="1" y="1"/>
                </a:moveTo>
                <a:lnTo>
                  <a:pt x="210" y="1"/>
                </a:lnTo>
                <a:lnTo>
                  <a:pt x="210" y="336"/>
                </a:lnTo>
                <a:lnTo>
                  <a:pt x="1" y="336"/>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9"/>
          <p:cNvSpPr/>
          <p:nvPr/>
        </p:nvSpPr>
        <p:spPr>
          <a:xfrm>
            <a:off x="3494542" y="2956965"/>
            <a:ext cx="3483" cy="5811"/>
          </a:xfrm>
          <a:custGeom>
            <a:avLst/>
            <a:gdLst/>
            <a:ahLst/>
            <a:cxnLst/>
            <a:rect l="l" t="t" r="r" b="b"/>
            <a:pathLst>
              <a:path w="210" h="336" extrusionOk="0">
                <a:moveTo>
                  <a:pt x="1" y="0"/>
                </a:moveTo>
                <a:lnTo>
                  <a:pt x="210" y="0"/>
                </a:lnTo>
                <a:lnTo>
                  <a:pt x="210" y="335"/>
                </a:lnTo>
                <a:lnTo>
                  <a:pt x="1"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9"/>
          <p:cNvSpPr/>
          <p:nvPr/>
        </p:nvSpPr>
        <p:spPr>
          <a:xfrm>
            <a:off x="3494542" y="3011238"/>
            <a:ext cx="3483" cy="5811"/>
          </a:xfrm>
          <a:custGeom>
            <a:avLst/>
            <a:gdLst/>
            <a:ahLst/>
            <a:cxnLst/>
            <a:rect l="l" t="t" r="r" b="b"/>
            <a:pathLst>
              <a:path w="210" h="336" extrusionOk="0">
                <a:moveTo>
                  <a:pt x="1" y="1"/>
                </a:moveTo>
                <a:lnTo>
                  <a:pt x="210" y="1"/>
                </a:lnTo>
                <a:lnTo>
                  <a:pt x="210" y="336"/>
                </a:lnTo>
                <a:lnTo>
                  <a:pt x="1" y="336"/>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9"/>
          <p:cNvSpPr/>
          <p:nvPr/>
        </p:nvSpPr>
        <p:spPr>
          <a:xfrm>
            <a:off x="3494542" y="3000393"/>
            <a:ext cx="3483" cy="5794"/>
          </a:xfrm>
          <a:custGeom>
            <a:avLst/>
            <a:gdLst/>
            <a:ahLst/>
            <a:cxnLst/>
            <a:rect l="l" t="t" r="r" b="b"/>
            <a:pathLst>
              <a:path w="210" h="335" extrusionOk="0">
                <a:moveTo>
                  <a:pt x="1" y="0"/>
                </a:moveTo>
                <a:lnTo>
                  <a:pt x="210" y="0"/>
                </a:lnTo>
                <a:lnTo>
                  <a:pt x="210" y="335"/>
                </a:lnTo>
                <a:lnTo>
                  <a:pt x="1"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9"/>
          <p:cNvSpPr/>
          <p:nvPr/>
        </p:nvSpPr>
        <p:spPr>
          <a:xfrm>
            <a:off x="3494542" y="2989532"/>
            <a:ext cx="3483" cy="5811"/>
          </a:xfrm>
          <a:custGeom>
            <a:avLst/>
            <a:gdLst/>
            <a:ahLst/>
            <a:cxnLst/>
            <a:rect l="l" t="t" r="r" b="b"/>
            <a:pathLst>
              <a:path w="210" h="336" extrusionOk="0">
                <a:moveTo>
                  <a:pt x="1" y="0"/>
                </a:moveTo>
                <a:lnTo>
                  <a:pt x="210" y="0"/>
                </a:lnTo>
                <a:lnTo>
                  <a:pt x="210" y="335"/>
                </a:lnTo>
                <a:lnTo>
                  <a:pt x="1"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9"/>
          <p:cNvSpPr/>
          <p:nvPr/>
        </p:nvSpPr>
        <p:spPr>
          <a:xfrm>
            <a:off x="3494542" y="3043804"/>
            <a:ext cx="3483" cy="5811"/>
          </a:xfrm>
          <a:custGeom>
            <a:avLst/>
            <a:gdLst/>
            <a:ahLst/>
            <a:cxnLst/>
            <a:rect l="l" t="t" r="r" b="b"/>
            <a:pathLst>
              <a:path w="210" h="336" extrusionOk="0">
                <a:moveTo>
                  <a:pt x="1" y="1"/>
                </a:moveTo>
                <a:lnTo>
                  <a:pt x="210" y="1"/>
                </a:lnTo>
                <a:lnTo>
                  <a:pt x="210" y="336"/>
                </a:lnTo>
                <a:lnTo>
                  <a:pt x="1" y="336"/>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9"/>
          <p:cNvSpPr/>
          <p:nvPr/>
        </p:nvSpPr>
        <p:spPr>
          <a:xfrm>
            <a:off x="3494542" y="3032960"/>
            <a:ext cx="3483" cy="5794"/>
          </a:xfrm>
          <a:custGeom>
            <a:avLst/>
            <a:gdLst/>
            <a:ahLst/>
            <a:cxnLst/>
            <a:rect l="l" t="t" r="r" b="b"/>
            <a:pathLst>
              <a:path w="210" h="335" extrusionOk="0">
                <a:moveTo>
                  <a:pt x="1" y="0"/>
                </a:moveTo>
                <a:lnTo>
                  <a:pt x="210" y="0"/>
                </a:lnTo>
                <a:lnTo>
                  <a:pt x="210" y="335"/>
                </a:lnTo>
                <a:lnTo>
                  <a:pt x="1"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9"/>
          <p:cNvSpPr/>
          <p:nvPr/>
        </p:nvSpPr>
        <p:spPr>
          <a:xfrm>
            <a:off x="3494542" y="3022099"/>
            <a:ext cx="3483" cy="5811"/>
          </a:xfrm>
          <a:custGeom>
            <a:avLst/>
            <a:gdLst/>
            <a:ahLst/>
            <a:cxnLst/>
            <a:rect l="l" t="t" r="r" b="b"/>
            <a:pathLst>
              <a:path w="210" h="336" extrusionOk="0">
                <a:moveTo>
                  <a:pt x="1" y="1"/>
                </a:moveTo>
                <a:lnTo>
                  <a:pt x="210" y="1"/>
                </a:lnTo>
                <a:lnTo>
                  <a:pt x="210" y="335"/>
                </a:lnTo>
                <a:lnTo>
                  <a:pt x="1"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9"/>
          <p:cNvSpPr/>
          <p:nvPr/>
        </p:nvSpPr>
        <p:spPr>
          <a:xfrm>
            <a:off x="3494542" y="3076389"/>
            <a:ext cx="3483" cy="5794"/>
          </a:xfrm>
          <a:custGeom>
            <a:avLst/>
            <a:gdLst/>
            <a:ahLst/>
            <a:cxnLst/>
            <a:rect l="l" t="t" r="r" b="b"/>
            <a:pathLst>
              <a:path w="210" h="335" extrusionOk="0">
                <a:moveTo>
                  <a:pt x="1" y="0"/>
                </a:moveTo>
                <a:lnTo>
                  <a:pt x="210" y="0"/>
                </a:lnTo>
                <a:lnTo>
                  <a:pt x="210" y="335"/>
                </a:lnTo>
                <a:lnTo>
                  <a:pt x="1"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9"/>
          <p:cNvSpPr/>
          <p:nvPr/>
        </p:nvSpPr>
        <p:spPr>
          <a:xfrm>
            <a:off x="3494542" y="3065527"/>
            <a:ext cx="3483" cy="5811"/>
          </a:xfrm>
          <a:custGeom>
            <a:avLst/>
            <a:gdLst/>
            <a:ahLst/>
            <a:cxnLst/>
            <a:rect l="l" t="t" r="r" b="b"/>
            <a:pathLst>
              <a:path w="210" h="336" extrusionOk="0">
                <a:moveTo>
                  <a:pt x="1" y="0"/>
                </a:moveTo>
                <a:lnTo>
                  <a:pt x="210" y="0"/>
                </a:lnTo>
                <a:lnTo>
                  <a:pt x="210" y="335"/>
                </a:lnTo>
                <a:lnTo>
                  <a:pt x="1"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9"/>
          <p:cNvSpPr/>
          <p:nvPr/>
        </p:nvSpPr>
        <p:spPr>
          <a:xfrm>
            <a:off x="3494542" y="3054666"/>
            <a:ext cx="3483" cy="5811"/>
          </a:xfrm>
          <a:custGeom>
            <a:avLst/>
            <a:gdLst/>
            <a:ahLst/>
            <a:cxnLst/>
            <a:rect l="l" t="t" r="r" b="b"/>
            <a:pathLst>
              <a:path w="210" h="336" extrusionOk="0">
                <a:moveTo>
                  <a:pt x="1" y="1"/>
                </a:moveTo>
                <a:lnTo>
                  <a:pt x="210" y="1"/>
                </a:lnTo>
                <a:lnTo>
                  <a:pt x="210" y="335"/>
                </a:lnTo>
                <a:lnTo>
                  <a:pt x="1"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9"/>
          <p:cNvSpPr/>
          <p:nvPr/>
        </p:nvSpPr>
        <p:spPr>
          <a:xfrm>
            <a:off x="3494542" y="3109319"/>
            <a:ext cx="3483" cy="6157"/>
          </a:xfrm>
          <a:custGeom>
            <a:avLst/>
            <a:gdLst/>
            <a:ahLst/>
            <a:cxnLst/>
            <a:rect l="l" t="t" r="r" b="b"/>
            <a:pathLst>
              <a:path w="210" h="356" extrusionOk="0">
                <a:moveTo>
                  <a:pt x="1" y="0"/>
                </a:moveTo>
                <a:lnTo>
                  <a:pt x="210" y="0"/>
                </a:lnTo>
                <a:lnTo>
                  <a:pt x="210" y="356"/>
                </a:lnTo>
                <a:lnTo>
                  <a:pt x="1" y="356"/>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9"/>
          <p:cNvSpPr/>
          <p:nvPr/>
        </p:nvSpPr>
        <p:spPr>
          <a:xfrm>
            <a:off x="3494542" y="3098457"/>
            <a:ext cx="3483" cy="5811"/>
          </a:xfrm>
          <a:custGeom>
            <a:avLst/>
            <a:gdLst/>
            <a:ahLst/>
            <a:cxnLst/>
            <a:rect l="l" t="t" r="r" b="b"/>
            <a:pathLst>
              <a:path w="210" h="336" extrusionOk="0">
                <a:moveTo>
                  <a:pt x="1" y="0"/>
                </a:moveTo>
                <a:lnTo>
                  <a:pt x="210" y="0"/>
                </a:lnTo>
                <a:lnTo>
                  <a:pt x="210" y="335"/>
                </a:lnTo>
                <a:lnTo>
                  <a:pt x="1"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9"/>
          <p:cNvSpPr/>
          <p:nvPr/>
        </p:nvSpPr>
        <p:spPr>
          <a:xfrm>
            <a:off x="3494542" y="3087596"/>
            <a:ext cx="3483" cy="5811"/>
          </a:xfrm>
          <a:custGeom>
            <a:avLst/>
            <a:gdLst/>
            <a:ahLst/>
            <a:cxnLst/>
            <a:rect l="l" t="t" r="r" b="b"/>
            <a:pathLst>
              <a:path w="210" h="336" extrusionOk="0">
                <a:moveTo>
                  <a:pt x="1" y="1"/>
                </a:moveTo>
                <a:lnTo>
                  <a:pt x="210" y="1"/>
                </a:lnTo>
                <a:lnTo>
                  <a:pt x="210" y="335"/>
                </a:lnTo>
                <a:lnTo>
                  <a:pt x="1"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9"/>
          <p:cNvSpPr/>
          <p:nvPr/>
        </p:nvSpPr>
        <p:spPr>
          <a:xfrm>
            <a:off x="3494542" y="3141886"/>
            <a:ext cx="3483" cy="5811"/>
          </a:xfrm>
          <a:custGeom>
            <a:avLst/>
            <a:gdLst/>
            <a:ahLst/>
            <a:cxnLst/>
            <a:rect l="l" t="t" r="r" b="b"/>
            <a:pathLst>
              <a:path w="210" h="336" extrusionOk="0">
                <a:moveTo>
                  <a:pt x="1" y="0"/>
                </a:moveTo>
                <a:lnTo>
                  <a:pt x="210" y="0"/>
                </a:lnTo>
                <a:lnTo>
                  <a:pt x="210" y="335"/>
                </a:lnTo>
                <a:lnTo>
                  <a:pt x="1"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9"/>
          <p:cNvSpPr/>
          <p:nvPr/>
        </p:nvSpPr>
        <p:spPr>
          <a:xfrm>
            <a:off x="3494542" y="3131024"/>
            <a:ext cx="3483" cy="5811"/>
          </a:xfrm>
          <a:custGeom>
            <a:avLst/>
            <a:gdLst/>
            <a:ahLst/>
            <a:cxnLst/>
            <a:rect l="l" t="t" r="r" b="b"/>
            <a:pathLst>
              <a:path w="210" h="336" extrusionOk="0">
                <a:moveTo>
                  <a:pt x="1" y="1"/>
                </a:moveTo>
                <a:lnTo>
                  <a:pt x="210" y="1"/>
                </a:lnTo>
                <a:lnTo>
                  <a:pt x="210" y="335"/>
                </a:lnTo>
                <a:lnTo>
                  <a:pt x="1"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9"/>
          <p:cNvSpPr/>
          <p:nvPr/>
        </p:nvSpPr>
        <p:spPr>
          <a:xfrm>
            <a:off x="3494542" y="3120163"/>
            <a:ext cx="3483" cy="6174"/>
          </a:xfrm>
          <a:custGeom>
            <a:avLst/>
            <a:gdLst/>
            <a:ahLst/>
            <a:cxnLst/>
            <a:rect l="l" t="t" r="r" b="b"/>
            <a:pathLst>
              <a:path w="210" h="357" extrusionOk="0">
                <a:moveTo>
                  <a:pt x="1" y="1"/>
                </a:moveTo>
                <a:lnTo>
                  <a:pt x="210" y="1"/>
                </a:lnTo>
                <a:lnTo>
                  <a:pt x="210" y="357"/>
                </a:lnTo>
                <a:lnTo>
                  <a:pt x="1" y="357"/>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9"/>
          <p:cNvSpPr/>
          <p:nvPr/>
        </p:nvSpPr>
        <p:spPr>
          <a:xfrm>
            <a:off x="3494542" y="3174453"/>
            <a:ext cx="3483" cy="6174"/>
          </a:xfrm>
          <a:custGeom>
            <a:avLst/>
            <a:gdLst/>
            <a:ahLst/>
            <a:cxnLst/>
            <a:rect l="l" t="t" r="r" b="b"/>
            <a:pathLst>
              <a:path w="210" h="357" extrusionOk="0">
                <a:moveTo>
                  <a:pt x="1" y="0"/>
                </a:moveTo>
                <a:lnTo>
                  <a:pt x="210" y="0"/>
                </a:lnTo>
                <a:lnTo>
                  <a:pt x="210" y="356"/>
                </a:lnTo>
                <a:lnTo>
                  <a:pt x="1" y="356"/>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9"/>
          <p:cNvSpPr/>
          <p:nvPr/>
        </p:nvSpPr>
        <p:spPr>
          <a:xfrm>
            <a:off x="3494542" y="3163591"/>
            <a:ext cx="3483" cy="6174"/>
          </a:xfrm>
          <a:custGeom>
            <a:avLst/>
            <a:gdLst/>
            <a:ahLst/>
            <a:cxnLst/>
            <a:rect l="l" t="t" r="r" b="b"/>
            <a:pathLst>
              <a:path w="210" h="357" extrusionOk="0">
                <a:moveTo>
                  <a:pt x="1" y="1"/>
                </a:moveTo>
                <a:lnTo>
                  <a:pt x="210" y="1"/>
                </a:lnTo>
                <a:lnTo>
                  <a:pt x="210" y="356"/>
                </a:lnTo>
                <a:lnTo>
                  <a:pt x="1" y="356"/>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9"/>
          <p:cNvSpPr/>
          <p:nvPr/>
        </p:nvSpPr>
        <p:spPr>
          <a:xfrm>
            <a:off x="3494542" y="3152730"/>
            <a:ext cx="3483" cy="5811"/>
          </a:xfrm>
          <a:custGeom>
            <a:avLst/>
            <a:gdLst/>
            <a:ahLst/>
            <a:cxnLst/>
            <a:rect l="l" t="t" r="r" b="b"/>
            <a:pathLst>
              <a:path w="210" h="336" extrusionOk="0">
                <a:moveTo>
                  <a:pt x="1" y="1"/>
                </a:moveTo>
                <a:lnTo>
                  <a:pt x="210" y="1"/>
                </a:lnTo>
                <a:lnTo>
                  <a:pt x="210" y="336"/>
                </a:lnTo>
                <a:lnTo>
                  <a:pt x="1" y="336"/>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9"/>
          <p:cNvSpPr/>
          <p:nvPr/>
        </p:nvSpPr>
        <p:spPr>
          <a:xfrm>
            <a:off x="2674450" y="3321012"/>
            <a:ext cx="98580" cy="394828"/>
          </a:xfrm>
          <a:custGeom>
            <a:avLst/>
            <a:gdLst/>
            <a:ahLst/>
            <a:cxnLst/>
            <a:rect l="l" t="t" r="r" b="b"/>
            <a:pathLst>
              <a:path w="5943" h="22829" extrusionOk="0">
                <a:moveTo>
                  <a:pt x="5419" y="2469"/>
                </a:moveTo>
                <a:lnTo>
                  <a:pt x="5419" y="3662"/>
                </a:lnTo>
                <a:lnTo>
                  <a:pt x="523" y="3662"/>
                </a:lnTo>
                <a:lnTo>
                  <a:pt x="523" y="2469"/>
                </a:lnTo>
                <a:close/>
                <a:moveTo>
                  <a:pt x="5419" y="4227"/>
                </a:moveTo>
                <a:lnTo>
                  <a:pt x="5419" y="5420"/>
                </a:lnTo>
                <a:lnTo>
                  <a:pt x="523" y="5420"/>
                </a:lnTo>
                <a:lnTo>
                  <a:pt x="523" y="4227"/>
                </a:lnTo>
                <a:close/>
                <a:moveTo>
                  <a:pt x="5419" y="5964"/>
                </a:moveTo>
                <a:lnTo>
                  <a:pt x="5419" y="7177"/>
                </a:lnTo>
                <a:lnTo>
                  <a:pt x="523" y="7177"/>
                </a:lnTo>
                <a:lnTo>
                  <a:pt x="523" y="5964"/>
                </a:lnTo>
                <a:close/>
                <a:moveTo>
                  <a:pt x="5419" y="7721"/>
                </a:moveTo>
                <a:lnTo>
                  <a:pt x="5419" y="8935"/>
                </a:lnTo>
                <a:lnTo>
                  <a:pt x="523" y="8935"/>
                </a:lnTo>
                <a:lnTo>
                  <a:pt x="523" y="7721"/>
                </a:lnTo>
                <a:close/>
                <a:moveTo>
                  <a:pt x="5419" y="9479"/>
                </a:moveTo>
                <a:lnTo>
                  <a:pt x="5419" y="10671"/>
                </a:lnTo>
                <a:lnTo>
                  <a:pt x="523" y="10671"/>
                </a:lnTo>
                <a:lnTo>
                  <a:pt x="523" y="9479"/>
                </a:lnTo>
                <a:close/>
                <a:moveTo>
                  <a:pt x="5419" y="11236"/>
                </a:moveTo>
                <a:lnTo>
                  <a:pt x="5419" y="12429"/>
                </a:lnTo>
                <a:lnTo>
                  <a:pt x="523" y="12429"/>
                </a:lnTo>
                <a:lnTo>
                  <a:pt x="523" y="11236"/>
                </a:lnTo>
                <a:close/>
                <a:moveTo>
                  <a:pt x="5419" y="12952"/>
                </a:moveTo>
                <a:lnTo>
                  <a:pt x="5419" y="14166"/>
                </a:lnTo>
                <a:lnTo>
                  <a:pt x="523" y="14166"/>
                </a:lnTo>
                <a:lnTo>
                  <a:pt x="523" y="12952"/>
                </a:lnTo>
                <a:close/>
                <a:moveTo>
                  <a:pt x="5419" y="14710"/>
                </a:moveTo>
                <a:lnTo>
                  <a:pt x="5419" y="15902"/>
                </a:lnTo>
                <a:lnTo>
                  <a:pt x="523" y="15902"/>
                </a:lnTo>
                <a:lnTo>
                  <a:pt x="523" y="14710"/>
                </a:lnTo>
                <a:close/>
                <a:moveTo>
                  <a:pt x="5419" y="16467"/>
                </a:moveTo>
                <a:lnTo>
                  <a:pt x="5419" y="17660"/>
                </a:lnTo>
                <a:lnTo>
                  <a:pt x="523" y="17660"/>
                </a:lnTo>
                <a:lnTo>
                  <a:pt x="523" y="16467"/>
                </a:lnTo>
                <a:close/>
                <a:moveTo>
                  <a:pt x="5419" y="18183"/>
                </a:moveTo>
                <a:lnTo>
                  <a:pt x="5419" y="19397"/>
                </a:lnTo>
                <a:lnTo>
                  <a:pt x="523" y="19397"/>
                </a:lnTo>
                <a:lnTo>
                  <a:pt x="523" y="18183"/>
                </a:lnTo>
                <a:close/>
                <a:moveTo>
                  <a:pt x="272" y="0"/>
                </a:moveTo>
                <a:cubicBezTo>
                  <a:pt x="146" y="0"/>
                  <a:pt x="0" y="147"/>
                  <a:pt x="0" y="272"/>
                </a:cubicBezTo>
                <a:lnTo>
                  <a:pt x="0" y="22577"/>
                </a:lnTo>
                <a:cubicBezTo>
                  <a:pt x="0" y="22744"/>
                  <a:pt x="146" y="22828"/>
                  <a:pt x="272" y="22828"/>
                </a:cubicBezTo>
                <a:cubicBezTo>
                  <a:pt x="398" y="22828"/>
                  <a:pt x="523" y="22703"/>
                  <a:pt x="523" y="22577"/>
                </a:cubicBezTo>
                <a:lnTo>
                  <a:pt x="523" y="19941"/>
                </a:lnTo>
                <a:lnTo>
                  <a:pt x="5419" y="19941"/>
                </a:lnTo>
                <a:lnTo>
                  <a:pt x="5419" y="22577"/>
                </a:lnTo>
                <a:cubicBezTo>
                  <a:pt x="5419" y="22744"/>
                  <a:pt x="5545" y="22828"/>
                  <a:pt x="5691" y="22828"/>
                </a:cubicBezTo>
                <a:cubicBezTo>
                  <a:pt x="5817" y="22828"/>
                  <a:pt x="5942" y="22703"/>
                  <a:pt x="5942" y="22577"/>
                </a:cubicBezTo>
                <a:lnTo>
                  <a:pt x="5942" y="272"/>
                </a:lnTo>
                <a:cubicBezTo>
                  <a:pt x="5942" y="147"/>
                  <a:pt x="5838" y="0"/>
                  <a:pt x="5691" y="0"/>
                </a:cubicBezTo>
                <a:cubicBezTo>
                  <a:pt x="5524" y="0"/>
                  <a:pt x="5419" y="147"/>
                  <a:pt x="5419" y="272"/>
                </a:cubicBezTo>
                <a:lnTo>
                  <a:pt x="5419" y="1946"/>
                </a:lnTo>
                <a:lnTo>
                  <a:pt x="523" y="1946"/>
                </a:lnTo>
                <a:lnTo>
                  <a:pt x="523" y="272"/>
                </a:lnTo>
                <a:cubicBezTo>
                  <a:pt x="523" y="105"/>
                  <a:pt x="398" y="0"/>
                  <a:pt x="272" y="0"/>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9"/>
          <p:cNvSpPr/>
          <p:nvPr/>
        </p:nvSpPr>
        <p:spPr>
          <a:xfrm>
            <a:off x="2528336" y="2666734"/>
            <a:ext cx="390470" cy="598926"/>
          </a:xfrm>
          <a:custGeom>
            <a:avLst/>
            <a:gdLst/>
            <a:ahLst/>
            <a:cxnLst/>
            <a:rect l="l" t="t" r="r" b="b"/>
            <a:pathLst>
              <a:path w="23540" h="34630" extrusionOk="0">
                <a:moveTo>
                  <a:pt x="2323" y="1"/>
                </a:moveTo>
                <a:cubicBezTo>
                  <a:pt x="1046" y="1"/>
                  <a:pt x="0" y="1047"/>
                  <a:pt x="0" y="2323"/>
                </a:cubicBezTo>
                <a:lnTo>
                  <a:pt x="0" y="32286"/>
                </a:lnTo>
                <a:cubicBezTo>
                  <a:pt x="0" y="33583"/>
                  <a:pt x="1046" y="34629"/>
                  <a:pt x="2323" y="34629"/>
                </a:cubicBezTo>
                <a:lnTo>
                  <a:pt x="21217" y="34629"/>
                </a:lnTo>
                <a:cubicBezTo>
                  <a:pt x="22493" y="34629"/>
                  <a:pt x="23539" y="33604"/>
                  <a:pt x="23539" y="32286"/>
                </a:cubicBezTo>
                <a:lnTo>
                  <a:pt x="23539" y="2323"/>
                </a:lnTo>
                <a:cubicBezTo>
                  <a:pt x="23539" y="1047"/>
                  <a:pt x="22493" y="1"/>
                  <a:pt x="21217" y="1"/>
                </a:cubicBezTo>
                <a:close/>
              </a:path>
            </a:pathLst>
          </a:custGeom>
          <a:solidFill>
            <a:srgbClr val="1EFFC1"/>
          </a:solidFill>
          <a:ln w="19050" cap="flat" cmpd="sng">
            <a:solidFill>
              <a:srgbClr val="42FF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9"/>
          <p:cNvSpPr/>
          <p:nvPr/>
        </p:nvSpPr>
        <p:spPr>
          <a:xfrm>
            <a:off x="2554361" y="2693870"/>
            <a:ext cx="338402" cy="544637"/>
          </a:xfrm>
          <a:custGeom>
            <a:avLst/>
            <a:gdLst/>
            <a:ahLst/>
            <a:cxnLst/>
            <a:rect l="l" t="t" r="r" b="b"/>
            <a:pathLst>
              <a:path w="20401" h="31491" extrusionOk="0">
                <a:moveTo>
                  <a:pt x="754" y="1"/>
                </a:moveTo>
                <a:cubicBezTo>
                  <a:pt x="335" y="1"/>
                  <a:pt x="0" y="336"/>
                  <a:pt x="0" y="754"/>
                </a:cubicBezTo>
                <a:lnTo>
                  <a:pt x="0" y="30717"/>
                </a:lnTo>
                <a:cubicBezTo>
                  <a:pt x="0" y="31135"/>
                  <a:pt x="335" y="31491"/>
                  <a:pt x="754" y="31491"/>
                </a:cubicBezTo>
                <a:lnTo>
                  <a:pt x="754" y="31470"/>
                </a:lnTo>
                <a:lnTo>
                  <a:pt x="19648" y="31470"/>
                </a:lnTo>
                <a:cubicBezTo>
                  <a:pt x="20066" y="31470"/>
                  <a:pt x="20401" y="31135"/>
                  <a:pt x="20401" y="30717"/>
                </a:cubicBezTo>
                <a:lnTo>
                  <a:pt x="20401" y="754"/>
                </a:lnTo>
                <a:cubicBezTo>
                  <a:pt x="20401" y="336"/>
                  <a:pt x="20066" y="1"/>
                  <a:pt x="19648" y="1"/>
                </a:cubicBezTo>
                <a:close/>
              </a:path>
            </a:pathLst>
          </a:custGeom>
          <a:solidFill>
            <a:srgbClr val="052643"/>
          </a:solidFill>
          <a:ln w="19050" cap="flat" cmpd="sng">
            <a:solidFill>
              <a:srgbClr val="42FF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9"/>
          <p:cNvSpPr/>
          <p:nvPr/>
        </p:nvSpPr>
        <p:spPr>
          <a:xfrm>
            <a:off x="2602596" y="2847202"/>
            <a:ext cx="233253" cy="4358"/>
          </a:xfrm>
          <a:custGeom>
            <a:avLst/>
            <a:gdLst/>
            <a:ahLst/>
            <a:cxnLst/>
            <a:rect l="l" t="t" r="r" b="b"/>
            <a:pathLst>
              <a:path w="14062" h="252" extrusionOk="0">
                <a:moveTo>
                  <a:pt x="189" y="0"/>
                </a:moveTo>
                <a:cubicBezTo>
                  <a:pt x="1" y="0"/>
                  <a:pt x="1" y="252"/>
                  <a:pt x="189" y="252"/>
                </a:cubicBezTo>
                <a:lnTo>
                  <a:pt x="13915" y="252"/>
                </a:lnTo>
                <a:cubicBezTo>
                  <a:pt x="14062" y="252"/>
                  <a:pt x="14062" y="0"/>
                  <a:pt x="13915" y="0"/>
                </a:cubicBezTo>
                <a:close/>
              </a:path>
            </a:pathLst>
          </a:custGeom>
          <a:solidFill>
            <a:srgbClr val="48FFD5"/>
          </a:solidFill>
          <a:ln w="19050" cap="flat" cmpd="sng">
            <a:solidFill>
              <a:srgbClr val="42FF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9"/>
          <p:cNvSpPr/>
          <p:nvPr/>
        </p:nvSpPr>
        <p:spPr>
          <a:xfrm>
            <a:off x="2602596" y="2802432"/>
            <a:ext cx="233253" cy="4358"/>
          </a:xfrm>
          <a:custGeom>
            <a:avLst/>
            <a:gdLst/>
            <a:ahLst/>
            <a:cxnLst/>
            <a:rect l="l" t="t" r="r" b="b"/>
            <a:pathLst>
              <a:path w="14062" h="252" extrusionOk="0">
                <a:moveTo>
                  <a:pt x="189" y="1"/>
                </a:moveTo>
                <a:cubicBezTo>
                  <a:pt x="1" y="1"/>
                  <a:pt x="1" y="252"/>
                  <a:pt x="189" y="252"/>
                </a:cubicBezTo>
                <a:lnTo>
                  <a:pt x="13915" y="252"/>
                </a:lnTo>
                <a:cubicBezTo>
                  <a:pt x="14062" y="252"/>
                  <a:pt x="14062" y="1"/>
                  <a:pt x="13915" y="1"/>
                </a:cubicBezTo>
                <a:close/>
              </a:path>
            </a:pathLst>
          </a:custGeom>
          <a:solidFill>
            <a:srgbClr val="48FFD5"/>
          </a:solidFill>
          <a:ln w="19050" cap="flat" cmpd="sng">
            <a:solidFill>
              <a:srgbClr val="42FF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9"/>
          <p:cNvSpPr/>
          <p:nvPr/>
        </p:nvSpPr>
        <p:spPr>
          <a:xfrm>
            <a:off x="2602596" y="2889904"/>
            <a:ext cx="233253" cy="4722"/>
          </a:xfrm>
          <a:custGeom>
            <a:avLst/>
            <a:gdLst/>
            <a:ahLst/>
            <a:cxnLst/>
            <a:rect l="l" t="t" r="r" b="b"/>
            <a:pathLst>
              <a:path w="14062" h="273" extrusionOk="0">
                <a:moveTo>
                  <a:pt x="189" y="0"/>
                </a:moveTo>
                <a:cubicBezTo>
                  <a:pt x="1" y="0"/>
                  <a:pt x="1" y="272"/>
                  <a:pt x="189" y="272"/>
                </a:cubicBezTo>
                <a:lnTo>
                  <a:pt x="13915" y="272"/>
                </a:lnTo>
                <a:cubicBezTo>
                  <a:pt x="14062" y="272"/>
                  <a:pt x="14062" y="0"/>
                  <a:pt x="13915" y="0"/>
                </a:cubicBezTo>
                <a:close/>
              </a:path>
            </a:pathLst>
          </a:custGeom>
          <a:solidFill>
            <a:srgbClr val="48FFD5"/>
          </a:solidFill>
          <a:ln w="19050" cap="flat" cmpd="sng">
            <a:solidFill>
              <a:srgbClr val="42FF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9"/>
          <p:cNvSpPr/>
          <p:nvPr/>
        </p:nvSpPr>
        <p:spPr>
          <a:xfrm>
            <a:off x="2602596" y="2978086"/>
            <a:ext cx="233253" cy="4722"/>
          </a:xfrm>
          <a:custGeom>
            <a:avLst/>
            <a:gdLst/>
            <a:ahLst/>
            <a:cxnLst/>
            <a:rect l="l" t="t" r="r" b="b"/>
            <a:pathLst>
              <a:path w="14062" h="273" extrusionOk="0">
                <a:moveTo>
                  <a:pt x="189" y="1"/>
                </a:moveTo>
                <a:cubicBezTo>
                  <a:pt x="1" y="1"/>
                  <a:pt x="1" y="273"/>
                  <a:pt x="189" y="273"/>
                </a:cubicBezTo>
                <a:lnTo>
                  <a:pt x="13915" y="273"/>
                </a:lnTo>
                <a:cubicBezTo>
                  <a:pt x="14062" y="273"/>
                  <a:pt x="14062" y="1"/>
                  <a:pt x="13915" y="1"/>
                </a:cubicBezTo>
                <a:close/>
              </a:path>
            </a:pathLst>
          </a:custGeom>
          <a:solidFill>
            <a:srgbClr val="48FFD5"/>
          </a:solidFill>
          <a:ln w="19050" cap="flat" cmpd="sng">
            <a:solidFill>
              <a:srgbClr val="42FF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9"/>
          <p:cNvSpPr/>
          <p:nvPr/>
        </p:nvSpPr>
        <p:spPr>
          <a:xfrm>
            <a:off x="2602596" y="3023915"/>
            <a:ext cx="233253" cy="4722"/>
          </a:xfrm>
          <a:custGeom>
            <a:avLst/>
            <a:gdLst/>
            <a:ahLst/>
            <a:cxnLst/>
            <a:rect l="l" t="t" r="r" b="b"/>
            <a:pathLst>
              <a:path w="14062" h="273" extrusionOk="0">
                <a:moveTo>
                  <a:pt x="189" y="0"/>
                </a:moveTo>
                <a:cubicBezTo>
                  <a:pt x="1" y="0"/>
                  <a:pt x="1" y="272"/>
                  <a:pt x="189" y="272"/>
                </a:cubicBezTo>
                <a:lnTo>
                  <a:pt x="13915" y="272"/>
                </a:lnTo>
                <a:cubicBezTo>
                  <a:pt x="14062" y="272"/>
                  <a:pt x="14062" y="0"/>
                  <a:pt x="13915" y="0"/>
                </a:cubicBezTo>
                <a:close/>
              </a:path>
            </a:pathLst>
          </a:custGeom>
          <a:solidFill>
            <a:srgbClr val="48FFD5"/>
          </a:solidFill>
          <a:ln w="19050" cap="flat" cmpd="sng">
            <a:solidFill>
              <a:srgbClr val="42FF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9"/>
          <p:cNvSpPr/>
          <p:nvPr/>
        </p:nvSpPr>
        <p:spPr>
          <a:xfrm>
            <a:off x="2602596" y="3067031"/>
            <a:ext cx="233253" cy="4722"/>
          </a:xfrm>
          <a:custGeom>
            <a:avLst/>
            <a:gdLst/>
            <a:ahLst/>
            <a:cxnLst/>
            <a:rect l="l" t="t" r="r" b="b"/>
            <a:pathLst>
              <a:path w="14062" h="273" extrusionOk="0">
                <a:moveTo>
                  <a:pt x="189" y="1"/>
                </a:moveTo>
                <a:cubicBezTo>
                  <a:pt x="1" y="1"/>
                  <a:pt x="1" y="273"/>
                  <a:pt x="189" y="273"/>
                </a:cubicBezTo>
                <a:lnTo>
                  <a:pt x="13915" y="273"/>
                </a:lnTo>
                <a:cubicBezTo>
                  <a:pt x="14062" y="273"/>
                  <a:pt x="14062" y="1"/>
                  <a:pt x="13915" y="1"/>
                </a:cubicBezTo>
                <a:close/>
              </a:path>
            </a:pathLst>
          </a:custGeom>
          <a:solidFill>
            <a:srgbClr val="48FFD5"/>
          </a:solidFill>
          <a:ln w="19050" cap="flat" cmpd="sng">
            <a:solidFill>
              <a:srgbClr val="42FF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9"/>
          <p:cNvSpPr/>
          <p:nvPr/>
        </p:nvSpPr>
        <p:spPr>
          <a:xfrm>
            <a:off x="3021499" y="3554066"/>
            <a:ext cx="75672" cy="118350"/>
          </a:xfrm>
          <a:custGeom>
            <a:avLst/>
            <a:gdLst/>
            <a:ahLst/>
            <a:cxnLst/>
            <a:rect l="l" t="t" r="r" b="b"/>
            <a:pathLst>
              <a:path w="4562" h="6843" extrusionOk="0">
                <a:moveTo>
                  <a:pt x="2281" y="0"/>
                </a:moveTo>
                <a:cubicBezTo>
                  <a:pt x="1026" y="0"/>
                  <a:pt x="1" y="1025"/>
                  <a:pt x="1" y="2281"/>
                </a:cubicBezTo>
                <a:cubicBezTo>
                  <a:pt x="1" y="3013"/>
                  <a:pt x="335" y="3662"/>
                  <a:pt x="900" y="4080"/>
                </a:cubicBezTo>
                <a:cubicBezTo>
                  <a:pt x="859" y="4206"/>
                  <a:pt x="900" y="5629"/>
                  <a:pt x="900" y="5629"/>
                </a:cubicBezTo>
                <a:cubicBezTo>
                  <a:pt x="900" y="5984"/>
                  <a:pt x="1110" y="6131"/>
                  <a:pt x="1423" y="6256"/>
                </a:cubicBezTo>
                <a:cubicBezTo>
                  <a:pt x="1549" y="6612"/>
                  <a:pt x="1863" y="6842"/>
                  <a:pt x="2281" y="6842"/>
                </a:cubicBezTo>
                <a:cubicBezTo>
                  <a:pt x="2637" y="6842"/>
                  <a:pt x="2993" y="6612"/>
                  <a:pt x="3118" y="6298"/>
                </a:cubicBezTo>
                <a:cubicBezTo>
                  <a:pt x="3432" y="6277"/>
                  <a:pt x="3683" y="6005"/>
                  <a:pt x="3683" y="5671"/>
                </a:cubicBezTo>
                <a:cubicBezTo>
                  <a:pt x="3683" y="5671"/>
                  <a:pt x="3683" y="4206"/>
                  <a:pt x="3662" y="4080"/>
                </a:cubicBezTo>
                <a:cubicBezTo>
                  <a:pt x="4185" y="3662"/>
                  <a:pt x="4562" y="3013"/>
                  <a:pt x="4562" y="2281"/>
                </a:cubicBezTo>
                <a:cubicBezTo>
                  <a:pt x="4562" y="1025"/>
                  <a:pt x="3537" y="0"/>
                  <a:pt x="2281" y="0"/>
                </a:cubicBezTo>
                <a:close/>
              </a:path>
            </a:pathLst>
          </a:custGeom>
          <a:solidFill>
            <a:srgbClr val="FFFFFF"/>
          </a:solidFill>
          <a:ln w="19050" cap="flat" cmpd="sng">
            <a:solidFill>
              <a:srgbClr val="42FF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9"/>
          <p:cNvSpPr/>
          <p:nvPr/>
        </p:nvSpPr>
        <p:spPr>
          <a:xfrm>
            <a:off x="3035382" y="3624630"/>
            <a:ext cx="46876" cy="47786"/>
          </a:xfrm>
          <a:custGeom>
            <a:avLst/>
            <a:gdLst/>
            <a:ahLst/>
            <a:cxnLst/>
            <a:rect l="l" t="t" r="r" b="b"/>
            <a:pathLst>
              <a:path w="2826" h="2763" extrusionOk="0">
                <a:moveTo>
                  <a:pt x="2804" y="0"/>
                </a:moveTo>
                <a:lnTo>
                  <a:pt x="2804" y="0"/>
                </a:lnTo>
                <a:cubicBezTo>
                  <a:pt x="2805" y="2"/>
                  <a:pt x="2805" y="4"/>
                  <a:pt x="2805" y="5"/>
                </a:cubicBezTo>
                <a:lnTo>
                  <a:pt x="2805" y="5"/>
                </a:lnTo>
                <a:cubicBezTo>
                  <a:pt x="2806" y="4"/>
                  <a:pt x="2805" y="2"/>
                  <a:pt x="2804" y="0"/>
                </a:cubicBezTo>
                <a:close/>
                <a:moveTo>
                  <a:pt x="42" y="0"/>
                </a:moveTo>
                <a:cubicBezTo>
                  <a:pt x="1" y="126"/>
                  <a:pt x="42" y="1549"/>
                  <a:pt x="42" y="1549"/>
                </a:cubicBezTo>
                <a:cubicBezTo>
                  <a:pt x="42" y="1904"/>
                  <a:pt x="252" y="2051"/>
                  <a:pt x="566" y="2176"/>
                </a:cubicBezTo>
                <a:cubicBezTo>
                  <a:pt x="691" y="2532"/>
                  <a:pt x="1005" y="2762"/>
                  <a:pt x="1423" y="2762"/>
                </a:cubicBezTo>
                <a:cubicBezTo>
                  <a:pt x="1779" y="2762"/>
                  <a:pt x="2135" y="2532"/>
                  <a:pt x="2260" y="2218"/>
                </a:cubicBezTo>
                <a:cubicBezTo>
                  <a:pt x="2574" y="2197"/>
                  <a:pt x="2825" y="1925"/>
                  <a:pt x="2825" y="1591"/>
                </a:cubicBezTo>
                <a:cubicBezTo>
                  <a:pt x="2825" y="1591"/>
                  <a:pt x="2825" y="161"/>
                  <a:pt x="2805" y="5"/>
                </a:cubicBezTo>
                <a:lnTo>
                  <a:pt x="2805" y="5"/>
                </a:lnTo>
                <a:cubicBezTo>
                  <a:pt x="2795" y="36"/>
                  <a:pt x="2505" y="47"/>
                  <a:pt x="2116" y="47"/>
                </a:cubicBezTo>
                <a:cubicBezTo>
                  <a:pt x="1298" y="47"/>
                  <a:pt x="42" y="0"/>
                  <a:pt x="42" y="0"/>
                </a:cubicBezTo>
                <a:close/>
              </a:path>
            </a:pathLst>
          </a:custGeom>
          <a:solidFill>
            <a:srgbClr val="1EFFC1"/>
          </a:solidFill>
          <a:ln w="19050" cap="flat" cmpd="sng">
            <a:solidFill>
              <a:srgbClr val="42FF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9"/>
          <p:cNvSpPr/>
          <p:nvPr/>
        </p:nvSpPr>
        <p:spPr>
          <a:xfrm>
            <a:off x="3004846" y="3540316"/>
            <a:ext cx="20486" cy="20996"/>
          </a:xfrm>
          <a:custGeom>
            <a:avLst/>
            <a:gdLst/>
            <a:ahLst/>
            <a:cxnLst/>
            <a:rect l="l" t="t" r="r" b="b"/>
            <a:pathLst>
              <a:path w="1235" h="1214" extrusionOk="0">
                <a:moveTo>
                  <a:pt x="210" y="0"/>
                </a:moveTo>
                <a:cubicBezTo>
                  <a:pt x="157" y="0"/>
                  <a:pt x="105" y="21"/>
                  <a:pt x="63" y="63"/>
                </a:cubicBezTo>
                <a:cubicBezTo>
                  <a:pt x="0" y="147"/>
                  <a:pt x="0" y="272"/>
                  <a:pt x="63" y="356"/>
                </a:cubicBezTo>
                <a:lnTo>
                  <a:pt x="879" y="1172"/>
                </a:lnTo>
                <a:cubicBezTo>
                  <a:pt x="942" y="1193"/>
                  <a:pt x="984" y="1214"/>
                  <a:pt x="1046" y="1214"/>
                </a:cubicBezTo>
                <a:cubicBezTo>
                  <a:pt x="1088" y="1214"/>
                  <a:pt x="1151" y="1193"/>
                  <a:pt x="1172" y="1172"/>
                </a:cubicBezTo>
                <a:cubicBezTo>
                  <a:pt x="1235" y="1088"/>
                  <a:pt x="1235" y="942"/>
                  <a:pt x="1172" y="879"/>
                </a:cubicBezTo>
                <a:lnTo>
                  <a:pt x="356" y="63"/>
                </a:lnTo>
                <a:cubicBezTo>
                  <a:pt x="314" y="21"/>
                  <a:pt x="262" y="0"/>
                  <a:pt x="210" y="0"/>
                </a:cubicBezTo>
                <a:close/>
              </a:path>
            </a:pathLst>
          </a:custGeom>
          <a:solidFill>
            <a:srgbClr val="1EFFC1"/>
          </a:solidFill>
          <a:ln w="9525" cap="flat" cmpd="sng">
            <a:solidFill>
              <a:srgbClr val="42FF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9"/>
          <p:cNvSpPr/>
          <p:nvPr/>
        </p:nvSpPr>
        <p:spPr>
          <a:xfrm>
            <a:off x="3055519" y="3518956"/>
            <a:ext cx="6950" cy="27153"/>
          </a:xfrm>
          <a:custGeom>
            <a:avLst/>
            <a:gdLst/>
            <a:ahLst/>
            <a:cxnLst/>
            <a:rect l="l" t="t" r="r" b="b"/>
            <a:pathLst>
              <a:path w="419" h="1570" extrusionOk="0">
                <a:moveTo>
                  <a:pt x="209" y="1"/>
                </a:moveTo>
                <a:cubicBezTo>
                  <a:pt x="105" y="1"/>
                  <a:pt x="0" y="105"/>
                  <a:pt x="0" y="210"/>
                </a:cubicBezTo>
                <a:lnTo>
                  <a:pt x="0" y="1361"/>
                </a:lnTo>
                <a:cubicBezTo>
                  <a:pt x="0" y="1465"/>
                  <a:pt x="105" y="1570"/>
                  <a:pt x="209" y="1570"/>
                </a:cubicBezTo>
                <a:cubicBezTo>
                  <a:pt x="335" y="1570"/>
                  <a:pt x="419" y="1465"/>
                  <a:pt x="419" y="1361"/>
                </a:cubicBezTo>
                <a:lnTo>
                  <a:pt x="419" y="210"/>
                </a:lnTo>
                <a:cubicBezTo>
                  <a:pt x="419" y="105"/>
                  <a:pt x="314" y="1"/>
                  <a:pt x="209" y="1"/>
                </a:cubicBezTo>
                <a:close/>
              </a:path>
            </a:pathLst>
          </a:custGeom>
          <a:solidFill>
            <a:srgbClr val="1EFFC1"/>
          </a:solidFill>
          <a:ln w="9525" cap="flat" cmpd="sng">
            <a:solidFill>
              <a:srgbClr val="42FF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9"/>
          <p:cNvSpPr/>
          <p:nvPr/>
        </p:nvSpPr>
        <p:spPr>
          <a:xfrm>
            <a:off x="3092309" y="3540316"/>
            <a:ext cx="20834" cy="20996"/>
          </a:xfrm>
          <a:custGeom>
            <a:avLst/>
            <a:gdLst/>
            <a:ahLst/>
            <a:cxnLst/>
            <a:rect l="l" t="t" r="r" b="b"/>
            <a:pathLst>
              <a:path w="1256" h="1214" extrusionOk="0">
                <a:moveTo>
                  <a:pt x="1036" y="0"/>
                </a:moveTo>
                <a:cubicBezTo>
                  <a:pt x="983" y="0"/>
                  <a:pt x="931" y="21"/>
                  <a:pt x="900" y="63"/>
                </a:cubicBezTo>
                <a:lnTo>
                  <a:pt x="84" y="879"/>
                </a:lnTo>
                <a:cubicBezTo>
                  <a:pt x="0" y="963"/>
                  <a:pt x="0" y="1088"/>
                  <a:pt x="84" y="1172"/>
                </a:cubicBezTo>
                <a:cubicBezTo>
                  <a:pt x="126" y="1193"/>
                  <a:pt x="188" y="1214"/>
                  <a:pt x="230" y="1214"/>
                </a:cubicBezTo>
                <a:cubicBezTo>
                  <a:pt x="293" y="1214"/>
                  <a:pt x="335" y="1193"/>
                  <a:pt x="377" y="1172"/>
                </a:cubicBezTo>
                <a:lnTo>
                  <a:pt x="1172" y="356"/>
                </a:lnTo>
                <a:cubicBezTo>
                  <a:pt x="1255" y="272"/>
                  <a:pt x="1255" y="147"/>
                  <a:pt x="1172" y="63"/>
                </a:cubicBezTo>
                <a:cubicBezTo>
                  <a:pt x="1140" y="21"/>
                  <a:pt x="1088" y="0"/>
                  <a:pt x="1036" y="0"/>
                </a:cubicBezTo>
                <a:close/>
              </a:path>
            </a:pathLst>
          </a:custGeom>
          <a:solidFill>
            <a:srgbClr val="1EFFC1"/>
          </a:solidFill>
          <a:ln w="19050" cap="flat" cmpd="sng">
            <a:solidFill>
              <a:srgbClr val="42FF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9"/>
          <p:cNvSpPr/>
          <p:nvPr/>
        </p:nvSpPr>
        <p:spPr>
          <a:xfrm>
            <a:off x="1770513" y="2186120"/>
            <a:ext cx="129878" cy="124572"/>
          </a:xfrm>
          <a:custGeom>
            <a:avLst/>
            <a:gdLst/>
            <a:ahLst/>
            <a:cxnLst/>
            <a:rect l="l" t="t" r="r" b="b"/>
            <a:pathLst>
              <a:path w="92112" h="84743" extrusionOk="0">
                <a:moveTo>
                  <a:pt x="25329" y="1"/>
                </a:moveTo>
                <a:cubicBezTo>
                  <a:pt x="11054" y="1"/>
                  <a:pt x="1" y="11069"/>
                  <a:pt x="1" y="25330"/>
                </a:cubicBezTo>
                <a:cubicBezTo>
                  <a:pt x="1" y="42827"/>
                  <a:pt x="15649" y="57117"/>
                  <a:pt x="39605" y="78299"/>
                </a:cubicBezTo>
                <a:lnTo>
                  <a:pt x="46049" y="84743"/>
                </a:lnTo>
                <a:lnTo>
                  <a:pt x="52493" y="78299"/>
                </a:lnTo>
                <a:cubicBezTo>
                  <a:pt x="76449" y="57131"/>
                  <a:pt x="92111" y="42841"/>
                  <a:pt x="92111" y="25344"/>
                </a:cubicBezTo>
                <a:cubicBezTo>
                  <a:pt x="92111" y="11069"/>
                  <a:pt x="81043" y="15"/>
                  <a:pt x="66768" y="15"/>
                </a:cubicBezTo>
                <a:cubicBezTo>
                  <a:pt x="58951" y="15"/>
                  <a:pt x="51106" y="3700"/>
                  <a:pt x="46049" y="9682"/>
                </a:cubicBezTo>
                <a:cubicBezTo>
                  <a:pt x="40992" y="3685"/>
                  <a:pt x="33160" y="1"/>
                  <a:pt x="25329" y="1"/>
                </a:cubicBezTo>
                <a:close/>
              </a:path>
            </a:pathLst>
          </a:custGeom>
          <a:solidFill>
            <a:srgbClr val="1EFF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52643"/>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85"/>
        <p:cNvGrpSpPr/>
        <p:nvPr/>
      </p:nvGrpSpPr>
      <p:grpSpPr>
        <a:xfrm>
          <a:off x="0" y="0"/>
          <a:ext cx="0" cy="0"/>
          <a:chOff x="0" y="0"/>
          <a:chExt cx="0" cy="0"/>
        </a:xfrm>
      </p:grpSpPr>
      <p:pic>
        <p:nvPicPr>
          <p:cNvPr id="686" name="Google Shape;686;p10"/>
          <p:cNvPicPr preferRelativeResize="0"/>
          <p:nvPr/>
        </p:nvPicPr>
        <p:blipFill rotWithShape="1">
          <a:blip r:embed="rId3">
            <a:alphaModFix/>
          </a:blip>
          <a:srcRect r="6217"/>
          <a:stretch/>
        </p:blipFill>
        <p:spPr>
          <a:xfrm>
            <a:off x="350150" y="1078475"/>
            <a:ext cx="5525950" cy="3707900"/>
          </a:xfrm>
          <a:prstGeom prst="rect">
            <a:avLst/>
          </a:prstGeom>
          <a:noFill/>
          <a:ln>
            <a:noFill/>
          </a:ln>
        </p:spPr>
      </p:pic>
      <p:sp>
        <p:nvSpPr>
          <p:cNvPr id="687" name="Google Shape;687;p10"/>
          <p:cNvSpPr txBox="1">
            <a:spLocks noGrp="1"/>
          </p:cNvSpPr>
          <p:nvPr>
            <p:ph type="ctrTitle"/>
          </p:nvPr>
        </p:nvSpPr>
        <p:spPr>
          <a:xfrm>
            <a:off x="235499" y="185578"/>
            <a:ext cx="8520600" cy="6066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Clr>
                <a:srgbClr val="FFFFFF"/>
              </a:buClr>
              <a:buSzPts val="3000"/>
              <a:buFont typeface="Roboto Black"/>
              <a:buNone/>
            </a:pPr>
            <a:r>
              <a:rPr lang="en-IN" sz="2300" b="1">
                <a:solidFill>
                  <a:srgbClr val="D5D5D5"/>
                </a:solidFill>
              </a:rPr>
              <a:t>Word Count Distribution</a:t>
            </a:r>
            <a:endParaRPr sz="2300">
              <a:solidFill>
                <a:srgbClr val="D5D5D5"/>
              </a:solidFill>
            </a:endParaRPr>
          </a:p>
        </p:txBody>
      </p:sp>
      <p:pic>
        <p:nvPicPr>
          <p:cNvPr id="688" name="Google Shape;688;p10"/>
          <p:cNvPicPr preferRelativeResize="0"/>
          <p:nvPr/>
        </p:nvPicPr>
        <p:blipFill>
          <a:blip r:embed="rId4">
            <a:alphaModFix/>
          </a:blip>
          <a:stretch>
            <a:fillRect/>
          </a:stretch>
        </p:blipFill>
        <p:spPr>
          <a:xfrm>
            <a:off x="5984646" y="1819275"/>
            <a:ext cx="3059350" cy="18097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92"/>
        <p:cNvGrpSpPr/>
        <p:nvPr/>
      </p:nvGrpSpPr>
      <p:grpSpPr>
        <a:xfrm>
          <a:off x="0" y="0"/>
          <a:ext cx="0" cy="0"/>
          <a:chOff x="0" y="0"/>
          <a:chExt cx="0" cy="0"/>
        </a:xfrm>
      </p:grpSpPr>
      <p:pic>
        <p:nvPicPr>
          <p:cNvPr id="693" name="Google Shape;693;p13"/>
          <p:cNvPicPr preferRelativeResize="0"/>
          <p:nvPr/>
        </p:nvPicPr>
        <p:blipFill>
          <a:blip r:embed="rId3">
            <a:alphaModFix/>
          </a:blip>
          <a:stretch>
            <a:fillRect/>
          </a:stretch>
        </p:blipFill>
        <p:spPr>
          <a:xfrm>
            <a:off x="152400" y="1031211"/>
            <a:ext cx="8839201" cy="2659520"/>
          </a:xfrm>
          <a:prstGeom prst="rect">
            <a:avLst/>
          </a:prstGeom>
          <a:noFill/>
          <a:ln>
            <a:noFill/>
          </a:ln>
        </p:spPr>
      </p:pic>
      <p:sp>
        <p:nvSpPr>
          <p:cNvPr id="694" name="Google Shape;694;p13"/>
          <p:cNvSpPr txBox="1">
            <a:spLocks noGrp="1"/>
          </p:cNvSpPr>
          <p:nvPr>
            <p:ph type="ctrTitle"/>
          </p:nvPr>
        </p:nvSpPr>
        <p:spPr>
          <a:xfrm>
            <a:off x="235499" y="109378"/>
            <a:ext cx="8520600" cy="6066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Clr>
                <a:srgbClr val="FFFFFF"/>
              </a:buClr>
              <a:buSzPts val="3000"/>
              <a:buFont typeface="Roboto Black"/>
              <a:buNone/>
            </a:pPr>
            <a:r>
              <a:rPr lang="en-IN" sz="2300" b="1">
                <a:solidFill>
                  <a:srgbClr val="D5D5D5"/>
                </a:solidFill>
              </a:rPr>
              <a:t>The distribution of top words before removing stop words</a:t>
            </a:r>
            <a:endParaRPr sz="2300">
              <a:solidFill>
                <a:srgbClr val="D5D5D5"/>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383838"/>
        </a:solidFill>
        <a:effectLst/>
      </p:bgPr>
    </p:bg>
    <p:spTree>
      <p:nvGrpSpPr>
        <p:cNvPr id="1" name="Shape 698"/>
        <p:cNvGrpSpPr/>
        <p:nvPr/>
      </p:nvGrpSpPr>
      <p:grpSpPr>
        <a:xfrm>
          <a:off x="0" y="0"/>
          <a:ext cx="0" cy="0"/>
          <a:chOff x="0" y="0"/>
          <a:chExt cx="0" cy="0"/>
        </a:xfrm>
      </p:grpSpPr>
      <p:sp>
        <p:nvSpPr>
          <p:cNvPr id="699" name="Google Shape;699;p11"/>
          <p:cNvSpPr txBox="1">
            <a:spLocks noGrp="1"/>
          </p:cNvSpPr>
          <p:nvPr>
            <p:ph type="ctrTitle"/>
          </p:nvPr>
        </p:nvSpPr>
        <p:spPr>
          <a:xfrm>
            <a:off x="235499" y="109378"/>
            <a:ext cx="8520600" cy="6066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Clr>
                <a:srgbClr val="FFFFFF"/>
              </a:buClr>
              <a:buSzPts val="3000"/>
              <a:buFont typeface="Roboto Black"/>
              <a:buNone/>
            </a:pPr>
            <a:r>
              <a:rPr lang="en-IN" sz="2300" b="1">
                <a:solidFill>
                  <a:srgbClr val="D5D5D5"/>
                </a:solidFill>
              </a:rPr>
              <a:t>The distribution of top words before removing stop words</a:t>
            </a:r>
            <a:endParaRPr sz="2300">
              <a:solidFill>
                <a:srgbClr val="D5D5D5"/>
              </a:solidFill>
            </a:endParaRPr>
          </a:p>
        </p:txBody>
      </p:sp>
      <p:pic>
        <p:nvPicPr>
          <p:cNvPr id="700" name="Google Shape;700;p11"/>
          <p:cNvPicPr preferRelativeResize="0"/>
          <p:nvPr/>
        </p:nvPicPr>
        <p:blipFill rotWithShape="1">
          <a:blip r:embed="rId3">
            <a:alphaModFix/>
          </a:blip>
          <a:srcRect/>
          <a:stretch/>
        </p:blipFill>
        <p:spPr>
          <a:xfrm>
            <a:off x="386175" y="1020775"/>
            <a:ext cx="6611400" cy="3618951"/>
          </a:xfrm>
          <a:prstGeom prst="rect">
            <a:avLst/>
          </a:prstGeom>
          <a:noFill/>
          <a:ln>
            <a:noFill/>
          </a:ln>
        </p:spPr>
      </p:pic>
      <p:pic>
        <p:nvPicPr>
          <p:cNvPr id="701" name="Google Shape;701;p11"/>
          <p:cNvPicPr preferRelativeResize="0"/>
          <p:nvPr/>
        </p:nvPicPr>
        <p:blipFill>
          <a:blip r:embed="rId4">
            <a:alphaModFix/>
          </a:blip>
          <a:stretch>
            <a:fillRect/>
          </a:stretch>
        </p:blipFill>
        <p:spPr>
          <a:xfrm>
            <a:off x="7443800" y="885825"/>
            <a:ext cx="1254125" cy="40285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05"/>
        <p:cNvGrpSpPr/>
        <p:nvPr/>
      </p:nvGrpSpPr>
      <p:grpSpPr>
        <a:xfrm>
          <a:off x="0" y="0"/>
          <a:ext cx="0" cy="0"/>
          <a:chOff x="0" y="0"/>
          <a:chExt cx="0" cy="0"/>
        </a:xfrm>
      </p:grpSpPr>
      <p:sp>
        <p:nvSpPr>
          <p:cNvPr id="706" name="Google Shape;706;g82cd155ba8_1_2"/>
          <p:cNvSpPr txBox="1">
            <a:spLocks noGrp="1"/>
          </p:cNvSpPr>
          <p:nvPr>
            <p:ph type="ctrTitle"/>
          </p:nvPr>
        </p:nvSpPr>
        <p:spPr>
          <a:xfrm>
            <a:off x="235499" y="109378"/>
            <a:ext cx="8520600" cy="6066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Clr>
                <a:srgbClr val="FFFFFF"/>
              </a:buClr>
              <a:buSzPts val="3000"/>
              <a:buFont typeface="Roboto Black"/>
              <a:buNone/>
            </a:pPr>
            <a:r>
              <a:rPr lang="en-IN" sz="2300" b="1">
                <a:solidFill>
                  <a:srgbClr val="D5D5D5"/>
                </a:solidFill>
              </a:rPr>
              <a:t>The distribution of top words after removing stop words</a:t>
            </a:r>
            <a:endParaRPr sz="2300">
              <a:solidFill>
                <a:srgbClr val="D5D5D5"/>
              </a:solidFill>
            </a:endParaRPr>
          </a:p>
        </p:txBody>
      </p:sp>
      <p:pic>
        <p:nvPicPr>
          <p:cNvPr id="707" name="Google Shape;707;g82cd155ba8_1_2"/>
          <p:cNvPicPr preferRelativeResize="0"/>
          <p:nvPr/>
        </p:nvPicPr>
        <p:blipFill>
          <a:blip r:embed="rId3">
            <a:alphaModFix/>
          </a:blip>
          <a:stretch>
            <a:fillRect/>
          </a:stretch>
        </p:blipFill>
        <p:spPr>
          <a:xfrm>
            <a:off x="152400" y="1096978"/>
            <a:ext cx="8839197" cy="271591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383838"/>
        </a:solidFill>
        <a:effectLst/>
      </p:bgPr>
    </p:bg>
    <p:spTree>
      <p:nvGrpSpPr>
        <p:cNvPr id="1" name="Shape 711"/>
        <p:cNvGrpSpPr/>
        <p:nvPr/>
      </p:nvGrpSpPr>
      <p:grpSpPr>
        <a:xfrm>
          <a:off x="0" y="0"/>
          <a:ext cx="0" cy="0"/>
          <a:chOff x="0" y="0"/>
          <a:chExt cx="0" cy="0"/>
        </a:xfrm>
      </p:grpSpPr>
      <p:sp>
        <p:nvSpPr>
          <p:cNvPr id="712" name="Google Shape;712;g82cd155ba8_1_7"/>
          <p:cNvSpPr txBox="1">
            <a:spLocks noGrp="1"/>
          </p:cNvSpPr>
          <p:nvPr>
            <p:ph type="ctrTitle"/>
          </p:nvPr>
        </p:nvSpPr>
        <p:spPr>
          <a:xfrm>
            <a:off x="235499" y="109378"/>
            <a:ext cx="8520600" cy="6066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Clr>
                <a:srgbClr val="FFFFFF"/>
              </a:buClr>
              <a:buSzPts val="3000"/>
              <a:buFont typeface="Roboto Black"/>
              <a:buNone/>
            </a:pPr>
            <a:r>
              <a:rPr lang="en-IN" sz="2300" b="1">
                <a:solidFill>
                  <a:srgbClr val="D5D5D5"/>
                </a:solidFill>
              </a:rPr>
              <a:t>The distribution of top words after removing stop words</a:t>
            </a:r>
            <a:endParaRPr sz="2300">
              <a:solidFill>
                <a:srgbClr val="D5D5D5"/>
              </a:solidFill>
            </a:endParaRPr>
          </a:p>
        </p:txBody>
      </p:sp>
      <p:pic>
        <p:nvPicPr>
          <p:cNvPr id="713" name="Google Shape;713;g82cd155ba8_1_7"/>
          <p:cNvPicPr preferRelativeResize="0"/>
          <p:nvPr/>
        </p:nvPicPr>
        <p:blipFill>
          <a:blip r:embed="rId3">
            <a:alphaModFix/>
          </a:blip>
          <a:stretch>
            <a:fillRect/>
          </a:stretch>
        </p:blipFill>
        <p:spPr>
          <a:xfrm>
            <a:off x="152400" y="868378"/>
            <a:ext cx="7138999" cy="3822339"/>
          </a:xfrm>
          <a:prstGeom prst="rect">
            <a:avLst/>
          </a:prstGeom>
          <a:noFill/>
          <a:ln>
            <a:noFill/>
          </a:ln>
        </p:spPr>
      </p:pic>
      <p:pic>
        <p:nvPicPr>
          <p:cNvPr id="714" name="Google Shape;714;g82cd155ba8_1_7"/>
          <p:cNvPicPr preferRelativeResize="0"/>
          <p:nvPr/>
        </p:nvPicPr>
        <p:blipFill>
          <a:blip r:embed="rId4">
            <a:alphaModFix/>
          </a:blip>
          <a:stretch>
            <a:fillRect/>
          </a:stretch>
        </p:blipFill>
        <p:spPr>
          <a:xfrm>
            <a:off x="7458075" y="704850"/>
            <a:ext cx="1448724" cy="43624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718"/>
        <p:cNvGrpSpPr/>
        <p:nvPr/>
      </p:nvGrpSpPr>
      <p:grpSpPr>
        <a:xfrm>
          <a:off x="0" y="0"/>
          <a:ext cx="0" cy="0"/>
          <a:chOff x="0" y="0"/>
          <a:chExt cx="0" cy="0"/>
        </a:xfrm>
      </p:grpSpPr>
      <p:sp>
        <p:nvSpPr>
          <p:cNvPr id="719" name="Google Shape;719;p15"/>
          <p:cNvSpPr txBox="1">
            <a:spLocks noGrp="1"/>
          </p:cNvSpPr>
          <p:nvPr>
            <p:ph type="ctrTitle"/>
          </p:nvPr>
        </p:nvSpPr>
        <p:spPr>
          <a:xfrm>
            <a:off x="235499" y="109378"/>
            <a:ext cx="8520600" cy="6066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Clr>
                <a:srgbClr val="FFFFFF"/>
              </a:buClr>
              <a:buSzPts val="3000"/>
              <a:buFont typeface="Roboto Black"/>
              <a:buNone/>
            </a:pPr>
            <a:r>
              <a:rPr lang="en-IN" sz="2300" b="1">
                <a:solidFill>
                  <a:srgbClr val="D5D5D5"/>
                </a:solidFill>
              </a:rPr>
              <a:t>The distribution of top bigrams before removing stop words</a:t>
            </a:r>
            <a:endParaRPr sz="2300">
              <a:solidFill>
                <a:srgbClr val="D5D5D5"/>
              </a:solidFill>
            </a:endParaRPr>
          </a:p>
        </p:txBody>
      </p:sp>
      <p:pic>
        <p:nvPicPr>
          <p:cNvPr id="720" name="Google Shape;720;p15"/>
          <p:cNvPicPr preferRelativeResize="0"/>
          <p:nvPr/>
        </p:nvPicPr>
        <p:blipFill>
          <a:blip r:embed="rId3">
            <a:alphaModFix/>
          </a:blip>
          <a:stretch>
            <a:fillRect/>
          </a:stretch>
        </p:blipFill>
        <p:spPr>
          <a:xfrm>
            <a:off x="152400" y="1249378"/>
            <a:ext cx="8839201" cy="2675203"/>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383838"/>
        </a:solidFill>
        <a:effectLst/>
      </p:bgPr>
    </p:bg>
    <p:spTree>
      <p:nvGrpSpPr>
        <p:cNvPr id="1" name="Shape 724"/>
        <p:cNvGrpSpPr/>
        <p:nvPr/>
      </p:nvGrpSpPr>
      <p:grpSpPr>
        <a:xfrm>
          <a:off x="0" y="0"/>
          <a:ext cx="0" cy="0"/>
          <a:chOff x="0" y="0"/>
          <a:chExt cx="0" cy="0"/>
        </a:xfrm>
      </p:grpSpPr>
      <p:pic>
        <p:nvPicPr>
          <p:cNvPr id="725" name="Google Shape;725;p16"/>
          <p:cNvPicPr preferRelativeResize="0"/>
          <p:nvPr/>
        </p:nvPicPr>
        <p:blipFill rotWithShape="1">
          <a:blip r:embed="rId3">
            <a:alphaModFix/>
          </a:blip>
          <a:srcRect r="1283"/>
          <a:stretch/>
        </p:blipFill>
        <p:spPr>
          <a:xfrm>
            <a:off x="144575" y="930000"/>
            <a:ext cx="7050201" cy="3731225"/>
          </a:xfrm>
          <a:prstGeom prst="rect">
            <a:avLst/>
          </a:prstGeom>
          <a:noFill/>
          <a:ln>
            <a:noFill/>
          </a:ln>
        </p:spPr>
      </p:pic>
      <p:sp>
        <p:nvSpPr>
          <p:cNvPr id="726" name="Google Shape;726;p16"/>
          <p:cNvSpPr txBox="1">
            <a:spLocks noGrp="1"/>
          </p:cNvSpPr>
          <p:nvPr>
            <p:ph type="ctrTitle"/>
          </p:nvPr>
        </p:nvSpPr>
        <p:spPr>
          <a:xfrm>
            <a:off x="235499" y="109378"/>
            <a:ext cx="8520600" cy="6066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Clr>
                <a:srgbClr val="FFFFFF"/>
              </a:buClr>
              <a:buSzPts val="3000"/>
              <a:buFont typeface="Roboto Black"/>
              <a:buNone/>
            </a:pPr>
            <a:r>
              <a:rPr lang="en-IN" sz="2300" b="1">
                <a:solidFill>
                  <a:srgbClr val="D5D5D5"/>
                </a:solidFill>
              </a:rPr>
              <a:t>The distribution of top bigrams before removing stop words</a:t>
            </a:r>
            <a:endParaRPr sz="2300">
              <a:solidFill>
                <a:srgbClr val="D5D5D5"/>
              </a:solidFill>
            </a:endParaRPr>
          </a:p>
        </p:txBody>
      </p:sp>
      <p:pic>
        <p:nvPicPr>
          <p:cNvPr id="727" name="Google Shape;727;p16"/>
          <p:cNvPicPr preferRelativeResize="0"/>
          <p:nvPr/>
        </p:nvPicPr>
        <p:blipFill>
          <a:blip r:embed="rId4">
            <a:alphaModFix/>
          </a:blip>
          <a:stretch>
            <a:fillRect/>
          </a:stretch>
        </p:blipFill>
        <p:spPr>
          <a:xfrm>
            <a:off x="7286624" y="715975"/>
            <a:ext cx="1773100" cy="435637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731"/>
        <p:cNvGrpSpPr/>
        <p:nvPr/>
      </p:nvGrpSpPr>
      <p:grpSpPr>
        <a:xfrm>
          <a:off x="0" y="0"/>
          <a:ext cx="0" cy="0"/>
          <a:chOff x="0" y="0"/>
          <a:chExt cx="0" cy="0"/>
        </a:xfrm>
      </p:grpSpPr>
      <p:sp>
        <p:nvSpPr>
          <p:cNvPr id="732" name="Google Shape;732;p17"/>
          <p:cNvSpPr txBox="1">
            <a:spLocks noGrp="1"/>
          </p:cNvSpPr>
          <p:nvPr>
            <p:ph type="ctrTitle"/>
          </p:nvPr>
        </p:nvSpPr>
        <p:spPr>
          <a:xfrm>
            <a:off x="235499" y="109378"/>
            <a:ext cx="8520600" cy="6066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Clr>
                <a:srgbClr val="FFFFFF"/>
              </a:buClr>
              <a:buSzPts val="3000"/>
              <a:buFont typeface="Roboto Black"/>
              <a:buNone/>
            </a:pPr>
            <a:r>
              <a:rPr lang="en-IN" sz="2300" b="1">
                <a:solidFill>
                  <a:srgbClr val="D5D5D5"/>
                </a:solidFill>
              </a:rPr>
              <a:t>The distribution of top bigrams after removing stop words</a:t>
            </a:r>
            <a:endParaRPr sz="2300">
              <a:solidFill>
                <a:srgbClr val="D5D5D5"/>
              </a:solidFill>
            </a:endParaRPr>
          </a:p>
        </p:txBody>
      </p:sp>
      <p:pic>
        <p:nvPicPr>
          <p:cNvPr id="733" name="Google Shape;733;p17"/>
          <p:cNvPicPr preferRelativeResize="0"/>
          <p:nvPr/>
        </p:nvPicPr>
        <p:blipFill>
          <a:blip r:embed="rId3">
            <a:alphaModFix/>
          </a:blip>
          <a:stretch>
            <a:fillRect/>
          </a:stretch>
        </p:blipFill>
        <p:spPr>
          <a:xfrm>
            <a:off x="152400" y="1173178"/>
            <a:ext cx="8839200" cy="2659338"/>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383838"/>
        </a:solidFill>
        <a:effectLst/>
      </p:bgPr>
    </p:bg>
    <p:spTree>
      <p:nvGrpSpPr>
        <p:cNvPr id="1" name="Shape 737"/>
        <p:cNvGrpSpPr/>
        <p:nvPr/>
      </p:nvGrpSpPr>
      <p:grpSpPr>
        <a:xfrm>
          <a:off x="0" y="0"/>
          <a:ext cx="0" cy="0"/>
          <a:chOff x="0" y="0"/>
          <a:chExt cx="0" cy="0"/>
        </a:xfrm>
      </p:grpSpPr>
      <p:pic>
        <p:nvPicPr>
          <p:cNvPr id="738" name="Google Shape;738;p18"/>
          <p:cNvPicPr preferRelativeResize="0"/>
          <p:nvPr/>
        </p:nvPicPr>
        <p:blipFill rotWithShape="1">
          <a:blip r:embed="rId3">
            <a:alphaModFix/>
          </a:blip>
          <a:srcRect t="4451" r="8138" b="5797"/>
          <a:stretch/>
        </p:blipFill>
        <p:spPr>
          <a:xfrm>
            <a:off x="143175" y="1068400"/>
            <a:ext cx="6929150" cy="3841850"/>
          </a:xfrm>
          <a:prstGeom prst="rect">
            <a:avLst/>
          </a:prstGeom>
          <a:noFill/>
          <a:ln>
            <a:noFill/>
          </a:ln>
        </p:spPr>
      </p:pic>
      <p:sp>
        <p:nvSpPr>
          <p:cNvPr id="739" name="Google Shape;739;p18"/>
          <p:cNvSpPr txBox="1">
            <a:spLocks noGrp="1"/>
          </p:cNvSpPr>
          <p:nvPr>
            <p:ph type="ctrTitle"/>
          </p:nvPr>
        </p:nvSpPr>
        <p:spPr>
          <a:xfrm>
            <a:off x="235499" y="109378"/>
            <a:ext cx="8520600" cy="6066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Clr>
                <a:srgbClr val="FFFFFF"/>
              </a:buClr>
              <a:buSzPts val="3000"/>
              <a:buFont typeface="Roboto Black"/>
              <a:buNone/>
            </a:pPr>
            <a:r>
              <a:rPr lang="en-IN" sz="2300" b="1">
                <a:solidFill>
                  <a:srgbClr val="D5D5D5"/>
                </a:solidFill>
              </a:rPr>
              <a:t>The distribution of top bigrams after removing stop words</a:t>
            </a:r>
            <a:endParaRPr sz="2300">
              <a:solidFill>
                <a:srgbClr val="D5D5D5"/>
              </a:solidFill>
            </a:endParaRPr>
          </a:p>
        </p:txBody>
      </p:sp>
      <p:pic>
        <p:nvPicPr>
          <p:cNvPr id="740" name="Google Shape;740;p18"/>
          <p:cNvPicPr preferRelativeResize="0"/>
          <p:nvPr/>
        </p:nvPicPr>
        <p:blipFill>
          <a:blip r:embed="rId4">
            <a:alphaModFix/>
          </a:blip>
          <a:stretch>
            <a:fillRect/>
          </a:stretch>
        </p:blipFill>
        <p:spPr>
          <a:xfrm>
            <a:off x="7224725" y="1020775"/>
            <a:ext cx="1919275" cy="397565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g82cd155ba8_0_0"/>
          <p:cNvSpPr txBox="1">
            <a:spLocks noGrp="1"/>
          </p:cNvSpPr>
          <p:nvPr>
            <p:ph type="ctrTitle"/>
          </p:nvPr>
        </p:nvSpPr>
        <p:spPr>
          <a:xfrm>
            <a:off x="311700" y="4159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sz="3800">
                <a:solidFill>
                  <a:srgbClr val="48FFD5"/>
                </a:solidFill>
              </a:rPr>
              <a:t>TABLE OF CONTENTS</a:t>
            </a:r>
            <a:endParaRPr sz="3800">
              <a:solidFill>
                <a:srgbClr val="48FFD5"/>
              </a:solidFill>
            </a:endParaRPr>
          </a:p>
        </p:txBody>
      </p:sp>
      <p:sp>
        <p:nvSpPr>
          <p:cNvPr id="244" name="Google Shape;244;g82cd155ba8_0_0"/>
          <p:cNvSpPr txBox="1">
            <a:spLocks noGrp="1"/>
          </p:cNvSpPr>
          <p:nvPr>
            <p:ph type="title" idx="2"/>
          </p:nvPr>
        </p:nvSpPr>
        <p:spPr>
          <a:xfrm>
            <a:off x="214125" y="1395750"/>
            <a:ext cx="1176900" cy="4119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IN">
                <a:solidFill>
                  <a:srgbClr val="48FFD5"/>
                </a:solidFill>
              </a:rPr>
              <a:t>0</a:t>
            </a:r>
            <a:r>
              <a:rPr lang="en-IN"/>
              <a:t>1</a:t>
            </a:r>
            <a:endParaRPr>
              <a:solidFill>
                <a:srgbClr val="48FFD5"/>
              </a:solidFill>
            </a:endParaRPr>
          </a:p>
        </p:txBody>
      </p:sp>
      <p:sp>
        <p:nvSpPr>
          <p:cNvPr id="245" name="Google Shape;245;g82cd155ba8_0_0"/>
          <p:cNvSpPr txBox="1">
            <a:spLocks noGrp="1"/>
          </p:cNvSpPr>
          <p:nvPr>
            <p:ph type="ctrTitle" idx="19"/>
          </p:nvPr>
        </p:nvSpPr>
        <p:spPr>
          <a:xfrm>
            <a:off x="1471525" y="1287300"/>
            <a:ext cx="3167100" cy="502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n-IN" sz="2000">
                <a:solidFill>
                  <a:srgbClr val="D5D5D5"/>
                </a:solidFill>
              </a:rPr>
              <a:t>Problem </a:t>
            </a:r>
            <a:r>
              <a:rPr lang="en-IN" sz="2100">
                <a:solidFill>
                  <a:srgbClr val="D5D5D5"/>
                </a:solidFill>
              </a:rPr>
              <a:t>Formulation</a:t>
            </a:r>
            <a:endParaRPr sz="2100">
              <a:solidFill>
                <a:srgbClr val="D5D5D5"/>
              </a:solidFill>
            </a:endParaRPr>
          </a:p>
        </p:txBody>
      </p:sp>
      <p:cxnSp>
        <p:nvCxnSpPr>
          <p:cNvPr id="246" name="Google Shape;246;g82cd155ba8_0_0"/>
          <p:cNvCxnSpPr/>
          <p:nvPr/>
        </p:nvCxnSpPr>
        <p:spPr>
          <a:xfrm>
            <a:off x="311700" y="963100"/>
            <a:ext cx="8520600" cy="0"/>
          </a:xfrm>
          <a:prstGeom prst="straightConnector1">
            <a:avLst/>
          </a:prstGeom>
          <a:noFill/>
          <a:ln w="9525" cap="flat" cmpd="sng">
            <a:solidFill>
              <a:srgbClr val="48FFD5"/>
            </a:solidFill>
            <a:prstDash val="solid"/>
            <a:round/>
            <a:headEnd type="none" w="med" len="med"/>
            <a:tailEnd type="none" w="med" len="med"/>
          </a:ln>
        </p:spPr>
      </p:cxnSp>
      <p:sp>
        <p:nvSpPr>
          <p:cNvPr id="247" name="Google Shape;247;g82cd155ba8_0_0"/>
          <p:cNvSpPr txBox="1">
            <a:spLocks noGrp="1"/>
          </p:cNvSpPr>
          <p:nvPr>
            <p:ph type="title" idx="2"/>
          </p:nvPr>
        </p:nvSpPr>
        <p:spPr>
          <a:xfrm>
            <a:off x="214125" y="2005350"/>
            <a:ext cx="1176900" cy="4119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IN">
                <a:solidFill>
                  <a:srgbClr val="48FFD5"/>
                </a:solidFill>
              </a:rPr>
              <a:t>0</a:t>
            </a:r>
            <a:r>
              <a:rPr lang="en-IN"/>
              <a:t>2</a:t>
            </a:r>
            <a:endParaRPr>
              <a:solidFill>
                <a:srgbClr val="48FFD5"/>
              </a:solidFill>
            </a:endParaRPr>
          </a:p>
        </p:txBody>
      </p:sp>
      <p:sp>
        <p:nvSpPr>
          <p:cNvPr id="248" name="Google Shape;248;g82cd155ba8_0_0"/>
          <p:cNvSpPr txBox="1">
            <a:spLocks noGrp="1"/>
          </p:cNvSpPr>
          <p:nvPr>
            <p:ph type="ctrTitle" idx="19"/>
          </p:nvPr>
        </p:nvSpPr>
        <p:spPr>
          <a:xfrm>
            <a:off x="1471525" y="1896893"/>
            <a:ext cx="2076000" cy="502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n-IN" sz="2100">
                <a:solidFill>
                  <a:srgbClr val="D5D5D5"/>
                </a:solidFill>
              </a:rPr>
              <a:t>Logistics</a:t>
            </a:r>
            <a:endParaRPr sz="2100">
              <a:solidFill>
                <a:srgbClr val="D5D5D5"/>
              </a:solidFill>
            </a:endParaRPr>
          </a:p>
        </p:txBody>
      </p:sp>
      <p:sp>
        <p:nvSpPr>
          <p:cNvPr id="249" name="Google Shape;249;g82cd155ba8_0_0"/>
          <p:cNvSpPr txBox="1">
            <a:spLocks noGrp="1"/>
          </p:cNvSpPr>
          <p:nvPr>
            <p:ph type="title" idx="2"/>
          </p:nvPr>
        </p:nvSpPr>
        <p:spPr>
          <a:xfrm>
            <a:off x="214125" y="2614950"/>
            <a:ext cx="1176900" cy="4119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IN">
                <a:solidFill>
                  <a:srgbClr val="48FFD5"/>
                </a:solidFill>
              </a:rPr>
              <a:t>0</a:t>
            </a:r>
            <a:r>
              <a:rPr lang="en-IN"/>
              <a:t>3</a:t>
            </a:r>
            <a:endParaRPr>
              <a:solidFill>
                <a:srgbClr val="48FFD5"/>
              </a:solidFill>
            </a:endParaRPr>
          </a:p>
        </p:txBody>
      </p:sp>
      <p:sp>
        <p:nvSpPr>
          <p:cNvPr id="250" name="Google Shape;250;g82cd155ba8_0_0"/>
          <p:cNvSpPr txBox="1">
            <a:spLocks noGrp="1"/>
          </p:cNvSpPr>
          <p:nvPr>
            <p:ph type="ctrTitle" idx="19"/>
          </p:nvPr>
        </p:nvSpPr>
        <p:spPr>
          <a:xfrm>
            <a:off x="1471525" y="2506493"/>
            <a:ext cx="2076000" cy="502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n-IN" sz="2100">
                <a:solidFill>
                  <a:srgbClr val="D5D5D5"/>
                </a:solidFill>
              </a:rPr>
              <a:t>Data</a:t>
            </a:r>
            <a:endParaRPr sz="2100">
              <a:solidFill>
                <a:srgbClr val="D5D5D5"/>
              </a:solidFill>
            </a:endParaRPr>
          </a:p>
        </p:txBody>
      </p:sp>
      <p:sp>
        <p:nvSpPr>
          <p:cNvPr id="251" name="Google Shape;251;g82cd155ba8_0_0"/>
          <p:cNvSpPr txBox="1">
            <a:spLocks noGrp="1"/>
          </p:cNvSpPr>
          <p:nvPr>
            <p:ph type="title" idx="2"/>
          </p:nvPr>
        </p:nvSpPr>
        <p:spPr>
          <a:xfrm>
            <a:off x="214125" y="3224550"/>
            <a:ext cx="1176900" cy="4119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IN">
                <a:solidFill>
                  <a:srgbClr val="48FFD5"/>
                </a:solidFill>
              </a:rPr>
              <a:t>04</a:t>
            </a:r>
            <a:endParaRPr>
              <a:solidFill>
                <a:srgbClr val="48FFD5"/>
              </a:solidFill>
            </a:endParaRPr>
          </a:p>
        </p:txBody>
      </p:sp>
      <p:sp>
        <p:nvSpPr>
          <p:cNvPr id="252" name="Google Shape;252;g82cd155ba8_0_0"/>
          <p:cNvSpPr txBox="1">
            <a:spLocks noGrp="1"/>
          </p:cNvSpPr>
          <p:nvPr>
            <p:ph type="ctrTitle" idx="19"/>
          </p:nvPr>
        </p:nvSpPr>
        <p:spPr>
          <a:xfrm>
            <a:off x="1471525" y="3116100"/>
            <a:ext cx="3009900" cy="502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n-IN" sz="2100">
                <a:solidFill>
                  <a:srgbClr val="D5D5D5"/>
                </a:solidFill>
              </a:rPr>
              <a:t>Approach</a:t>
            </a:r>
            <a:endParaRPr sz="2100">
              <a:solidFill>
                <a:srgbClr val="D5D5D5"/>
              </a:solidFill>
            </a:endParaRPr>
          </a:p>
        </p:txBody>
      </p:sp>
      <p:sp>
        <p:nvSpPr>
          <p:cNvPr id="253" name="Google Shape;253;g82cd155ba8_0_0"/>
          <p:cNvSpPr txBox="1">
            <a:spLocks noGrp="1"/>
          </p:cNvSpPr>
          <p:nvPr>
            <p:ph type="title" idx="2"/>
          </p:nvPr>
        </p:nvSpPr>
        <p:spPr>
          <a:xfrm>
            <a:off x="214125" y="3834150"/>
            <a:ext cx="1176900" cy="4119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IN">
                <a:solidFill>
                  <a:srgbClr val="48FFD5"/>
                </a:solidFill>
              </a:rPr>
              <a:t>0</a:t>
            </a:r>
            <a:r>
              <a:rPr lang="en-IN"/>
              <a:t>5</a:t>
            </a:r>
            <a:endParaRPr>
              <a:solidFill>
                <a:srgbClr val="48FFD5"/>
              </a:solidFill>
            </a:endParaRPr>
          </a:p>
        </p:txBody>
      </p:sp>
      <p:sp>
        <p:nvSpPr>
          <p:cNvPr id="254" name="Google Shape;254;g82cd155ba8_0_0"/>
          <p:cNvSpPr txBox="1">
            <a:spLocks noGrp="1"/>
          </p:cNvSpPr>
          <p:nvPr>
            <p:ph type="ctrTitle" idx="19"/>
          </p:nvPr>
        </p:nvSpPr>
        <p:spPr>
          <a:xfrm>
            <a:off x="1471525" y="3725700"/>
            <a:ext cx="3009900" cy="502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n-IN" sz="2100">
                <a:solidFill>
                  <a:srgbClr val="D5D5D5"/>
                </a:solidFill>
              </a:rPr>
              <a:t>About RNN &amp; LSTM</a:t>
            </a:r>
            <a:endParaRPr sz="2100">
              <a:solidFill>
                <a:srgbClr val="D5D5D5"/>
              </a:solidFill>
            </a:endParaRPr>
          </a:p>
        </p:txBody>
      </p:sp>
      <p:sp>
        <p:nvSpPr>
          <p:cNvPr id="255" name="Google Shape;255;g82cd155ba8_0_0"/>
          <p:cNvSpPr txBox="1">
            <a:spLocks noGrp="1"/>
          </p:cNvSpPr>
          <p:nvPr>
            <p:ph type="title" idx="2"/>
          </p:nvPr>
        </p:nvSpPr>
        <p:spPr>
          <a:xfrm>
            <a:off x="4481325" y="1395750"/>
            <a:ext cx="1176900" cy="4119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IN">
                <a:solidFill>
                  <a:srgbClr val="48FFD5"/>
                </a:solidFill>
              </a:rPr>
              <a:t>0</a:t>
            </a:r>
            <a:r>
              <a:rPr lang="en-IN"/>
              <a:t>7</a:t>
            </a:r>
            <a:endParaRPr>
              <a:solidFill>
                <a:srgbClr val="48FFD5"/>
              </a:solidFill>
            </a:endParaRPr>
          </a:p>
        </p:txBody>
      </p:sp>
      <p:sp>
        <p:nvSpPr>
          <p:cNvPr id="256" name="Google Shape;256;g82cd155ba8_0_0"/>
          <p:cNvSpPr txBox="1">
            <a:spLocks noGrp="1"/>
          </p:cNvSpPr>
          <p:nvPr>
            <p:ph type="ctrTitle" idx="19"/>
          </p:nvPr>
        </p:nvSpPr>
        <p:spPr>
          <a:xfrm>
            <a:off x="5738725" y="1287300"/>
            <a:ext cx="3009900" cy="502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n-IN" sz="2100">
                <a:solidFill>
                  <a:srgbClr val="D5D5D5"/>
                </a:solidFill>
              </a:rPr>
              <a:t>EDA</a:t>
            </a:r>
            <a:endParaRPr sz="2100">
              <a:solidFill>
                <a:srgbClr val="D5D5D5"/>
              </a:solidFill>
            </a:endParaRPr>
          </a:p>
        </p:txBody>
      </p:sp>
      <p:sp>
        <p:nvSpPr>
          <p:cNvPr id="257" name="Google Shape;257;g82cd155ba8_0_0"/>
          <p:cNvSpPr txBox="1">
            <a:spLocks noGrp="1"/>
          </p:cNvSpPr>
          <p:nvPr>
            <p:ph type="title" idx="2"/>
          </p:nvPr>
        </p:nvSpPr>
        <p:spPr>
          <a:xfrm>
            <a:off x="4481325" y="2005350"/>
            <a:ext cx="1176900" cy="4119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IN">
                <a:solidFill>
                  <a:srgbClr val="48FFD5"/>
                </a:solidFill>
              </a:rPr>
              <a:t>0</a:t>
            </a:r>
            <a:r>
              <a:rPr lang="en-IN"/>
              <a:t>8</a:t>
            </a:r>
            <a:endParaRPr>
              <a:solidFill>
                <a:srgbClr val="48FFD5"/>
              </a:solidFill>
            </a:endParaRPr>
          </a:p>
        </p:txBody>
      </p:sp>
      <p:sp>
        <p:nvSpPr>
          <p:cNvPr id="258" name="Google Shape;258;g82cd155ba8_0_0"/>
          <p:cNvSpPr txBox="1">
            <a:spLocks noGrp="1"/>
          </p:cNvSpPr>
          <p:nvPr>
            <p:ph type="ctrTitle" idx="19"/>
          </p:nvPr>
        </p:nvSpPr>
        <p:spPr>
          <a:xfrm>
            <a:off x="5738725" y="1896900"/>
            <a:ext cx="3009900" cy="502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n-IN" sz="2100">
                <a:solidFill>
                  <a:srgbClr val="D5D5D5"/>
                </a:solidFill>
              </a:rPr>
              <a:t>Data Preparation</a:t>
            </a:r>
            <a:endParaRPr sz="2100">
              <a:solidFill>
                <a:srgbClr val="D5D5D5"/>
              </a:solidFill>
            </a:endParaRPr>
          </a:p>
        </p:txBody>
      </p:sp>
      <p:sp>
        <p:nvSpPr>
          <p:cNvPr id="259" name="Google Shape;259;g82cd155ba8_0_0"/>
          <p:cNvSpPr txBox="1">
            <a:spLocks noGrp="1"/>
          </p:cNvSpPr>
          <p:nvPr>
            <p:ph type="title" idx="2"/>
          </p:nvPr>
        </p:nvSpPr>
        <p:spPr>
          <a:xfrm>
            <a:off x="4481325" y="2614950"/>
            <a:ext cx="1176900" cy="4119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IN">
                <a:solidFill>
                  <a:srgbClr val="48FFD5"/>
                </a:solidFill>
              </a:rPr>
              <a:t>0</a:t>
            </a:r>
            <a:r>
              <a:rPr lang="en-IN"/>
              <a:t>9</a:t>
            </a:r>
            <a:endParaRPr>
              <a:solidFill>
                <a:srgbClr val="48FFD5"/>
              </a:solidFill>
            </a:endParaRPr>
          </a:p>
        </p:txBody>
      </p:sp>
      <p:sp>
        <p:nvSpPr>
          <p:cNvPr id="260" name="Google Shape;260;g82cd155ba8_0_0"/>
          <p:cNvSpPr txBox="1">
            <a:spLocks noGrp="1"/>
          </p:cNvSpPr>
          <p:nvPr>
            <p:ph type="ctrTitle" idx="19"/>
          </p:nvPr>
        </p:nvSpPr>
        <p:spPr>
          <a:xfrm>
            <a:off x="5738725" y="2506500"/>
            <a:ext cx="3009900" cy="502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n-IN" sz="2100">
                <a:solidFill>
                  <a:srgbClr val="D5D5D5"/>
                </a:solidFill>
              </a:rPr>
              <a:t>Model Generation</a:t>
            </a:r>
            <a:endParaRPr sz="2100">
              <a:solidFill>
                <a:srgbClr val="D5D5D5"/>
              </a:solidFill>
            </a:endParaRPr>
          </a:p>
        </p:txBody>
      </p:sp>
      <p:sp>
        <p:nvSpPr>
          <p:cNvPr id="261" name="Google Shape;261;g82cd155ba8_0_0"/>
          <p:cNvSpPr txBox="1">
            <a:spLocks noGrp="1"/>
          </p:cNvSpPr>
          <p:nvPr>
            <p:ph type="title" idx="2"/>
          </p:nvPr>
        </p:nvSpPr>
        <p:spPr>
          <a:xfrm>
            <a:off x="4481325" y="3224550"/>
            <a:ext cx="1176900" cy="4119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IN"/>
              <a:t>10</a:t>
            </a:r>
            <a:endParaRPr>
              <a:solidFill>
                <a:srgbClr val="48FFD5"/>
              </a:solidFill>
            </a:endParaRPr>
          </a:p>
        </p:txBody>
      </p:sp>
      <p:sp>
        <p:nvSpPr>
          <p:cNvPr id="262" name="Google Shape;262;g82cd155ba8_0_0"/>
          <p:cNvSpPr txBox="1">
            <a:spLocks noGrp="1"/>
          </p:cNvSpPr>
          <p:nvPr>
            <p:ph type="ctrTitle" idx="19"/>
          </p:nvPr>
        </p:nvSpPr>
        <p:spPr>
          <a:xfrm>
            <a:off x="5738725" y="3116100"/>
            <a:ext cx="3009900" cy="502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n-IN" sz="2100">
                <a:solidFill>
                  <a:srgbClr val="D5D5D5"/>
                </a:solidFill>
              </a:rPr>
              <a:t>Predictions</a:t>
            </a:r>
            <a:endParaRPr sz="2100">
              <a:solidFill>
                <a:srgbClr val="D5D5D5"/>
              </a:solidFill>
            </a:endParaRPr>
          </a:p>
        </p:txBody>
      </p:sp>
      <p:sp>
        <p:nvSpPr>
          <p:cNvPr id="263" name="Google Shape;263;g82cd155ba8_0_0"/>
          <p:cNvSpPr txBox="1">
            <a:spLocks noGrp="1"/>
          </p:cNvSpPr>
          <p:nvPr>
            <p:ph type="title" idx="2"/>
          </p:nvPr>
        </p:nvSpPr>
        <p:spPr>
          <a:xfrm>
            <a:off x="4481325" y="3834150"/>
            <a:ext cx="1176900" cy="4119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IN"/>
              <a:t>11</a:t>
            </a:r>
            <a:endParaRPr>
              <a:solidFill>
                <a:srgbClr val="48FFD5"/>
              </a:solidFill>
            </a:endParaRPr>
          </a:p>
        </p:txBody>
      </p:sp>
      <p:sp>
        <p:nvSpPr>
          <p:cNvPr id="264" name="Google Shape;264;g82cd155ba8_0_0"/>
          <p:cNvSpPr txBox="1">
            <a:spLocks noGrp="1"/>
          </p:cNvSpPr>
          <p:nvPr>
            <p:ph type="ctrTitle" idx="19"/>
          </p:nvPr>
        </p:nvSpPr>
        <p:spPr>
          <a:xfrm>
            <a:off x="5738725" y="3725693"/>
            <a:ext cx="2076000" cy="502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n-IN" sz="2100">
                <a:solidFill>
                  <a:srgbClr val="D5D5D5"/>
                </a:solidFill>
              </a:rPr>
              <a:t>Deployment</a:t>
            </a:r>
            <a:endParaRPr sz="2100">
              <a:solidFill>
                <a:srgbClr val="D5D5D5"/>
              </a:solidFill>
            </a:endParaRPr>
          </a:p>
        </p:txBody>
      </p:sp>
      <p:sp>
        <p:nvSpPr>
          <p:cNvPr id="265" name="Google Shape;265;g82cd155ba8_0_0"/>
          <p:cNvSpPr txBox="1">
            <a:spLocks noGrp="1"/>
          </p:cNvSpPr>
          <p:nvPr>
            <p:ph type="title" idx="2"/>
          </p:nvPr>
        </p:nvSpPr>
        <p:spPr>
          <a:xfrm>
            <a:off x="214125" y="4443750"/>
            <a:ext cx="1176900" cy="4119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IN">
                <a:solidFill>
                  <a:srgbClr val="48FFD5"/>
                </a:solidFill>
              </a:rPr>
              <a:t>0</a:t>
            </a:r>
            <a:r>
              <a:rPr lang="en-IN"/>
              <a:t>6</a:t>
            </a:r>
            <a:endParaRPr>
              <a:solidFill>
                <a:srgbClr val="48FFD5"/>
              </a:solidFill>
            </a:endParaRPr>
          </a:p>
        </p:txBody>
      </p:sp>
      <p:sp>
        <p:nvSpPr>
          <p:cNvPr id="266" name="Google Shape;266;g82cd155ba8_0_0"/>
          <p:cNvSpPr txBox="1">
            <a:spLocks noGrp="1"/>
          </p:cNvSpPr>
          <p:nvPr>
            <p:ph type="ctrTitle" idx="19"/>
          </p:nvPr>
        </p:nvSpPr>
        <p:spPr>
          <a:xfrm>
            <a:off x="1471525" y="4335300"/>
            <a:ext cx="3009900" cy="502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n-IN" sz="2100">
                <a:solidFill>
                  <a:srgbClr val="D5D5D5"/>
                </a:solidFill>
              </a:rPr>
              <a:t>Solution Flow</a:t>
            </a:r>
            <a:endParaRPr sz="2100">
              <a:solidFill>
                <a:srgbClr val="D5D5D5"/>
              </a:solidFill>
            </a:endParaRPr>
          </a:p>
        </p:txBody>
      </p:sp>
      <p:sp>
        <p:nvSpPr>
          <p:cNvPr id="267" name="Google Shape;267;g82cd155ba8_0_0"/>
          <p:cNvSpPr txBox="1">
            <a:spLocks noGrp="1"/>
          </p:cNvSpPr>
          <p:nvPr>
            <p:ph type="title" idx="2"/>
          </p:nvPr>
        </p:nvSpPr>
        <p:spPr>
          <a:xfrm>
            <a:off x="4481325" y="4443750"/>
            <a:ext cx="1176900" cy="4119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IN"/>
              <a:t>12</a:t>
            </a:r>
            <a:endParaRPr>
              <a:solidFill>
                <a:srgbClr val="48FFD5"/>
              </a:solidFill>
            </a:endParaRPr>
          </a:p>
        </p:txBody>
      </p:sp>
      <p:sp>
        <p:nvSpPr>
          <p:cNvPr id="268" name="Google Shape;268;g82cd155ba8_0_0"/>
          <p:cNvSpPr txBox="1">
            <a:spLocks noGrp="1"/>
          </p:cNvSpPr>
          <p:nvPr>
            <p:ph type="ctrTitle" idx="19"/>
          </p:nvPr>
        </p:nvSpPr>
        <p:spPr>
          <a:xfrm>
            <a:off x="5738725" y="4335300"/>
            <a:ext cx="3009900" cy="502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n-IN" sz="2100">
                <a:solidFill>
                  <a:srgbClr val="D5D5D5"/>
                </a:solidFill>
              </a:rPr>
              <a:t>Conclusion</a:t>
            </a:r>
            <a:endParaRPr sz="2100">
              <a:solidFill>
                <a:srgbClr val="D5D5D5"/>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744"/>
        <p:cNvGrpSpPr/>
        <p:nvPr/>
      </p:nvGrpSpPr>
      <p:grpSpPr>
        <a:xfrm>
          <a:off x="0" y="0"/>
          <a:ext cx="0" cy="0"/>
          <a:chOff x="0" y="0"/>
          <a:chExt cx="0" cy="0"/>
        </a:xfrm>
      </p:grpSpPr>
      <p:sp>
        <p:nvSpPr>
          <p:cNvPr id="745" name="Google Shape;745;g82cd155ba8_0_886"/>
          <p:cNvSpPr/>
          <p:nvPr/>
        </p:nvSpPr>
        <p:spPr>
          <a:xfrm rot="-3173578">
            <a:off x="2948502" y="484538"/>
            <a:ext cx="755592" cy="874209"/>
          </a:xfrm>
          <a:custGeom>
            <a:avLst/>
            <a:gdLst/>
            <a:ahLst/>
            <a:cxnLst/>
            <a:rect l="l" t="t" r="r" b="b"/>
            <a:pathLst>
              <a:path w="23601" h="27306" fill="none" extrusionOk="0">
                <a:moveTo>
                  <a:pt x="7583" y="1747"/>
                </a:moveTo>
                <a:cubicBezTo>
                  <a:pt x="16316" y="0"/>
                  <a:pt x="23600" y="8392"/>
                  <a:pt x="20704" y="16784"/>
                </a:cubicBezTo>
                <a:cubicBezTo>
                  <a:pt x="17807" y="25218"/>
                  <a:pt x="6859" y="27306"/>
                  <a:pt x="1108" y="20533"/>
                </a:cubicBezTo>
                <a:cubicBezTo>
                  <a:pt x="682" y="20064"/>
                  <a:pt x="299" y="19553"/>
                  <a:pt x="1" y="18999"/>
                </a:cubicBezTo>
              </a:path>
            </a:pathLst>
          </a:custGeom>
          <a:solidFill>
            <a:srgbClr val="48FFD5"/>
          </a:solidFill>
          <a:ln w="13850" cap="rnd" cmpd="sng">
            <a:solidFill>
              <a:srgbClr val="48FFD5"/>
            </a:solidFill>
            <a:prstDash val="solid"/>
            <a:miter lim="4259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8FFD5"/>
              </a:solidFill>
              <a:latin typeface="Arial"/>
              <a:ea typeface="Arial"/>
              <a:cs typeface="Arial"/>
              <a:sym typeface="Arial"/>
            </a:endParaRPr>
          </a:p>
        </p:txBody>
      </p:sp>
      <p:sp>
        <p:nvSpPr>
          <p:cNvPr id="746" name="Google Shape;746;g82cd155ba8_0_886"/>
          <p:cNvSpPr/>
          <p:nvPr/>
        </p:nvSpPr>
        <p:spPr>
          <a:xfrm>
            <a:off x="5784719" y="3707004"/>
            <a:ext cx="1373867" cy="1113719"/>
          </a:xfrm>
          <a:custGeom>
            <a:avLst/>
            <a:gdLst/>
            <a:ahLst/>
            <a:cxnLst/>
            <a:rect l="l" t="t" r="r" b="b"/>
            <a:pathLst>
              <a:path w="25645" h="20789" fill="none" extrusionOk="0">
                <a:moveTo>
                  <a:pt x="23472" y="5709"/>
                </a:moveTo>
                <a:cubicBezTo>
                  <a:pt x="25645" y="13547"/>
                  <a:pt x="18488" y="20789"/>
                  <a:pt x="10608" y="18744"/>
                </a:cubicBezTo>
                <a:cubicBezTo>
                  <a:pt x="2684" y="16657"/>
                  <a:pt x="1" y="6859"/>
                  <a:pt x="5752" y="1066"/>
                </a:cubicBezTo>
                <a:cubicBezTo>
                  <a:pt x="6092" y="683"/>
                  <a:pt x="6518" y="299"/>
                  <a:pt x="6944" y="1"/>
                </a:cubicBezTo>
              </a:path>
            </a:pathLst>
          </a:custGeom>
          <a:solidFill>
            <a:srgbClr val="48FFD5"/>
          </a:solidFill>
          <a:ln w="13850" cap="rnd" cmpd="sng">
            <a:solidFill>
              <a:srgbClr val="1EFFC1"/>
            </a:solidFill>
            <a:prstDash val="solid"/>
            <a:miter lim="4259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7" name="Google Shape;747;g82cd155ba8_0_886"/>
          <p:cNvSpPr/>
          <p:nvPr/>
        </p:nvSpPr>
        <p:spPr>
          <a:xfrm>
            <a:off x="-2" y="2933780"/>
            <a:ext cx="2563026" cy="2560152"/>
          </a:xfrm>
          <a:custGeom>
            <a:avLst/>
            <a:gdLst/>
            <a:ahLst/>
            <a:cxnLst/>
            <a:rect l="l" t="t" r="r" b="b"/>
            <a:pathLst>
              <a:path w="39235" h="39191" fill="none" extrusionOk="0">
                <a:moveTo>
                  <a:pt x="37487" y="27817"/>
                </a:moveTo>
                <a:lnTo>
                  <a:pt x="39234" y="20661"/>
                </a:lnTo>
                <a:lnTo>
                  <a:pt x="34719" y="19511"/>
                </a:lnTo>
                <a:cubicBezTo>
                  <a:pt x="34676" y="18062"/>
                  <a:pt x="34420" y="16614"/>
                  <a:pt x="33952" y="15251"/>
                </a:cubicBezTo>
                <a:lnTo>
                  <a:pt x="38041" y="12780"/>
                </a:lnTo>
                <a:lnTo>
                  <a:pt x="34250" y="6475"/>
                </a:lnTo>
                <a:lnTo>
                  <a:pt x="30075" y="8989"/>
                </a:lnTo>
                <a:cubicBezTo>
                  <a:pt x="29053" y="8009"/>
                  <a:pt x="27903" y="7157"/>
                  <a:pt x="26668" y="6475"/>
                </a:cubicBezTo>
                <a:lnTo>
                  <a:pt x="27860" y="1747"/>
                </a:lnTo>
                <a:lnTo>
                  <a:pt x="20704" y="1"/>
                </a:lnTo>
                <a:lnTo>
                  <a:pt x="19554" y="4601"/>
                </a:lnTo>
                <a:cubicBezTo>
                  <a:pt x="18105" y="4601"/>
                  <a:pt x="16657" y="4772"/>
                  <a:pt x="15294" y="5155"/>
                </a:cubicBezTo>
                <a:lnTo>
                  <a:pt x="12866" y="1108"/>
                </a:lnTo>
                <a:lnTo>
                  <a:pt x="6518" y="4942"/>
                </a:lnTo>
                <a:lnTo>
                  <a:pt x="8819" y="8776"/>
                </a:lnTo>
                <a:cubicBezTo>
                  <a:pt x="7711" y="9841"/>
                  <a:pt x="6774" y="11033"/>
                  <a:pt x="6007" y="12354"/>
                </a:cubicBezTo>
                <a:lnTo>
                  <a:pt x="1790" y="11289"/>
                </a:lnTo>
                <a:lnTo>
                  <a:pt x="1" y="18531"/>
                </a:lnTo>
                <a:lnTo>
                  <a:pt x="3963" y="19511"/>
                </a:lnTo>
                <a:cubicBezTo>
                  <a:pt x="3920" y="21129"/>
                  <a:pt x="4133" y="22748"/>
                  <a:pt x="4602" y="24282"/>
                </a:cubicBezTo>
                <a:lnTo>
                  <a:pt x="1194" y="26326"/>
                </a:lnTo>
                <a:lnTo>
                  <a:pt x="4985" y="32673"/>
                </a:lnTo>
                <a:lnTo>
                  <a:pt x="8308" y="30671"/>
                </a:lnTo>
                <a:cubicBezTo>
                  <a:pt x="9458" y="31907"/>
                  <a:pt x="10821" y="32886"/>
                  <a:pt x="12312" y="33653"/>
                </a:cubicBezTo>
                <a:lnTo>
                  <a:pt x="11375" y="37402"/>
                </a:lnTo>
                <a:lnTo>
                  <a:pt x="18574" y="39191"/>
                </a:lnTo>
                <a:lnTo>
                  <a:pt x="19511" y="35357"/>
                </a:lnTo>
                <a:cubicBezTo>
                  <a:pt x="21130" y="35357"/>
                  <a:pt x="22748" y="35059"/>
                  <a:pt x="24325" y="34548"/>
                </a:cubicBezTo>
                <a:lnTo>
                  <a:pt x="26412" y="37998"/>
                </a:lnTo>
                <a:lnTo>
                  <a:pt x="32716" y="34164"/>
                </a:lnTo>
                <a:lnTo>
                  <a:pt x="30544" y="30543"/>
                </a:lnTo>
                <a:cubicBezTo>
                  <a:pt x="31609" y="29393"/>
                  <a:pt x="32503" y="28115"/>
                  <a:pt x="33185" y="26710"/>
                </a:cubicBezTo>
                <a:close/>
                <a:moveTo>
                  <a:pt x="26242" y="23430"/>
                </a:moveTo>
                <a:cubicBezTo>
                  <a:pt x="25986" y="23898"/>
                  <a:pt x="25688" y="24367"/>
                  <a:pt x="25347" y="24793"/>
                </a:cubicBezTo>
                <a:cubicBezTo>
                  <a:pt x="22961" y="27902"/>
                  <a:pt x="18574" y="28627"/>
                  <a:pt x="15294" y="26497"/>
                </a:cubicBezTo>
                <a:cubicBezTo>
                  <a:pt x="14953" y="26284"/>
                  <a:pt x="14612" y="26028"/>
                  <a:pt x="14271" y="25730"/>
                </a:cubicBezTo>
                <a:cubicBezTo>
                  <a:pt x="12993" y="24622"/>
                  <a:pt x="12141" y="23131"/>
                  <a:pt x="11843" y="21470"/>
                </a:cubicBezTo>
                <a:cubicBezTo>
                  <a:pt x="11715" y="21001"/>
                  <a:pt x="11673" y="20490"/>
                  <a:pt x="11673" y="20022"/>
                </a:cubicBezTo>
                <a:cubicBezTo>
                  <a:pt x="11673" y="19383"/>
                  <a:pt x="11758" y="18744"/>
                  <a:pt x="11886" y="18147"/>
                </a:cubicBezTo>
                <a:cubicBezTo>
                  <a:pt x="13036" y="13249"/>
                  <a:pt x="18574" y="10778"/>
                  <a:pt x="23004" y="13249"/>
                </a:cubicBezTo>
                <a:cubicBezTo>
                  <a:pt x="23600" y="13589"/>
                  <a:pt x="24197" y="14015"/>
                  <a:pt x="24708" y="14484"/>
                </a:cubicBezTo>
                <a:cubicBezTo>
                  <a:pt x="26625" y="16401"/>
                  <a:pt x="27434" y="19212"/>
                  <a:pt x="26838" y="21853"/>
                </a:cubicBezTo>
                <a:cubicBezTo>
                  <a:pt x="26710" y="22407"/>
                  <a:pt x="26497" y="22918"/>
                  <a:pt x="26242" y="23430"/>
                </a:cubicBezTo>
                <a:close/>
              </a:path>
            </a:pathLst>
          </a:custGeom>
          <a:solidFill>
            <a:srgbClr val="48FFD5"/>
          </a:solidFill>
          <a:ln w="26625" cap="flat" cmpd="sng">
            <a:solidFill>
              <a:srgbClr val="1EFFC1"/>
            </a:solidFill>
            <a:prstDash val="solid"/>
            <a:miter lim="4259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8FFD5"/>
              </a:solidFill>
              <a:latin typeface="Arial"/>
              <a:ea typeface="Arial"/>
              <a:cs typeface="Arial"/>
              <a:sym typeface="Arial"/>
            </a:endParaRPr>
          </a:p>
        </p:txBody>
      </p:sp>
      <p:sp>
        <p:nvSpPr>
          <p:cNvPr id="748" name="Google Shape;748;g82cd155ba8_0_886"/>
          <p:cNvSpPr/>
          <p:nvPr/>
        </p:nvSpPr>
        <p:spPr>
          <a:xfrm>
            <a:off x="6101912" y="3732129"/>
            <a:ext cx="837606" cy="839856"/>
          </a:xfrm>
          <a:custGeom>
            <a:avLst/>
            <a:gdLst/>
            <a:ahLst/>
            <a:cxnLst/>
            <a:rect l="l" t="t" r="r" b="b"/>
            <a:pathLst>
              <a:path w="15635" h="15677" extrusionOk="0">
                <a:moveTo>
                  <a:pt x="7626" y="4942"/>
                </a:moveTo>
                <a:cubicBezTo>
                  <a:pt x="7882" y="4942"/>
                  <a:pt x="8137" y="4942"/>
                  <a:pt x="8393" y="5027"/>
                </a:cubicBezTo>
                <a:cubicBezTo>
                  <a:pt x="8648" y="5070"/>
                  <a:pt x="8861" y="5155"/>
                  <a:pt x="9032" y="5240"/>
                </a:cubicBezTo>
                <a:cubicBezTo>
                  <a:pt x="9287" y="5368"/>
                  <a:pt x="9500" y="5496"/>
                  <a:pt x="9671" y="5666"/>
                </a:cubicBezTo>
                <a:cubicBezTo>
                  <a:pt x="9884" y="5879"/>
                  <a:pt x="10097" y="6092"/>
                  <a:pt x="10225" y="6305"/>
                </a:cubicBezTo>
                <a:cubicBezTo>
                  <a:pt x="10523" y="6731"/>
                  <a:pt x="10693" y="7157"/>
                  <a:pt x="10736" y="7668"/>
                </a:cubicBezTo>
                <a:cubicBezTo>
                  <a:pt x="10778" y="7924"/>
                  <a:pt x="10778" y="8179"/>
                  <a:pt x="10736" y="8478"/>
                </a:cubicBezTo>
                <a:cubicBezTo>
                  <a:pt x="10693" y="8776"/>
                  <a:pt x="10608" y="9074"/>
                  <a:pt x="10480" y="9372"/>
                </a:cubicBezTo>
                <a:cubicBezTo>
                  <a:pt x="10352" y="9585"/>
                  <a:pt x="10225" y="9756"/>
                  <a:pt x="10097" y="9926"/>
                </a:cubicBezTo>
                <a:cubicBezTo>
                  <a:pt x="9926" y="10096"/>
                  <a:pt x="9799" y="10267"/>
                  <a:pt x="9628" y="10394"/>
                </a:cubicBezTo>
                <a:cubicBezTo>
                  <a:pt x="9117" y="10820"/>
                  <a:pt x="8521" y="11033"/>
                  <a:pt x="7882" y="11076"/>
                </a:cubicBezTo>
                <a:lnTo>
                  <a:pt x="7370" y="11076"/>
                </a:lnTo>
                <a:cubicBezTo>
                  <a:pt x="6689" y="11033"/>
                  <a:pt x="6007" y="10735"/>
                  <a:pt x="5539" y="10224"/>
                </a:cubicBezTo>
                <a:cubicBezTo>
                  <a:pt x="5411" y="10096"/>
                  <a:pt x="5326" y="9969"/>
                  <a:pt x="5198" y="9841"/>
                </a:cubicBezTo>
                <a:cubicBezTo>
                  <a:pt x="4815" y="9287"/>
                  <a:pt x="4602" y="8605"/>
                  <a:pt x="4602" y="7924"/>
                </a:cubicBezTo>
                <a:cubicBezTo>
                  <a:pt x="4602" y="7753"/>
                  <a:pt x="4644" y="7540"/>
                  <a:pt x="4687" y="7370"/>
                </a:cubicBezTo>
                <a:cubicBezTo>
                  <a:pt x="4729" y="7114"/>
                  <a:pt x="4815" y="6901"/>
                  <a:pt x="4942" y="6646"/>
                </a:cubicBezTo>
                <a:cubicBezTo>
                  <a:pt x="5070" y="6348"/>
                  <a:pt x="5283" y="6049"/>
                  <a:pt x="5581" y="5794"/>
                </a:cubicBezTo>
                <a:cubicBezTo>
                  <a:pt x="5709" y="5623"/>
                  <a:pt x="5880" y="5496"/>
                  <a:pt x="6093" y="5368"/>
                </a:cubicBezTo>
                <a:cubicBezTo>
                  <a:pt x="6561" y="5112"/>
                  <a:pt x="7072" y="4942"/>
                  <a:pt x="7626" y="4942"/>
                </a:cubicBezTo>
                <a:close/>
                <a:moveTo>
                  <a:pt x="6731" y="1"/>
                </a:moveTo>
                <a:lnTo>
                  <a:pt x="3920" y="938"/>
                </a:lnTo>
                <a:lnTo>
                  <a:pt x="4474" y="2684"/>
                </a:lnTo>
                <a:cubicBezTo>
                  <a:pt x="3963" y="2982"/>
                  <a:pt x="3494" y="3366"/>
                  <a:pt x="3068" y="3834"/>
                </a:cubicBezTo>
                <a:lnTo>
                  <a:pt x="1534" y="3068"/>
                </a:lnTo>
                <a:lnTo>
                  <a:pt x="214" y="5709"/>
                </a:lnTo>
                <a:lnTo>
                  <a:pt x="1662" y="6433"/>
                </a:lnTo>
                <a:cubicBezTo>
                  <a:pt x="1534" y="7072"/>
                  <a:pt x="1449" y="7753"/>
                  <a:pt x="1492" y="8392"/>
                </a:cubicBezTo>
                <a:lnTo>
                  <a:pt x="1" y="8904"/>
                </a:lnTo>
                <a:lnTo>
                  <a:pt x="938" y="11758"/>
                </a:lnTo>
                <a:lnTo>
                  <a:pt x="2429" y="11246"/>
                </a:lnTo>
                <a:cubicBezTo>
                  <a:pt x="2770" y="11800"/>
                  <a:pt x="3196" y="12311"/>
                  <a:pt x="3750" y="12737"/>
                </a:cubicBezTo>
                <a:lnTo>
                  <a:pt x="3068" y="14143"/>
                </a:lnTo>
                <a:lnTo>
                  <a:pt x="5709" y="15464"/>
                </a:lnTo>
                <a:lnTo>
                  <a:pt x="6433" y="14015"/>
                </a:lnTo>
                <a:cubicBezTo>
                  <a:pt x="6859" y="14129"/>
                  <a:pt x="7285" y="14167"/>
                  <a:pt x="7724" y="14167"/>
                </a:cubicBezTo>
                <a:cubicBezTo>
                  <a:pt x="7943" y="14167"/>
                  <a:pt x="8166" y="14157"/>
                  <a:pt x="8393" y="14143"/>
                </a:cubicBezTo>
                <a:lnTo>
                  <a:pt x="8904" y="15677"/>
                </a:lnTo>
                <a:lnTo>
                  <a:pt x="11715" y="14697"/>
                </a:lnTo>
                <a:lnTo>
                  <a:pt x="11204" y="13121"/>
                </a:lnTo>
                <a:cubicBezTo>
                  <a:pt x="11715" y="12737"/>
                  <a:pt x="12184" y="12311"/>
                  <a:pt x="12567" y="11843"/>
                </a:cubicBezTo>
                <a:lnTo>
                  <a:pt x="14101" y="12610"/>
                </a:lnTo>
                <a:lnTo>
                  <a:pt x="15422" y="9926"/>
                </a:lnTo>
                <a:lnTo>
                  <a:pt x="13760" y="9117"/>
                </a:lnTo>
                <a:cubicBezTo>
                  <a:pt x="13845" y="8520"/>
                  <a:pt x="13888" y="7966"/>
                  <a:pt x="13845" y="7370"/>
                </a:cubicBezTo>
                <a:lnTo>
                  <a:pt x="15635" y="6774"/>
                </a:lnTo>
                <a:lnTo>
                  <a:pt x="14697" y="3920"/>
                </a:lnTo>
                <a:lnTo>
                  <a:pt x="12866" y="4559"/>
                </a:lnTo>
                <a:cubicBezTo>
                  <a:pt x="12525" y="4090"/>
                  <a:pt x="12141" y="3664"/>
                  <a:pt x="11715" y="3323"/>
                </a:cubicBezTo>
                <a:lnTo>
                  <a:pt x="12610" y="1534"/>
                </a:lnTo>
                <a:lnTo>
                  <a:pt x="9926" y="214"/>
                </a:lnTo>
                <a:lnTo>
                  <a:pt x="9074" y="1960"/>
                </a:lnTo>
                <a:cubicBezTo>
                  <a:pt x="8521" y="1832"/>
                  <a:pt x="7924" y="1790"/>
                  <a:pt x="7370" y="1790"/>
                </a:cubicBezTo>
                <a:lnTo>
                  <a:pt x="6731"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9" name="Google Shape;749;g82cd155ba8_0_886"/>
          <p:cNvSpPr/>
          <p:nvPr/>
        </p:nvSpPr>
        <p:spPr>
          <a:xfrm rot="-3173578">
            <a:off x="3032075" y="710478"/>
            <a:ext cx="501903" cy="500527"/>
          </a:xfrm>
          <a:custGeom>
            <a:avLst/>
            <a:gdLst/>
            <a:ahLst/>
            <a:cxnLst/>
            <a:rect l="l" t="t" r="r" b="b"/>
            <a:pathLst>
              <a:path w="15677" h="15634" extrusionOk="0">
                <a:moveTo>
                  <a:pt x="7625" y="4899"/>
                </a:moveTo>
                <a:cubicBezTo>
                  <a:pt x="7924" y="4899"/>
                  <a:pt x="8179" y="4942"/>
                  <a:pt x="8435" y="4984"/>
                </a:cubicBezTo>
                <a:cubicBezTo>
                  <a:pt x="8648" y="5070"/>
                  <a:pt x="8861" y="5112"/>
                  <a:pt x="9074" y="5240"/>
                </a:cubicBezTo>
                <a:cubicBezTo>
                  <a:pt x="9287" y="5325"/>
                  <a:pt x="9500" y="5496"/>
                  <a:pt x="9713" y="5666"/>
                </a:cubicBezTo>
                <a:cubicBezTo>
                  <a:pt x="10309" y="6177"/>
                  <a:pt x="10650" y="6859"/>
                  <a:pt x="10778" y="7625"/>
                </a:cubicBezTo>
                <a:cubicBezTo>
                  <a:pt x="10778" y="7881"/>
                  <a:pt x="10778" y="8179"/>
                  <a:pt x="10778" y="8435"/>
                </a:cubicBezTo>
                <a:cubicBezTo>
                  <a:pt x="10735" y="8776"/>
                  <a:pt x="10650" y="9074"/>
                  <a:pt x="10480" y="9372"/>
                </a:cubicBezTo>
                <a:cubicBezTo>
                  <a:pt x="10394" y="9542"/>
                  <a:pt x="10267" y="9713"/>
                  <a:pt x="10139" y="9883"/>
                </a:cubicBezTo>
                <a:lnTo>
                  <a:pt x="10096" y="9926"/>
                </a:lnTo>
                <a:cubicBezTo>
                  <a:pt x="9968" y="10096"/>
                  <a:pt x="9798" y="10224"/>
                  <a:pt x="9628" y="10394"/>
                </a:cubicBezTo>
                <a:cubicBezTo>
                  <a:pt x="9159" y="10778"/>
                  <a:pt x="8520" y="11033"/>
                  <a:pt x="7924" y="11076"/>
                </a:cubicBezTo>
                <a:lnTo>
                  <a:pt x="7370" y="11076"/>
                </a:lnTo>
                <a:cubicBezTo>
                  <a:pt x="7029" y="11033"/>
                  <a:pt x="6688" y="10906"/>
                  <a:pt x="6348" y="10778"/>
                </a:cubicBezTo>
                <a:cubicBezTo>
                  <a:pt x="6049" y="10607"/>
                  <a:pt x="5794" y="10437"/>
                  <a:pt x="5581" y="10181"/>
                </a:cubicBezTo>
                <a:cubicBezTo>
                  <a:pt x="5453" y="10096"/>
                  <a:pt x="5325" y="9968"/>
                  <a:pt x="5240" y="9798"/>
                </a:cubicBezTo>
                <a:cubicBezTo>
                  <a:pt x="4814" y="9287"/>
                  <a:pt x="4601" y="8605"/>
                  <a:pt x="4644" y="7924"/>
                </a:cubicBezTo>
                <a:cubicBezTo>
                  <a:pt x="4644" y="7711"/>
                  <a:pt x="4644" y="7540"/>
                  <a:pt x="4686" y="7370"/>
                </a:cubicBezTo>
                <a:cubicBezTo>
                  <a:pt x="4771" y="7114"/>
                  <a:pt x="4857" y="6859"/>
                  <a:pt x="4942" y="6646"/>
                </a:cubicBezTo>
                <a:cubicBezTo>
                  <a:pt x="5112" y="6305"/>
                  <a:pt x="5325" y="6007"/>
                  <a:pt x="5581" y="5751"/>
                </a:cubicBezTo>
                <a:cubicBezTo>
                  <a:pt x="5751" y="5623"/>
                  <a:pt x="5922" y="5453"/>
                  <a:pt x="6135" y="5325"/>
                </a:cubicBezTo>
                <a:cubicBezTo>
                  <a:pt x="6560" y="5070"/>
                  <a:pt x="7114" y="4942"/>
                  <a:pt x="7625" y="4899"/>
                </a:cubicBezTo>
                <a:close/>
                <a:moveTo>
                  <a:pt x="6731" y="0"/>
                </a:moveTo>
                <a:lnTo>
                  <a:pt x="3919" y="938"/>
                </a:lnTo>
                <a:lnTo>
                  <a:pt x="4516" y="2641"/>
                </a:lnTo>
                <a:cubicBezTo>
                  <a:pt x="4005" y="2982"/>
                  <a:pt x="3493" y="3366"/>
                  <a:pt x="3110" y="3834"/>
                </a:cubicBezTo>
                <a:lnTo>
                  <a:pt x="1534" y="3067"/>
                </a:lnTo>
                <a:lnTo>
                  <a:pt x="213" y="5709"/>
                </a:lnTo>
                <a:lnTo>
                  <a:pt x="1704" y="6433"/>
                </a:lnTo>
                <a:cubicBezTo>
                  <a:pt x="1534" y="7072"/>
                  <a:pt x="1491" y="7711"/>
                  <a:pt x="1534" y="8392"/>
                </a:cubicBezTo>
                <a:lnTo>
                  <a:pt x="0" y="8903"/>
                </a:lnTo>
                <a:lnTo>
                  <a:pt x="980" y="11715"/>
                </a:lnTo>
                <a:lnTo>
                  <a:pt x="2428" y="11246"/>
                </a:lnTo>
                <a:cubicBezTo>
                  <a:pt x="2769" y="11800"/>
                  <a:pt x="3238" y="12311"/>
                  <a:pt x="3749" y="12737"/>
                </a:cubicBezTo>
                <a:lnTo>
                  <a:pt x="3067" y="14100"/>
                </a:lnTo>
                <a:lnTo>
                  <a:pt x="5709" y="15421"/>
                </a:lnTo>
                <a:lnTo>
                  <a:pt x="6433" y="14015"/>
                </a:lnTo>
                <a:cubicBezTo>
                  <a:pt x="6845" y="14098"/>
                  <a:pt x="7258" y="14145"/>
                  <a:pt x="7682" y="14145"/>
                </a:cubicBezTo>
                <a:cubicBezTo>
                  <a:pt x="7915" y="14145"/>
                  <a:pt x="8151" y="14131"/>
                  <a:pt x="8392" y="14100"/>
                </a:cubicBezTo>
                <a:lnTo>
                  <a:pt x="8903" y="15634"/>
                </a:lnTo>
                <a:lnTo>
                  <a:pt x="11758" y="14697"/>
                </a:lnTo>
                <a:lnTo>
                  <a:pt x="11204" y="13078"/>
                </a:lnTo>
                <a:cubicBezTo>
                  <a:pt x="11715" y="12737"/>
                  <a:pt x="12183" y="12311"/>
                  <a:pt x="12567" y="11800"/>
                </a:cubicBezTo>
                <a:lnTo>
                  <a:pt x="14143" y="12567"/>
                </a:lnTo>
                <a:lnTo>
                  <a:pt x="15464" y="9926"/>
                </a:lnTo>
                <a:lnTo>
                  <a:pt x="13760" y="9074"/>
                </a:lnTo>
                <a:cubicBezTo>
                  <a:pt x="13887" y="8520"/>
                  <a:pt x="13887" y="7924"/>
                  <a:pt x="13845" y="7327"/>
                </a:cubicBezTo>
                <a:lnTo>
                  <a:pt x="15677" y="6731"/>
                </a:lnTo>
                <a:lnTo>
                  <a:pt x="14697" y="3919"/>
                </a:lnTo>
                <a:lnTo>
                  <a:pt x="12865" y="4558"/>
                </a:lnTo>
                <a:cubicBezTo>
                  <a:pt x="12524" y="4090"/>
                  <a:pt x="12183" y="3664"/>
                  <a:pt x="11758" y="3280"/>
                </a:cubicBezTo>
                <a:lnTo>
                  <a:pt x="12609" y="1534"/>
                </a:lnTo>
                <a:lnTo>
                  <a:pt x="9926" y="213"/>
                </a:lnTo>
                <a:lnTo>
                  <a:pt x="9074" y="1917"/>
                </a:lnTo>
                <a:cubicBezTo>
                  <a:pt x="8658" y="1821"/>
                  <a:pt x="8219" y="1774"/>
                  <a:pt x="7792" y="1774"/>
                </a:cubicBezTo>
                <a:cubicBezTo>
                  <a:pt x="7649" y="1774"/>
                  <a:pt x="7508" y="1779"/>
                  <a:pt x="7370" y="1789"/>
                </a:cubicBezTo>
                <a:lnTo>
                  <a:pt x="6731" y="0"/>
                </a:lnTo>
                <a:close/>
              </a:path>
            </a:pathLst>
          </a:custGeom>
          <a:solidFill>
            <a:srgbClr val="48FF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8FFD5"/>
              </a:solidFill>
              <a:latin typeface="Arial"/>
              <a:ea typeface="Arial"/>
              <a:cs typeface="Arial"/>
              <a:sym typeface="Arial"/>
            </a:endParaRPr>
          </a:p>
        </p:txBody>
      </p:sp>
      <p:sp>
        <p:nvSpPr>
          <p:cNvPr id="750" name="Google Shape;750;g82cd155ba8_0_886"/>
          <p:cNvSpPr/>
          <p:nvPr/>
        </p:nvSpPr>
        <p:spPr>
          <a:xfrm>
            <a:off x="6406139" y="804152"/>
            <a:ext cx="267858" cy="59329"/>
          </a:xfrm>
          <a:custGeom>
            <a:avLst/>
            <a:gdLst/>
            <a:ahLst/>
            <a:cxnLst/>
            <a:rect l="l" t="t" r="r" b="b"/>
            <a:pathLst>
              <a:path w="5964" h="1321" extrusionOk="0">
                <a:moveTo>
                  <a:pt x="0" y="0"/>
                </a:moveTo>
                <a:lnTo>
                  <a:pt x="0" y="1321"/>
                </a:lnTo>
                <a:lnTo>
                  <a:pt x="5964" y="1321"/>
                </a:lnTo>
                <a:lnTo>
                  <a:pt x="5964"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8FFD5"/>
              </a:solidFill>
              <a:latin typeface="Arial"/>
              <a:ea typeface="Arial"/>
              <a:cs typeface="Arial"/>
              <a:sym typeface="Arial"/>
            </a:endParaRPr>
          </a:p>
        </p:txBody>
      </p:sp>
      <p:sp>
        <p:nvSpPr>
          <p:cNvPr id="751" name="Google Shape;751;g82cd155ba8_0_886"/>
          <p:cNvSpPr/>
          <p:nvPr/>
        </p:nvSpPr>
        <p:spPr>
          <a:xfrm>
            <a:off x="6828947" y="804152"/>
            <a:ext cx="1568883" cy="59329"/>
          </a:xfrm>
          <a:custGeom>
            <a:avLst/>
            <a:gdLst/>
            <a:ahLst/>
            <a:cxnLst/>
            <a:rect l="l" t="t" r="r" b="b"/>
            <a:pathLst>
              <a:path w="34932" h="1321" extrusionOk="0">
                <a:moveTo>
                  <a:pt x="0" y="0"/>
                </a:moveTo>
                <a:lnTo>
                  <a:pt x="0" y="1321"/>
                </a:lnTo>
                <a:lnTo>
                  <a:pt x="34931" y="1321"/>
                </a:lnTo>
                <a:lnTo>
                  <a:pt x="34931" y="0"/>
                </a:lnTo>
                <a:close/>
              </a:path>
            </a:pathLst>
          </a:custGeom>
          <a:solidFill>
            <a:srgbClr val="48FF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8FFD5"/>
              </a:solidFill>
              <a:latin typeface="Arial"/>
              <a:ea typeface="Arial"/>
              <a:cs typeface="Arial"/>
              <a:sym typeface="Arial"/>
            </a:endParaRPr>
          </a:p>
        </p:txBody>
      </p:sp>
      <p:sp>
        <p:nvSpPr>
          <p:cNvPr id="752" name="Google Shape;752;g82cd155ba8_0_886"/>
          <p:cNvSpPr/>
          <p:nvPr/>
        </p:nvSpPr>
        <p:spPr>
          <a:xfrm>
            <a:off x="6406139" y="983982"/>
            <a:ext cx="267858" cy="61261"/>
          </a:xfrm>
          <a:custGeom>
            <a:avLst/>
            <a:gdLst/>
            <a:ahLst/>
            <a:cxnLst/>
            <a:rect l="l" t="t" r="r" b="b"/>
            <a:pathLst>
              <a:path w="5964" h="1364" extrusionOk="0">
                <a:moveTo>
                  <a:pt x="0" y="0"/>
                </a:moveTo>
                <a:lnTo>
                  <a:pt x="0" y="1364"/>
                </a:lnTo>
                <a:lnTo>
                  <a:pt x="5964" y="1364"/>
                </a:lnTo>
                <a:lnTo>
                  <a:pt x="5964" y="0"/>
                </a:lnTo>
                <a:close/>
              </a:path>
            </a:pathLst>
          </a:custGeom>
          <a:solidFill>
            <a:srgbClr val="48FF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8FFD5"/>
              </a:solidFill>
              <a:latin typeface="Arial"/>
              <a:ea typeface="Arial"/>
              <a:cs typeface="Arial"/>
              <a:sym typeface="Arial"/>
            </a:endParaRPr>
          </a:p>
        </p:txBody>
      </p:sp>
      <p:sp>
        <p:nvSpPr>
          <p:cNvPr id="753" name="Google Shape;753;g82cd155ba8_0_886"/>
          <p:cNvSpPr/>
          <p:nvPr/>
        </p:nvSpPr>
        <p:spPr>
          <a:xfrm>
            <a:off x="6828947" y="983982"/>
            <a:ext cx="1568883" cy="61261"/>
          </a:xfrm>
          <a:custGeom>
            <a:avLst/>
            <a:gdLst/>
            <a:ahLst/>
            <a:cxnLst/>
            <a:rect l="l" t="t" r="r" b="b"/>
            <a:pathLst>
              <a:path w="34932" h="1364" extrusionOk="0">
                <a:moveTo>
                  <a:pt x="0" y="0"/>
                </a:moveTo>
                <a:lnTo>
                  <a:pt x="0" y="1364"/>
                </a:lnTo>
                <a:lnTo>
                  <a:pt x="34931" y="1364"/>
                </a:lnTo>
                <a:lnTo>
                  <a:pt x="34931"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8FFD5"/>
              </a:solidFill>
              <a:latin typeface="Arial"/>
              <a:ea typeface="Arial"/>
              <a:cs typeface="Arial"/>
              <a:sym typeface="Arial"/>
            </a:endParaRPr>
          </a:p>
        </p:txBody>
      </p:sp>
      <p:sp>
        <p:nvSpPr>
          <p:cNvPr id="754" name="Google Shape;754;g82cd155ba8_0_886"/>
          <p:cNvSpPr/>
          <p:nvPr/>
        </p:nvSpPr>
        <p:spPr>
          <a:xfrm>
            <a:off x="6406139" y="1165742"/>
            <a:ext cx="267858" cy="59329"/>
          </a:xfrm>
          <a:custGeom>
            <a:avLst/>
            <a:gdLst/>
            <a:ahLst/>
            <a:cxnLst/>
            <a:rect l="l" t="t" r="r" b="b"/>
            <a:pathLst>
              <a:path w="5964" h="1321" extrusionOk="0">
                <a:moveTo>
                  <a:pt x="0" y="0"/>
                </a:moveTo>
                <a:lnTo>
                  <a:pt x="0" y="1321"/>
                </a:lnTo>
                <a:lnTo>
                  <a:pt x="5964" y="1321"/>
                </a:lnTo>
                <a:lnTo>
                  <a:pt x="5964" y="0"/>
                </a:lnTo>
                <a:close/>
              </a:path>
            </a:pathLst>
          </a:custGeom>
          <a:solidFill>
            <a:srgbClr val="48FF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8FFD5"/>
              </a:solidFill>
              <a:latin typeface="Arial"/>
              <a:ea typeface="Arial"/>
              <a:cs typeface="Arial"/>
              <a:sym typeface="Arial"/>
            </a:endParaRPr>
          </a:p>
        </p:txBody>
      </p:sp>
      <p:sp>
        <p:nvSpPr>
          <p:cNvPr id="755" name="Google Shape;755;g82cd155ba8_0_886"/>
          <p:cNvSpPr/>
          <p:nvPr/>
        </p:nvSpPr>
        <p:spPr>
          <a:xfrm>
            <a:off x="6828947" y="1165742"/>
            <a:ext cx="991084" cy="59329"/>
          </a:xfrm>
          <a:custGeom>
            <a:avLst/>
            <a:gdLst/>
            <a:ahLst/>
            <a:cxnLst/>
            <a:rect l="l" t="t" r="r" b="b"/>
            <a:pathLst>
              <a:path w="22067" h="1321" extrusionOk="0">
                <a:moveTo>
                  <a:pt x="0" y="0"/>
                </a:moveTo>
                <a:lnTo>
                  <a:pt x="0" y="1321"/>
                </a:lnTo>
                <a:lnTo>
                  <a:pt x="22066" y="1321"/>
                </a:lnTo>
                <a:lnTo>
                  <a:pt x="22066" y="0"/>
                </a:lnTo>
                <a:close/>
              </a:path>
            </a:pathLst>
          </a:custGeom>
          <a:solidFill>
            <a:srgbClr val="48FF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8FFD5"/>
              </a:solidFill>
              <a:latin typeface="Arial"/>
              <a:ea typeface="Arial"/>
              <a:cs typeface="Arial"/>
              <a:sym typeface="Arial"/>
            </a:endParaRPr>
          </a:p>
        </p:txBody>
      </p:sp>
      <p:sp>
        <p:nvSpPr>
          <p:cNvPr id="756" name="Google Shape;756;g82cd155ba8_0_886"/>
          <p:cNvSpPr/>
          <p:nvPr/>
        </p:nvSpPr>
        <p:spPr>
          <a:xfrm>
            <a:off x="6406139" y="1347503"/>
            <a:ext cx="267858" cy="59329"/>
          </a:xfrm>
          <a:custGeom>
            <a:avLst/>
            <a:gdLst/>
            <a:ahLst/>
            <a:cxnLst/>
            <a:rect l="l" t="t" r="r" b="b"/>
            <a:pathLst>
              <a:path w="5964" h="1321" extrusionOk="0">
                <a:moveTo>
                  <a:pt x="0" y="0"/>
                </a:moveTo>
                <a:lnTo>
                  <a:pt x="0" y="1321"/>
                </a:lnTo>
                <a:lnTo>
                  <a:pt x="5964" y="1321"/>
                </a:lnTo>
                <a:lnTo>
                  <a:pt x="5964" y="0"/>
                </a:lnTo>
                <a:close/>
              </a:path>
            </a:pathLst>
          </a:custGeom>
          <a:solidFill>
            <a:srgbClr val="0E2A4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8FFD5"/>
              </a:solidFill>
              <a:latin typeface="Arial"/>
              <a:ea typeface="Arial"/>
              <a:cs typeface="Arial"/>
              <a:sym typeface="Arial"/>
            </a:endParaRPr>
          </a:p>
        </p:txBody>
      </p:sp>
      <p:sp>
        <p:nvSpPr>
          <p:cNvPr id="757" name="Google Shape;757;g82cd155ba8_0_886"/>
          <p:cNvSpPr/>
          <p:nvPr/>
        </p:nvSpPr>
        <p:spPr>
          <a:xfrm>
            <a:off x="6828947" y="1347503"/>
            <a:ext cx="991084" cy="59329"/>
          </a:xfrm>
          <a:custGeom>
            <a:avLst/>
            <a:gdLst/>
            <a:ahLst/>
            <a:cxnLst/>
            <a:rect l="l" t="t" r="r" b="b"/>
            <a:pathLst>
              <a:path w="22067" h="1321" extrusionOk="0">
                <a:moveTo>
                  <a:pt x="0" y="0"/>
                </a:moveTo>
                <a:lnTo>
                  <a:pt x="0" y="1321"/>
                </a:lnTo>
                <a:lnTo>
                  <a:pt x="22066" y="1321"/>
                </a:lnTo>
                <a:lnTo>
                  <a:pt x="22066" y="0"/>
                </a:lnTo>
                <a:close/>
              </a:path>
            </a:pathLst>
          </a:custGeom>
          <a:solidFill>
            <a:srgbClr val="48FF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8FFD5"/>
              </a:solidFill>
              <a:latin typeface="Arial"/>
              <a:ea typeface="Arial"/>
              <a:cs typeface="Arial"/>
              <a:sym typeface="Arial"/>
            </a:endParaRPr>
          </a:p>
        </p:txBody>
      </p:sp>
      <p:sp>
        <p:nvSpPr>
          <p:cNvPr id="758" name="Google Shape;758;g82cd155ba8_0_886"/>
          <p:cNvSpPr/>
          <p:nvPr/>
        </p:nvSpPr>
        <p:spPr>
          <a:xfrm>
            <a:off x="6101900" y="869185"/>
            <a:ext cx="141654" cy="552963"/>
          </a:xfrm>
          <a:custGeom>
            <a:avLst/>
            <a:gdLst/>
            <a:ahLst/>
            <a:cxnLst/>
            <a:rect l="l" t="t" r="r" b="b"/>
            <a:pathLst>
              <a:path w="3154" h="12312" fill="none" extrusionOk="0">
                <a:moveTo>
                  <a:pt x="3153" y="12311"/>
                </a:moveTo>
                <a:lnTo>
                  <a:pt x="1" y="12311"/>
                </a:lnTo>
                <a:lnTo>
                  <a:pt x="1" y="0"/>
                </a:lnTo>
                <a:lnTo>
                  <a:pt x="3068" y="0"/>
                </a:lnTo>
              </a:path>
            </a:pathLst>
          </a:custGeom>
          <a:solidFill>
            <a:srgbClr val="48FFD5"/>
          </a:solidFill>
          <a:ln w="13850" cap="flat" cmpd="sng">
            <a:solidFill>
              <a:srgbClr val="48FFD5"/>
            </a:solidFill>
            <a:prstDash val="solid"/>
            <a:miter lim="4259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8FFD5"/>
              </a:solidFill>
              <a:latin typeface="Arial"/>
              <a:ea typeface="Arial"/>
              <a:cs typeface="Arial"/>
              <a:sym typeface="Arial"/>
            </a:endParaRPr>
          </a:p>
        </p:txBody>
      </p:sp>
      <p:sp>
        <p:nvSpPr>
          <p:cNvPr id="759" name="Google Shape;759;g82cd155ba8_0_886"/>
          <p:cNvSpPr/>
          <p:nvPr/>
        </p:nvSpPr>
        <p:spPr>
          <a:xfrm>
            <a:off x="523596" y="911573"/>
            <a:ext cx="1335660" cy="80014"/>
          </a:xfrm>
          <a:custGeom>
            <a:avLst/>
            <a:gdLst/>
            <a:ahLst/>
            <a:cxnLst/>
            <a:rect l="l" t="t" r="r" b="b"/>
            <a:pathLst>
              <a:path w="22067" h="1322" extrusionOk="0">
                <a:moveTo>
                  <a:pt x="0" y="1"/>
                </a:moveTo>
                <a:lnTo>
                  <a:pt x="0" y="1321"/>
                </a:lnTo>
                <a:lnTo>
                  <a:pt x="22066" y="1321"/>
                </a:lnTo>
                <a:lnTo>
                  <a:pt x="2206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8FFD5"/>
              </a:solidFill>
              <a:latin typeface="Arial"/>
              <a:ea typeface="Arial"/>
              <a:cs typeface="Arial"/>
              <a:sym typeface="Arial"/>
            </a:endParaRPr>
          </a:p>
        </p:txBody>
      </p:sp>
      <p:sp>
        <p:nvSpPr>
          <p:cNvPr id="760" name="Google Shape;760;g82cd155ba8_0_886"/>
          <p:cNvSpPr/>
          <p:nvPr/>
        </p:nvSpPr>
        <p:spPr>
          <a:xfrm>
            <a:off x="523596" y="1153907"/>
            <a:ext cx="1335660" cy="82617"/>
          </a:xfrm>
          <a:custGeom>
            <a:avLst/>
            <a:gdLst/>
            <a:ahLst/>
            <a:cxnLst/>
            <a:rect l="l" t="t" r="r" b="b"/>
            <a:pathLst>
              <a:path w="22067" h="1365" extrusionOk="0">
                <a:moveTo>
                  <a:pt x="0" y="1"/>
                </a:moveTo>
                <a:lnTo>
                  <a:pt x="0" y="1364"/>
                </a:lnTo>
                <a:lnTo>
                  <a:pt x="22066" y="1364"/>
                </a:lnTo>
                <a:lnTo>
                  <a:pt x="22066" y="1"/>
                </a:lnTo>
                <a:close/>
              </a:path>
            </a:pathLst>
          </a:custGeom>
          <a:solidFill>
            <a:srgbClr val="48FF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8FFD5"/>
              </a:solidFill>
              <a:latin typeface="Arial"/>
              <a:ea typeface="Arial"/>
              <a:cs typeface="Arial"/>
              <a:sym typeface="Arial"/>
            </a:endParaRPr>
          </a:p>
        </p:txBody>
      </p:sp>
      <p:sp>
        <p:nvSpPr>
          <p:cNvPr id="761" name="Google Shape;761;g82cd155ba8_0_886"/>
          <p:cNvSpPr/>
          <p:nvPr/>
        </p:nvSpPr>
        <p:spPr>
          <a:xfrm>
            <a:off x="6580967" y="2995135"/>
            <a:ext cx="1929800" cy="381875"/>
          </a:xfrm>
          <a:custGeom>
            <a:avLst/>
            <a:gdLst/>
            <a:ahLst/>
            <a:cxnLst/>
            <a:rect l="l" t="t" r="r" b="b"/>
            <a:pathLst>
              <a:path w="60278" h="11928" fill="none" extrusionOk="0">
                <a:moveTo>
                  <a:pt x="0" y="0"/>
                </a:moveTo>
                <a:lnTo>
                  <a:pt x="60277" y="0"/>
                </a:lnTo>
                <a:lnTo>
                  <a:pt x="60277" y="11928"/>
                </a:lnTo>
                <a:lnTo>
                  <a:pt x="0" y="11928"/>
                </a:lnTo>
                <a:close/>
              </a:path>
            </a:pathLst>
          </a:custGeom>
          <a:solidFill>
            <a:srgbClr val="1EFFC1"/>
          </a:solidFill>
          <a:ln w="13850" cap="flat" cmpd="sng">
            <a:solidFill>
              <a:srgbClr val="48FFD5"/>
            </a:solidFill>
            <a:prstDash val="solid"/>
            <a:miter lim="4259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2" name="Google Shape;762;g82cd155ba8_0_886"/>
          <p:cNvSpPr txBox="1">
            <a:spLocks noGrp="1"/>
          </p:cNvSpPr>
          <p:nvPr>
            <p:ph type="subTitle" idx="1"/>
          </p:nvPr>
        </p:nvSpPr>
        <p:spPr>
          <a:xfrm>
            <a:off x="2206050" y="1329475"/>
            <a:ext cx="4623000" cy="614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800"/>
              <a:buNone/>
            </a:pPr>
            <a:r>
              <a:rPr lang="en-IN" sz="3200" b="1">
                <a:solidFill>
                  <a:schemeClr val="dk2"/>
                </a:solidFill>
                <a:latin typeface="Roboto"/>
                <a:ea typeface="Roboto"/>
                <a:cs typeface="Roboto"/>
                <a:sym typeface="Roboto"/>
              </a:rPr>
              <a:t>DATA PREPARATION</a:t>
            </a:r>
            <a:endParaRPr sz="3200" b="1">
              <a:solidFill>
                <a:schemeClr val="dk2"/>
              </a:solidFill>
              <a:latin typeface="Roboto"/>
              <a:ea typeface="Roboto"/>
              <a:cs typeface="Roboto"/>
              <a:sym typeface="Roboto"/>
            </a:endParaRPr>
          </a:p>
        </p:txBody>
      </p:sp>
      <p:cxnSp>
        <p:nvCxnSpPr>
          <p:cNvPr id="763" name="Google Shape;763;g82cd155ba8_0_886"/>
          <p:cNvCxnSpPr/>
          <p:nvPr/>
        </p:nvCxnSpPr>
        <p:spPr>
          <a:xfrm rot="10800000" flipH="1">
            <a:off x="2234975" y="1882900"/>
            <a:ext cx="4623000" cy="15300"/>
          </a:xfrm>
          <a:prstGeom prst="straightConnector1">
            <a:avLst/>
          </a:prstGeom>
          <a:noFill/>
          <a:ln w="9525" cap="flat" cmpd="sng">
            <a:solidFill>
              <a:schemeClr val="dk2"/>
            </a:solidFill>
            <a:prstDash val="solid"/>
            <a:round/>
            <a:headEnd type="none" w="med" len="med"/>
            <a:tailEnd type="none" w="med" len="med"/>
          </a:ln>
        </p:spPr>
      </p:cxnSp>
      <p:sp>
        <p:nvSpPr>
          <p:cNvPr id="764" name="Google Shape;764;g82cd155ba8_0_886"/>
          <p:cNvSpPr txBox="1"/>
          <p:nvPr/>
        </p:nvSpPr>
        <p:spPr>
          <a:xfrm>
            <a:off x="2265600" y="2020650"/>
            <a:ext cx="4623000" cy="1601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IN" sz="1500" b="1">
                <a:solidFill>
                  <a:schemeClr val="dk2"/>
                </a:solidFill>
                <a:latin typeface="Roboto"/>
                <a:ea typeface="Roboto"/>
                <a:cs typeface="Roboto"/>
                <a:sym typeface="Roboto"/>
              </a:rPr>
              <a:t>To prepare the data, we have first removed punctuations, symbols and stopwords. The data has then been tokenized and converted into sequences. These sequences are then padded and the labels are created by taking the last word of every sequence.</a:t>
            </a:r>
            <a:endParaRPr sz="1500" b="1">
              <a:solidFill>
                <a:schemeClr val="dk2"/>
              </a:solidFill>
              <a:latin typeface="Roboto"/>
              <a:ea typeface="Roboto"/>
              <a:cs typeface="Roboto"/>
              <a:sym typeface="Roboto"/>
            </a:endParaRPr>
          </a:p>
        </p:txBody>
      </p:sp>
      <p:sp>
        <p:nvSpPr>
          <p:cNvPr id="765" name="Google Shape;765;g82cd155ba8_0_886"/>
          <p:cNvSpPr/>
          <p:nvPr/>
        </p:nvSpPr>
        <p:spPr>
          <a:xfrm>
            <a:off x="637367" y="1623535"/>
            <a:ext cx="1929800" cy="381875"/>
          </a:xfrm>
          <a:custGeom>
            <a:avLst/>
            <a:gdLst/>
            <a:ahLst/>
            <a:cxnLst/>
            <a:rect l="l" t="t" r="r" b="b"/>
            <a:pathLst>
              <a:path w="60278" h="11928" fill="none" extrusionOk="0">
                <a:moveTo>
                  <a:pt x="0" y="0"/>
                </a:moveTo>
                <a:lnTo>
                  <a:pt x="60277" y="0"/>
                </a:lnTo>
                <a:lnTo>
                  <a:pt x="60277" y="11928"/>
                </a:lnTo>
                <a:lnTo>
                  <a:pt x="0" y="11928"/>
                </a:lnTo>
                <a:close/>
              </a:path>
            </a:pathLst>
          </a:custGeom>
          <a:solidFill>
            <a:srgbClr val="1EFFC1"/>
          </a:solidFill>
          <a:ln w="13850" cap="flat" cmpd="sng">
            <a:solidFill>
              <a:srgbClr val="48FFD5"/>
            </a:solidFill>
            <a:prstDash val="solid"/>
            <a:miter lim="4259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769"/>
        <p:cNvGrpSpPr/>
        <p:nvPr/>
      </p:nvGrpSpPr>
      <p:grpSpPr>
        <a:xfrm>
          <a:off x="0" y="0"/>
          <a:ext cx="0" cy="0"/>
          <a:chOff x="0" y="0"/>
          <a:chExt cx="0" cy="0"/>
        </a:xfrm>
      </p:grpSpPr>
      <p:sp>
        <p:nvSpPr>
          <p:cNvPr id="770" name="Google Shape;770;p19"/>
          <p:cNvSpPr txBox="1">
            <a:spLocks noGrp="1"/>
          </p:cNvSpPr>
          <p:nvPr>
            <p:ph type="ctrTitle" idx="4"/>
          </p:nvPr>
        </p:nvSpPr>
        <p:spPr>
          <a:xfrm>
            <a:off x="500750" y="198150"/>
            <a:ext cx="8296500" cy="6066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3000"/>
              <a:buNone/>
            </a:pPr>
            <a:r>
              <a:rPr lang="en-IN" sz="2800">
                <a:solidFill>
                  <a:srgbClr val="48FFD5"/>
                </a:solidFill>
              </a:rPr>
              <a:t>Remove Punctuations, Symbols and Stop Words</a:t>
            </a:r>
            <a:endParaRPr>
              <a:solidFill>
                <a:srgbClr val="48FFD5"/>
              </a:solidFill>
            </a:endParaRPr>
          </a:p>
        </p:txBody>
      </p:sp>
      <p:cxnSp>
        <p:nvCxnSpPr>
          <p:cNvPr id="771" name="Google Shape;771;p19"/>
          <p:cNvCxnSpPr/>
          <p:nvPr/>
        </p:nvCxnSpPr>
        <p:spPr>
          <a:xfrm>
            <a:off x="500750" y="804762"/>
            <a:ext cx="8521476" cy="0"/>
          </a:xfrm>
          <a:prstGeom prst="straightConnector1">
            <a:avLst/>
          </a:prstGeom>
          <a:noFill/>
          <a:ln w="9525" cap="flat" cmpd="sng">
            <a:solidFill>
              <a:srgbClr val="48FFD5"/>
            </a:solidFill>
            <a:prstDash val="solid"/>
            <a:round/>
            <a:headEnd type="none" w="sm" len="sm"/>
            <a:tailEnd type="none" w="sm" len="sm"/>
          </a:ln>
        </p:spPr>
      </p:cxnSp>
      <p:sp>
        <p:nvSpPr>
          <p:cNvPr id="772" name="Google Shape;772;p19"/>
          <p:cNvSpPr/>
          <p:nvPr/>
        </p:nvSpPr>
        <p:spPr>
          <a:xfrm>
            <a:off x="5597356" y="1474227"/>
            <a:ext cx="3424800" cy="400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2000" b="0" i="0" u="none" strike="noStrike" cap="none">
              <a:solidFill>
                <a:schemeClr val="lt1"/>
              </a:solidFill>
              <a:latin typeface="Arial"/>
              <a:ea typeface="Arial"/>
              <a:cs typeface="Arial"/>
              <a:sym typeface="Arial"/>
            </a:endParaRPr>
          </a:p>
        </p:txBody>
      </p:sp>
      <p:sp>
        <p:nvSpPr>
          <p:cNvPr id="773" name="Google Shape;773;p19"/>
          <p:cNvSpPr/>
          <p:nvPr/>
        </p:nvSpPr>
        <p:spPr>
          <a:xfrm>
            <a:off x="5372500" y="1050850"/>
            <a:ext cx="3424800" cy="1569600"/>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None/>
            </a:pPr>
            <a:r>
              <a:rPr lang="en-IN" sz="1600" i="0" u="none" strike="noStrike" cap="none">
                <a:solidFill>
                  <a:srgbClr val="D5D5D5"/>
                </a:solidFill>
                <a:latin typeface="Roboto"/>
                <a:ea typeface="Roboto"/>
                <a:cs typeface="Roboto"/>
                <a:sym typeface="Roboto"/>
              </a:rPr>
              <a:t>You cannot go straight from raw text to fitting a machine learning or deep learning model. First we must clean your text first, which means splitting it into words and handling punctuation and case.</a:t>
            </a:r>
            <a:endParaRPr sz="1600" i="0" u="none" strike="noStrike" cap="none">
              <a:solidFill>
                <a:srgbClr val="D5D5D5"/>
              </a:solidFill>
              <a:latin typeface="Roboto"/>
              <a:ea typeface="Roboto"/>
              <a:cs typeface="Roboto"/>
              <a:sym typeface="Roboto"/>
            </a:endParaRPr>
          </a:p>
        </p:txBody>
      </p:sp>
      <p:sp>
        <p:nvSpPr>
          <p:cNvPr id="774" name="Google Shape;774;p19"/>
          <p:cNvSpPr/>
          <p:nvPr/>
        </p:nvSpPr>
        <p:spPr>
          <a:xfrm>
            <a:off x="218625" y="2984050"/>
            <a:ext cx="8579100" cy="1815900"/>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None/>
            </a:pPr>
            <a:r>
              <a:rPr lang="en-IN" sz="1600" i="0" u="none" strike="noStrike" cap="none">
                <a:solidFill>
                  <a:srgbClr val="D5D5D5"/>
                </a:solidFill>
                <a:latin typeface="Roboto"/>
                <a:ea typeface="Roboto"/>
                <a:cs typeface="Roboto"/>
                <a:sym typeface="Roboto"/>
              </a:rPr>
              <a:t>Here are a few key benefits of removing stopwords:</a:t>
            </a:r>
            <a:endParaRPr>
              <a:solidFill>
                <a:srgbClr val="D5D5D5"/>
              </a:solidFill>
              <a:latin typeface="Roboto"/>
              <a:ea typeface="Roboto"/>
              <a:cs typeface="Roboto"/>
              <a:sym typeface="Roboto"/>
            </a:endParaRPr>
          </a:p>
          <a:p>
            <a:pPr marL="457200" marR="0" lvl="0" indent="-330200" algn="just" rtl="0">
              <a:lnSpc>
                <a:spcPct val="100000"/>
              </a:lnSpc>
              <a:spcBef>
                <a:spcPts val="0"/>
              </a:spcBef>
              <a:spcAft>
                <a:spcPts val="0"/>
              </a:spcAft>
              <a:buClr>
                <a:srgbClr val="D5D5D5"/>
              </a:buClr>
              <a:buSzPts val="1600"/>
              <a:buFont typeface="Roboto"/>
              <a:buChar char="●"/>
            </a:pPr>
            <a:r>
              <a:rPr lang="en-IN" sz="1600" i="0" u="none" strike="noStrike" cap="none">
                <a:solidFill>
                  <a:srgbClr val="D5D5D5"/>
                </a:solidFill>
                <a:latin typeface="Roboto"/>
                <a:ea typeface="Roboto"/>
                <a:cs typeface="Roboto"/>
                <a:sym typeface="Roboto"/>
              </a:rPr>
              <a:t>On removing stopwords, dataset size decreases and the time to train the model also decreases</a:t>
            </a:r>
            <a:endParaRPr>
              <a:solidFill>
                <a:srgbClr val="D5D5D5"/>
              </a:solidFill>
              <a:latin typeface="Roboto"/>
              <a:ea typeface="Roboto"/>
              <a:cs typeface="Roboto"/>
              <a:sym typeface="Roboto"/>
            </a:endParaRPr>
          </a:p>
          <a:p>
            <a:pPr marL="457200" marR="0" lvl="0" indent="-330200" algn="just" rtl="0">
              <a:lnSpc>
                <a:spcPct val="100000"/>
              </a:lnSpc>
              <a:spcBef>
                <a:spcPts val="0"/>
              </a:spcBef>
              <a:spcAft>
                <a:spcPts val="0"/>
              </a:spcAft>
              <a:buClr>
                <a:srgbClr val="D5D5D5"/>
              </a:buClr>
              <a:buSzPts val="1600"/>
              <a:buFont typeface="Roboto"/>
              <a:buChar char="●"/>
            </a:pPr>
            <a:r>
              <a:rPr lang="en-IN" sz="1600" i="0" u="none" strike="noStrike" cap="none">
                <a:solidFill>
                  <a:srgbClr val="D5D5D5"/>
                </a:solidFill>
                <a:latin typeface="Roboto"/>
                <a:ea typeface="Roboto"/>
                <a:cs typeface="Roboto"/>
                <a:sym typeface="Roboto"/>
              </a:rPr>
              <a:t>Removing stopwords can potentially help improve the performance as there are fewer and only meaningful tokens left. Thus, it could increase classification accuracy</a:t>
            </a:r>
            <a:endParaRPr>
              <a:solidFill>
                <a:srgbClr val="D5D5D5"/>
              </a:solidFill>
              <a:latin typeface="Roboto"/>
              <a:ea typeface="Roboto"/>
              <a:cs typeface="Roboto"/>
              <a:sym typeface="Roboto"/>
            </a:endParaRPr>
          </a:p>
          <a:p>
            <a:pPr marL="457200" marR="0" lvl="0" indent="-330200" algn="just" rtl="0">
              <a:lnSpc>
                <a:spcPct val="100000"/>
              </a:lnSpc>
              <a:spcBef>
                <a:spcPts val="0"/>
              </a:spcBef>
              <a:spcAft>
                <a:spcPts val="0"/>
              </a:spcAft>
              <a:buClr>
                <a:srgbClr val="D5D5D5"/>
              </a:buClr>
              <a:buSzPts val="1600"/>
              <a:buFont typeface="Roboto"/>
              <a:buChar char="●"/>
            </a:pPr>
            <a:r>
              <a:rPr lang="en-IN" sz="1600" i="0" u="none" strike="noStrike" cap="none">
                <a:solidFill>
                  <a:srgbClr val="D5D5D5"/>
                </a:solidFill>
                <a:latin typeface="Roboto"/>
                <a:ea typeface="Roboto"/>
                <a:cs typeface="Roboto"/>
                <a:sym typeface="Roboto"/>
              </a:rPr>
              <a:t>Even search engines like Google remove stopwords for fast and relevant retrieval of data from the database</a:t>
            </a:r>
            <a:endParaRPr sz="1600" i="0" u="none" strike="noStrike" cap="none">
              <a:solidFill>
                <a:srgbClr val="D5D5D5"/>
              </a:solidFill>
              <a:latin typeface="Roboto"/>
              <a:ea typeface="Roboto"/>
              <a:cs typeface="Roboto"/>
              <a:sym typeface="Roboto"/>
            </a:endParaRPr>
          </a:p>
        </p:txBody>
      </p:sp>
      <p:pic>
        <p:nvPicPr>
          <p:cNvPr id="775" name="Google Shape;775;p19"/>
          <p:cNvPicPr preferRelativeResize="0"/>
          <p:nvPr/>
        </p:nvPicPr>
        <p:blipFill>
          <a:blip r:embed="rId3">
            <a:alphaModFix/>
          </a:blip>
          <a:stretch>
            <a:fillRect/>
          </a:stretch>
        </p:blipFill>
        <p:spPr>
          <a:xfrm>
            <a:off x="314325" y="1166827"/>
            <a:ext cx="4841869" cy="15696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779"/>
        <p:cNvGrpSpPr/>
        <p:nvPr/>
      </p:nvGrpSpPr>
      <p:grpSpPr>
        <a:xfrm>
          <a:off x="0" y="0"/>
          <a:ext cx="0" cy="0"/>
          <a:chOff x="0" y="0"/>
          <a:chExt cx="0" cy="0"/>
        </a:xfrm>
      </p:grpSpPr>
      <p:sp>
        <p:nvSpPr>
          <p:cNvPr id="780" name="Google Shape;780;p20"/>
          <p:cNvSpPr txBox="1">
            <a:spLocks noGrp="1"/>
          </p:cNvSpPr>
          <p:nvPr>
            <p:ph type="ctrTitle" idx="4"/>
          </p:nvPr>
        </p:nvSpPr>
        <p:spPr>
          <a:xfrm>
            <a:off x="288098" y="245227"/>
            <a:ext cx="8738944" cy="6066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3000"/>
              <a:buNone/>
            </a:pPr>
            <a:r>
              <a:rPr lang="en-IN" sz="2800">
                <a:solidFill>
                  <a:srgbClr val="42FFB7"/>
                </a:solidFill>
              </a:rPr>
              <a:t>Tokenization</a:t>
            </a:r>
            <a:endParaRPr sz="2800">
              <a:solidFill>
                <a:srgbClr val="42FFB7"/>
              </a:solidFill>
            </a:endParaRPr>
          </a:p>
        </p:txBody>
      </p:sp>
      <p:cxnSp>
        <p:nvCxnSpPr>
          <p:cNvPr id="781" name="Google Shape;781;p20"/>
          <p:cNvCxnSpPr/>
          <p:nvPr/>
        </p:nvCxnSpPr>
        <p:spPr>
          <a:xfrm>
            <a:off x="267311" y="851827"/>
            <a:ext cx="8521476" cy="0"/>
          </a:xfrm>
          <a:prstGeom prst="straightConnector1">
            <a:avLst/>
          </a:prstGeom>
          <a:noFill/>
          <a:ln w="9525" cap="flat" cmpd="sng">
            <a:solidFill>
              <a:srgbClr val="48FFD5"/>
            </a:solidFill>
            <a:prstDash val="solid"/>
            <a:round/>
            <a:headEnd type="none" w="sm" len="sm"/>
            <a:tailEnd type="none" w="sm" len="sm"/>
          </a:ln>
        </p:spPr>
      </p:cxnSp>
      <p:sp>
        <p:nvSpPr>
          <p:cNvPr id="782" name="Google Shape;782;p20"/>
          <p:cNvSpPr/>
          <p:nvPr/>
        </p:nvSpPr>
        <p:spPr>
          <a:xfrm>
            <a:off x="288100" y="1187400"/>
            <a:ext cx="8739000" cy="831000"/>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None/>
            </a:pPr>
            <a:r>
              <a:rPr lang="en-IN" sz="1800" i="0" u="none" strike="noStrike" cap="none">
                <a:solidFill>
                  <a:srgbClr val="D5D5D5"/>
                </a:solidFill>
                <a:latin typeface="Roboto"/>
                <a:ea typeface="Roboto"/>
                <a:cs typeface="Roboto"/>
                <a:sym typeface="Roboto"/>
              </a:rPr>
              <a:t>We turn the texts into space-separated sequences of words in lowercase. These sequences are then split into lists of tokens.  Hence we convert the corpus into sequence of tokens using tokenization.</a:t>
            </a:r>
            <a:endParaRPr sz="1800">
              <a:solidFill>
                <a:srgbClr val="D5D5D5"/>
              </a:solidFill>
              <a:latin typeface="Roboto"/>
              <a:ea typeface="Roboto"/>
              <a:cs typeface="Roboto"/>
              <a:sym typeface="Roboto"/>
            </a:endParaRPr>
          </a:p>
        </p:txBody>
      </p:sp>
      <p:pic>
        <p:nvPicPr>
          <p:cNvPr id="783" name="Google Shape;783;p20"/>
          <p:cNvPicPr preferRelativeResize="0"/>
          <p:nvPr/>
        </p:nvPicPr>
        <p:blipFill>
          <a:blip r:embed="rId3">
            <a:alphaModFix/>
          </a:blip>
          <a:stretch>
            <a:fillRect/>
          </a:stretch>
        </p:blipFill>
        <p:spPr>
          <a:xfrm>
            <a:off x="152400" y="2628000"/>
            <a:ext cx="8839199" cy="16317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787"/>
        <p:cNvGrpSpPr/>
        <p:nvPr/>
      </p:nvGrpSpPr>
      <p:grpSpPr>
        <a:xfrm>
          <a:off x="0" y="0"/>
          <a:ext cx="0" cy="0"/>
          <a:chOff x="0" y="0"/>
          <a:chExt cx="0" cy="0"/>
        </a:xfrm>
      </p:grpSpPr>
      <p:sp>
        <p:nvSpPr>
          <p:cNvPr id="788" name="Google Shape;788;p21"/>
          <p:cNvSpPr txBox="1">
            <a:spLocks noGrp="1"/>
          </p:cNvSpPr>
          <p:nvPr>
            <p:ph type="ctrTitle" idx="4"/>
          </p:nvPr>
        </p:nvSpPr>
        <p:spPr>
          <a:xfrm>
            <a:off x="288098" y="245227"/>
            <a:ext cx="8738944" cy="6066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3000"/>
              <a:buNone/>
            </a:pPr>
            <a:r>
              <a:rPr lang="en-IN" sz="2800">
                <a:solidFill>
                  <a:srgbClr val="42FFB7"/>
                </a:solidFill>
              </a:rPr>
              <a:t>Convert the articles into sequences</a:t>
            </a:r>
            <a:endParaRPr>
              <a:solidFill>
                <a:srgbClr val="42FFB7"/>
              </a:solidFill>
            </a:endParaRPr>
          </a:p>
        </p:txBody>
      </p:sp>
      <p:cxnSp>
        <p:nvCxnSpPr>
          <p:cNvPr id="789" name="Google Shape;789;p21"/>
          <p:cNvCxnSpPr/>
          <p:nvPr/>
        </p:nvCxnSpPr>
        <p:spPr>
          <a:xfrm>
            <a:off x="267311" y="851827"/>
            <a:ext cx="8521476" cy="0"/>
          </a:xfrm>
          <a:prstGeom prst="straightConnector1">
            <a:avLst/>
          </a:prstGeom>
          <a:noFill/>
          <a:ln w="9525" cap="flat" cmpd="sng">
            <a:solidFill>
              <a:srgbClr val="48FFD5"/>
            </a:solidFill>
            <a:prstDash val="solid"/>
            <a:round/>
            <a:headEnd type="none" w="sm" len="sm"/>
            <a:tailEnd type="none" w="sm" len="sm"/>
          </a:ln>
        </p:spPr>
      </p:cxnSp>
      <p:sp>
        <p:nvSpPr>
          <p:cNvPr id="790" name="Google Shape;790;p21"/>
          <p:cNvSpPr/>
          <p:nvPr/>
        </p:nvSpPr>
        <p:spPr>
          <a:xfrm>
            <a:off x="288100" y="1132975"/>
            <a:ext cx="8500800" cy="584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IN" sz="1800" b="1" i="0" u="none" strike="noStrike" cap="none">
                <a:solidFill>
                  <a:srgbClr val="D5D5D5"/>
                </a:solidFill>
                <a:latin typeface="Roboto"/>
                <a:ea typeface="Roboto"/>
                <a:cs typeface="Roboto"/>
                <a:sym typeface="Roboto"/>
              </a:rPr>
              <a:t>Now after Tokenization, we convert the corpus into sequence of tokens. We have defined the sequence length as 20. The output can be seen in the next slide.</a:t>
            </a:r>
            <a:endParaRPr sz="1800" b="1">
              <a:solidFill>
                <a:srgbClr val="D5D5D5"/>
              </a:solidFill>
              <a:latin typeface="Roboto"/>
              <a:ea typeface="Roboto"/>
              <a:cs typeface="Roboto"/>
              <a:sym typeface="Roboto"/>
            </a:endParaRPr>
          </a:p>
        </p:txBody>
      </p:sp>
      <p:pic>
        <p:nvPicPr>
          <p:cNvPr id="791" name="Google Shape;791;p21"/>
          <p:cNvPicPr preferRelativeResize="0"/>
          <p:nvPr/>
        </p:nvPicPr>
        <p:blipFill>
          <a:blip r:embed="rId3">
            <a:alphaModFix/>
          </a:blip>
          <a:stretch>
            <a:fillRect/>
          </a:stretch>
        </p:blipFill>
        <p:spPr>
          <a:xfrm>
            <a:off x="2057400" y="1994827"/>
            <a:ext cx="4905093" cy="2667564"/>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383838"/>
        </a:solidFill>
        <a:effectLst/>
      </p:bgPr>
    </p:bg>
    <p:spTree>
      <p:nvGrpSpPr>
        <p:cNvPr id="1" name="Shape 795"/>
        <p:cNvGrpSpPr/>
        <p:nvPr/>
      </p:nvGrpSpPr>
      <p:grpSpPr>
        <a:xfrm>
          <a:off x="0" y="0"/>
          <a:ext cx="0" cy="0"/>
          <a:chOff x="0" y="0"/>
          <a:chExt cx="0" cy="0"/>
        </a:xfrm>
      </p:grpSpPr>
      <p:sp>
        <p:nvSpPr>
          <p:cNvPr id="796" name="Google Shape;796;p22"/>
          <p:cNvSpPr txBox="1">
            <a:spLocks noGrp="1"/>
          </p:cNvSpPr>
          <p:nvPr>
            <p:ph type="ctrTitle" idx="4"/>
          </p:nvPr>
        </p:nvSpPr>
        <p:spPr>
          <a:xfrm>
            <a:off x="288098" y="245227"/>
            <a:ext cx="8738944" cy="6066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3000"/>
              <a:buNone/>
            </a:pPr>
            <a:r>
              <a:rPr lang="en-IN" sz="2800">
                <a:solidFill>
                  <a:srgbClr val="42FFB7"/>
                </a:solidFill>
              </a:rPr>
              <a:t> Output of the sequence of tokens</a:t>
            </a:r>
            <a:endParaRPr>
              <a:solidFill>
                <a:srgbClr val="42FFB7"/>
              </a:solidFill>
            </a:endParaRPr>
          </a:p>
        </p:txBody>
      </p:sp>
      <p:cxnSp>
        <p:nvCxnSpPr>
          <p:cNvPr id="797" name="Google Shape;797;p22"/>
          <p:cNvCxnSpPr/>
          <p:nvPr/>
        </p:nvCxnSpPr>
        <p:spPr>
          <a:xfrm>
            <a:off x="267311" y="851827"/>
            <a:ext cx="8521476" cy="0"/>
          </a:xfrm>
          <a:prstGeom prst="straightConnector1">
            <a:avLst/>
          </a:prstGeom>
          <a:noFill/>
          <a:ln w="9525" cap="flat" cmpd="sng">
            <a:solidFill>
              <a:srgbClr val="48FFD5"/>
            </a:solidFill>
            <a:prstDash val="solid"/>
            <a:round/>
            <a:headEnd type="none" w="sm" len="sm"/>
            <a:tailEnd type="none" w="sm" len="sm"/>
          </a:ln>
        </p:spPr>
      </p:cxnSp>
      <p:sp>
        <p:nvSpPr>
          <p:cNvPr id="798" name="Google Shape;798;p22"/>
          <p:cNvSpPr/>
          <p:nvPr/>
        </p:nvSpPr>
        <p:spPr>
          <a:xfrm>
            <a:off x="288100" y="1068550"/>
            <a:ext cx="8703600" cy="584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IN" sz="1800">
                <a:solidFill>
                  <a:srgbClr val="D5D5D5"/>
                </a:solidFill>
                <a:latin typeface="Roboto"/>
                <a:ea typeface="Roboto"/>
                <a:cs typeface="Roboto"/>
                <a:sym typeface="Roboto"/>
              </a:rPr>
              <a:t>Here we can see the sequences generated, with a length of 20 words per sequence</a:t>
            </a:r>
            <a:endParaRPr sz="1800">
              <a:solidFill>
                <a:srgbClr val="D5D5D5"/>
              </a:solidFill>
              <a:latin typeface="Roboto"/>
              <a:ea typeface="Roboto"/>
              <a:cs typeface="Roboto"/>
              <a:sym typeface="Roboto"/>
            </a:endParaRPr>
          </a:p>
        </p:txBody>
      </p:sp>
      <p:pic>
        <p:nvPicPr>
          <p:cNvPr id="799" name="Google Shape;799;p22"/>
          <p:cNvPicPr preferRelativeResize="0"/>
          <p:nvPr/>
        </p:nvPicPr>
        <p:blipFill>
          <a:blip r:embed="rId3">
            <a:alphaModFix/>
          </a:blip>
          <a:stretch>
            <a:fillRect/>
          </a:stretch>
        </p:blipFill>
        <p:spPr>
          <a:xfrm>
            <a:off x="152400" y="1576725"/>
            <a:ext cx="8839200" cy="26636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803"/>
        <p:cNvGrpSpPr/>
        <p:nvPr/>
      </p:nvGrpSpPr>
      <p:grpSpPr>
        <a:xfrm>
          <a:off x="0" y="0"/>
          <a:ext cx="0" cy="0"/>
          <a:chOff x="0" y="0"/>
          <a:chExt cx="0" cy="0"/>
        </a:xfrm>
      </p:grpSpPr>
      <p:sp>
        <p:nvSpPr>
          <p:cNvPr id="804" name="Google Shape;804;p23"/>
          <p:cNvSpPr txBox="1">
            <a:spLocks noGrp="1"/>
          </p:cNvSpPr>
          <p:nvPr>
            <p:ph type="ctrTitle" idx="4"/>
          </p:nvPr>
        </p:nvSpPr>
        <p:spPr>
          <a:xfrm>
            <a:off x="288098" y="245227"/>
            <a:ext cx="8738944" cy="6066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3000"/>
              <a:buNone/>
            </a:pPr>
            <a:r>
              <a:rPr lang="en-IN" sz="2800">
                <a:solidFill>
                  <a:srgbClr val="42FFB7"/>
                </a:solidFill>
              </a:rPr>
              <a:t>Pad sequences and create predictors and label</a:t>
            </a:r>
            <a:endParaRPr sz="2800">
              <a:solidFill>
                <a:srgbClr val="42FFB7"/>
              </a:solidFill>
            </a:endParaRPr>
          </a:p>
        </p:txBody>
      </p:sp>
      <p:cxnSp>
        <p:nvCxnSpPr>
          <p:cNvPr id="805" name="Google Shape;805;p23"/>
          <p:cNvCxnSpPr/>
          <p:nvPr/>
        </p:nvCxnSpPr>
        <p:spPr>
          <a:xfrm>
            <a:off x="267311" y="851827"/>
            <a:ext cx="8521476" cy="0"/>
          </a:xfrm>
          <a:prstGeom prst="straightConnector1">
            <a:avLst/>
          </a:prstGeom>
          <a:noFill/>
          <a:ln w="9525" cap="flat" cmpd="sng">
            <a:solidFill>
              <a:srgbClr val="48FFD5"/>
            </a:solidFill>
            <a:prstDash val="solid"/>
            <a:round/>
            <a:headEnd type="none" w="sm" len="sm"/>
            <a:tailEnd type="none" w="sm" len="sm"/>
          </a:ln>
        </p:spPr>
      </p:cxnSp>
      <p:pic>
        <p:nvPicPr>
          <p:cNvPr id="806" name="Google Shape;806;p23"/>
          <p:cNvPicPr preferRelativeResize="0"/>
          <p:nvPr/>
        </p:nvPicPr>
        <p:blipFill>
          <a:blip r:embed="rId3">
            <a:alphaModFix/>
          </a:blip>
          <a:stretch>
            <a:fillRect/>
          </a:stretch>
        </p:blipFill>
        <p:spPr>
          <a:xfrm>
            <a:off x="152400" y="1994827"/>
            <a:ext cx="8839199" cy="2708787"/>
          </a:xfrm>
          <a:prstGeom prst="rect">
            <a:avLst/>
          </a:prstGeom>
          <a:noFill/>
          <a:ln>
            <a:noFill/>
          </a:ln>
        </p:spPr>
      </p:pic>
      <p:sp>
        <p:nvSpPr>
          <p:cNvPr id="807" name="Google Shape;807;p23"/>
          <p:cNvSpPr txBox="1"/>
          <p:nvPr/>
        </p:nvSpPr>
        <p:spPr>
          <a:xfrm>
            <a:off x="153075" y="995025"/>
            <a:ext cx="8739000" cy="887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IN" sz="1800">
                <a:solidFill>
                  <a:srgbClr val="D5D5D5"/>
                </a:solidFill>
                <a:latin typeface="Roboto"/>
                <a:ea typeface="Roboto"/>
                <a:cs typeface="Roboto"/>
                <a:sym typeface="Roboto"/>
              </a:rPr>
              <a:t>The sequences are taken and padded to a uniform length of 20. The last word of every sequence is then taken as the label for the sequence.</a:t>
            </a:r>
            <a:endParaRPr sz="1800">
              <a:solidFill>
                <a:srgbClr val="D5D5D5"/>
              </a:solidFill>
              <a:latin typeface="Roboto"/>
              <a:ea typeface="Roboto"/>
              <a:cs typeface="Roboto"/>
              <a:sym typeface="Roboto"/>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811"/>
        <p:cNvGrpSpPr/>
        <p:nvPr/>
      </p:nvGrpSpPr>
      <p:grpSpPr>
        <a:xfrm>
          <a:off x="0" y="0"/>
          <a:ext cx="0" cy="0"/>
          <a:chOff x="0" y="0"/>
          <a:chExt cx="0" cy="0"/>
        </a:xfrm>
      </p:grpSpPr>
      <p:sp>
        <p:nvSpPr>
          <p:cNvPr id="812" name="Google Shape;812;g82cd155ba8_2_2"/>
          <p:cNvSpPr/>
          <p:nvPr/>
        </p:nvSpPr>
        <p:spPr>
          <a:xfrm rot="-3173578">
            <a:off x="2948502" y="484538"/>
            <a:ext cx="755592" cy="874209"/>
          </a:xfrm>
          <a:custGeom>
            <a:avLst/>
            <a:gdLst/>
            <a:ahLst/>
            <a:cxnLst/>
            <a:rect l="l" t="t" r="r" b="b"/>
            <a:pathLst>
              <a:path w="23601" h="27306" fill="none" extrusionOk="0">
                <a:moveTo>
                  <a:pt x="7583" y="1747"/>
                </a:moveTo>
                <a:cubicBezTo>
                  <a:pt x="16316" y="0"/>
                  <a:pt x="23600" y="8392"/>
                  <a:pt x="20704" y="16784"/>
                </a:cubicBezTo>
                <a:cubicBezTo>
                  <a:pt x="17807" y="25218"/>
                  <a:pt x="6859" y="27306"/>
                  <a:pt x="1108" y="20533"/>
                </a:cubicBezTo>
                <a:cubicBezTo>
                  <a:pt x="682" y="20064"/>
                  <a:pt x="299" y="19553"/>
                  <a:pt x="1" y="18999"/>
                </a:cubicBezTo>
              </a:path>
            </a:pathLst>
          </a:custGeom>
          <a:solidFill>
            <a:srgbClr val="48FFD5"/>
          </a:solidFill>
          <a:ln w="13850" cap="rnd" cmpd="sng">
            <a:solidFill>
              <a:srgbClr val="48FFD5"/>
            </a:solidFill>
            <a:prstDash val="solid"/>
            <a:miter lim="4259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8FFD5"/>
              </a:solidFill>
              <a:latin typeface="Arial"/>
              <a:ea typeface="Arial"/>
              <a:cs typeface="Arial"/>
              <a:sym typeface="Arial"/>
            </a:endParaRPr>
          </a:p>
        </p:txBody>
      </p:sp>
      <p:sp>
        <p:nvSpPr>
          <p:cNvPr id="813" name="Google Shape;813;g82cd155ba8_2_2"/>
          <p:cNvSpPr/>
          <p:nvPr/>
        </p:nvSpPr>
        <p:spPr>
          <a:xfrm>
            <a:off x="5784719" y="3707004"/>
            <a:ext cx="1373867" cy="1113719"/>
          </a:xfrm>
          <a:custGeom>
            <a:avLst/>
            <a:gdLst/>
            <a:ahLst/>
            <a:cxnLst/>
            <a:rect l="l" t="t" r="r" b="b"/>
            <a:pathLst>
              <a:path w="25645" h="20789" fill="none" extrusionOk="0">
                <a:moveTo>
                  <a:pt x="23472" y="5709"/>
                </a:moveTo>
                <a:cubicBezTo>
                  <a:pt x="25645" y="13547"/>
                  <a:pt x="18488" y="20789"/>
                  <a:pt x="10608" y="18744"/>
                </a:cubicBezTo>
                <a:cubicBezTo>
                  <a:pt x="2684" y="16657"/>
                  <a:pt x="1" y="6859"/>
                  <a:pt x="5752" y="1066"/>
                </a:cubicBezTo>
                <a:cubicBezTo>
                  <a:pt x="6092" y="683"/>
                  <a:pt x="6518" y="299"/>
                  <a:pt x="6944" y="1"/>
                </a:cubicBezTo>
              </a:path>
            </a:pathLst>
          </a:custGeom>
          <a:solidFill>
            <a:srgbClr val="48FFD5"/>
          </a:solidFill>
          <a:ln w="13850" cap="rnd" cmpd="sng">
            <a:solidFill>
              <a:srgbClr val="1EFFC1"/>
            </a:solidFill>
            <a:prstDash val="solid"/>
            <a:miter lim="4259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4" name="Google Shape;814;g82cd155ba8_2_2"/>
          <p:cNvSpPr/>
          <p:nvPr/>
        </p:nvSpPr>
        <p:spPr>
          <a:xfrm>
            <a:off x="-2" y="2933780"/>
            <a:ext cx="2563026" cy="2560152"/>
          </a:xfrm>
          <a:custGeom>
            <a:avLst/>
            <a:gdLst/>
            <a:ahLst/>
            <a:cxnLst/>
            <a:rect l="l" t="t" r="r" b="b"/>
            <a:pathLst>
              <a:path w="39235" h="39191" fill="none" extrusionOk="0">
                <a:moveTo>
                  <a:pt x="37487" y="27817"/>
                </a:moveTo>
                <a:lnTo>
                  <a:pt x="39234" y="20661"/>
                </a:lnTo>
                <a:lnTo>
                  <a:pt x="34719" y="19511"/>
                </a:lnTo>
                <a:cubicBezTo>
                  <a:pt x="34676" y="18062"/>
                  <a:pt x="34420" y="16614"/>
                  <a:pt x="33952" y="15251"/>
                </a:cubicBezTo>
                <a:lnTo>
                  <a:pt x="38041" y="12780"/>
                </a:lnTo>
                <a:lnTo>
                  <a:pt x="34250" y="6475"/>
                </a:lnTo>
                <a:lnTo>
                  <a:pt x="30075" y="8989"/>
                </a:lnTo>
                <a:cubicBezTo>
                  <a:pt x="29053" y="8009"/>
                  <a:pt x="27903" y="7157"/>
                  <a:pt x="26668" y="6475"/>
                </a:cubicBezTo>
                <a:lnTo>
                  <a:pt x="27860" y="1747"/>
                </a:lnTo>
                <a:lnTo>
                  <a:pt x="20704" y="1"/>
                </a:lnTo>
                <a:lnTo>
                  <a:pt x="19554" y="4601"/>
                </a:lnTo>
                <a:cubicBezTo>
                  <a:pt x="18105" y="4601"/>
                  <a:pt x="16657" y="4772"/>
                  <a:pt x="15294" y="5155"/>
                </a:cubicBezTo>
                <a:lnTo>
                  <a:pt x="12866" y="1108"/>
                </a:lnTo>
                <a:lnTo>
                  <a:pt x="6518" y="4942"/>
                </a:lnTo>
                <a:lnTo>
                  <a:pt x="8819" y="8776"/>
                </a:lnTo>
                <a:cubicBezTo>
                  <a:pt x="7711" y="9841"/>
                  <a:pt x="6774" y="11033"/>
                  <a:pt x="6007" y="12354"/>
                </a:cubicBezTo>
                <a:lnTo>
                  <a:pt x="1790" y="11289"/>
                </a:lnTo>
                <a:lnTo>
                  <a:pt x="1" y="18531"/>
                </a:lnTo>
                <a:lnTo>
                  <a:pt x="3963" y="19511"/>
                </a:lnTo>
                <a:cubicBezTo>
                  <a:pt x="3920" y="21129"/>
                  <a:pt x="4133" y="22748"/>
                  <a:pt x="4602" y="24282"/>
                </a:cubicBezTo>
                <a:lnTo>
                  <a:pt x="1194" y="26326"/>
                </a:lnTo>
                <a:lnTo>
                  <a:pt x="4985" y="32673"/>
                </a:lnTo>
                <a:lnTo>
                  <a:pt x="8308" y="30671"/>
                </a:lnTo>
                <a:cubicBezTo>
                  <a:pt x="9458" y="31907"/>
                  <a:pt x="10821" y="32886"/>
                  <a:pt x="12312" y="33653"/>
                </a:cubicBezTo>
                <a:lnTo>
                  <a:pt x="11375" y="37402"/>
                </a:lnTo>
                <a:lnTo>
                  <a:pt x="18574" y="39191"/>
                </a:lnTo>
                <a:lnTo>
                  <a:pt x="19511" y="35357"/>
                </a:lnTo>
                <a:cubicBezTo>
                  <a:pt x="21130" y="35357"/>
                  <a:pt x="22748" y="35059"/>
                  <a:pt x="24325" y="34548"/>
                </a:cubicBezTo>
                <a:lnTo>
                  <a:pt x="26412" y="37998"/>
                </a:lnTo>
                <a:lnTo>
                  <a:pt x="32716" y="34164"/>
                </a:lnTo>
                <a:lnTo>
                  <a:pt x="30544" y="30543"/>
                </a:lnTo>
                <a:cubicBezTo>
                  <a:pt x="31609" y="29393"/>
                  <a:pt x="32503" y="28115"/>
                  <a:pt x="33185" y="26710"/>
                </a:cubicBezTo>
                <a:close/>
                <a:moveTo>
                  <a:pt x="26242" y="23430"/>
                </a:moveTo>
                <a:cubicBezTo>
                  <a:pt x="25986" y="23898"/>
                  <a:pt x="25688" y="24367"/>
                  <a:pt x="25347" y="24793"/>
                </a:cubicBezTo>
                <a:cubicBezTo>
                  <a:pt x="22961" y="27902"/>
                  <a:pt x="18574" y="28627"/>
                  <a:pt x="15294" y="26497"/>
                </a:cubicBezTo>
                <a:cubicBezTo>
                  <a:pt x="14953" y="26284"/>
                  <a:pt x="14612" y="26028"/>
                  <a:pt x="14271" y="25730"/>
                </a:cubicBezTo>
                <a:cubicBezTo>
                  <a:pt x="12993" y="24622"/>
                  <a:pt x="12141" y="23131"/>
                  <a:pt x="11843" y="21470"/>
                </a:cubicBezTo>
                <a:cubicBezTo>
                  <a:pt x="11715" y="21001"/>
                  <a:pt x="11673" y="20490"/>
                  <a:pt x="11673" y="20022"/>
                </a:cubicBezTo>
                <a:cubicBezTo>
                  <a:pt x="11673" y="19383"/>
                  <a:pt x="11758" y="18744"/>
                  <a:pt x="11886" y="18147"/>
                </a:cubicBezTo>
                <a:cubicBezTo>
                  <a:pt x="13036" y="13249"/>
                  <a:pt x="18574" y="10778"/>
                  <a:pt x="23004" y="13249"/>
                </a:cubicBezTo>
                <a:cubicBezTo>
                  <a:pt x="23600" y="13589"/>
                  <a:pt x="24197" y="14015"/>
                  <a:pt x="24708" y="14484"/>
                </a:cubicBezTo>
                <a:cubicBezTo>
                  <a:pt x="26625" y="16401"/>
                  <a:pt x="27434" y="19212"/>
                  <a:pt x="26838" y="21853"/>
                </a:cubicBezTo>
                <a:cubicBezTo>
                  <a:pt x="26710" y="22407"/>
                  <a:pt x="26497" y="22918"/>
                  <a:pt x="26242" y="23430"/>
                </a:cubicBezTo>
                <a:close/>
              </a:path>
            </a:pathLst>
          </a:custGeom>
          <a:solidFill>
            <a:srgbClr val="48FFD5"/>
          </a:solidFill>
          <a:ln w="26625" cap="flat" cmpd="sng">
            <a:solidFill>
              <a:srgbClr val="1EFFC1"/>
            </a:solidFill>
            <a:prstDash val="solid"/>
            <a:miter lim="4259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8FFD5"/>
              </a:solidFill>
              <a:latin typeface="Arial"/>
              <a:ea typeface="Arial"/>
              <a:cs typeface="Arial"/>
              <a:sym typeface="Arial"/>
            </a:endParaRPr>
          </a:p>
        </p:txBody>
      </p:sp>
      <p:sp>
        <p:nvSpPr>
          <p:cNvPr id="815" name="Google Shape;815;g82cd155ba8_2_2"/>
          <p:cNvSpPr/>
          <p:nvPr/>
        </p:nvSpPr>
        <p:spPr>
          <a:xfrm>
            <a:off x="6101912" y="3732129"/>
            <a:ext cx="837606" cy="839856"/>
          </a:xfrm>
          <a:custGeom>
            <a:avLst/>
            <a:gdLst/>
            <a:ahLst/>
            <a:cxnLst/>
            <a:rect l="l" t="t" r="r" b="b"/>
            <a:pathLst>
              <a:path w="15635" h="15677" extrusionOk="0">
                <a:moveTo>
                  <a:pt x="7626" y="4942"/>
                </a:moveTo>
                <a:cubicBezTo>
                  <a:pt x="7882" y="4942"/>
                  <a:pt x="8137" y="4942"/>
                  <a:pt x="8393" y="5027"/>
                </a:cubicBezTo>
                <a:cubicBezTo>
                  <a:pt x="8648" y="5070"/>
                  <a:pt x="8861" y="5155"/>
                  <a:pt x="9032" y="5240"/>
                </a:cubicBezTo>
                <a:cubicBezTo>
                  <a:pt x="9287" y="5368"/>
                  <a:pt x="9500" y="5496"/>
                  <a:pt x="9671" y="5666"/>
                </a:cubicBezTo>
                <a:cubicBezTo>
                  <a:pt x="9884" y="5879"/>
                  <a:pt x="10097" y="6092"/>
                  <a:pt x="10225" y="6305"/>
                </a:cubicBezTo>
                <a:cubicBezTo>
                  <a:pt x="10523" y="6731"/>
                  <a:pt x="10693" y="7157"/>
                  <a:pt x="10736" y="7668"/>
                </a:cubicBezTo>
                <a:cubicBezTo>
                  <a:pt x="10778" y="7924"/>
                  <a:pt x="10778" y="8179"/>
                  <a:pt x="10736" y="8478"/>
                </a:cubicBezTo>
                <a:cubicBezTo>
                  <a:pt x="10693" y="8776"/>
                  <a:pt x="10608" y="9074"/>
                  <a:pt x="10480" y="9372"/>
                </a:cubicBezTo>
                <a:cubicBezTo>
                  <a:pt x="10352" y="9585"/>
                  <a:pt x="10225" y="9756"/>
                  <a:pt x="10097" y="9926"/>
                </a:cubicBezTo>
                <a:cubicBezTo>
                  <a:pt x="9926" y="10096"/>
                  <a:pt x="9799" y="10267"/>
                  <a:pt x="9628" y="10394"/>
                </a:cubicBezTo>
                <a:cubicBezTo>
                  <a:pt x="9117" y="10820"/>
                  <a:pt x="8521" y="11033"/>
                  <a:pt x="7882" y="11076"/>
                </a:cubicBezTo>
                <a:lnTo>
                  <a:pt x="7370" y="11076"/>
                </a:lnTo>
                <a:cubicBezTo>
                  <a:pt x="6689" y="11033"/>
                  <a:pt x="6007" y="10735"/>
                  <a:pt x="5539" y="10224"/>
                </a:cubicBezTo>
                <a:cubicBezTo>
                  <a:pt x="5411" y="10096"/>
                  <a:pt x="5326" y="9969"/>
                  <a:pt x="5198" y="9841"/>
                </a:cubicBezTo>
                <a:cubicBezTo>
                  <a:pt x="4815" y="9287"/>
                  <a:pt x="4602" y="8605"/>
                  <a:pt x="4602" y="7924"/>
                </a:cubicBezTo>
                <a:cubicBezTo>
                  <a:pt x="4602" y="7753"/>
                  <a:pt x="4644" y="7540"/>
                  <a:pt x="4687" y="7370"/>
                </a:cubicBezTo>
                <a:cubicBezTo>
                  <a:pt x="4729" y="7114"/>
                  <a:pt x="4815" y="6901"/>
                  <a:pt x="4942" y="6646"/>
                </a:cubicBezTo>
                <a:cubicBezTo>
                  <a:pt x="5070" y="6348"/>
                  <a:pt x="5283" y="6049"/>
                  <a:pt x="5581" y="5794"/>
                </a:cubicBezTo>
                <a:cubicBezTo>
                  <a:pt x="5709" y="5623"/>
                  <a:pt x="5880" y="5496"/>
                  <a:pt x="6093" y="5368"/>
                </a:cubicBezTo>
                <a:cubicBezTo>
                  <a:pt x="6561" y="5112"/>
                  <a:pt x="7072" y="4942"/>
                  <a:pt x="7626" y="4942"/>
                </a:cubicBezTo>
                <a:close/>
                <a:moveTo>
                  <a:pt x="6731" y="1"/>
                </a:moveTo>
                <a:lnTo>
                  <a:pt x="3920" y="938"/>
                </a:lnTo>
                <a:lnTo>
                  <a:pt x="4474" y="2684"/>
                </a:lnTo>
                <a:cubicBezTo>
                  <a:pt x="3963" y="2982"/>
                  <a:pt x="3494" y="3366"/>
                  <a:pt x="3068" y="3834"/>
                </a:cubicBezTo>
                <a:lnTo>
                  <a:pt x="1534" y="3068"/>
                </a:lnTo>
                <a:lnTo>
                  <a:pt x="214" y="5709"/>
                </a:lnTo>
                <a:lnTo>
                  <a:pt x="1662" y="6433"/>
                </a:lnTo>
                <a:cubicBezTo>
                  <a:pt x="1534" y="7072"/>
                  <a:pt x="1449" y="7753"/>
                  <a:pt x="1492" y="8392"/>
                </a:cubicBezTo>
                <a:lnTo>
                  <a:pt x="1" y="8904"/>
                </a:lnTo>
                <a:lnTo>
                  <a:pt x="938" y="11758"/>
                </a:lnTo>
                <a:lnTo>
                  <a:pt x="2429" y="11246"/>
                </a:lnTo>
                <a:cubicBezTo>
                  <a:pt x="2770" y="11800"/>
                  <a:pt x="3196" y="12311"/>
                  <a:pt x="3750" y="12737"/>
                </a:cubicBezTo>
                <a:lnTo>
                  <a:pt x="3068" y="14143"/>
                </a:lnTo>
                <a:lnTo>
                  <a:pt x="5709" y="15464"/>
                </a:lnTo>
                <a:lnTo>
                  <a:pt x="6433" y="14015"/>
                </a:lnTo>
                <a:cubicBezTo>
                  <a:pt x="6859" y="14129"/>
                  <a:pt x="7285" y="14167"/>
                  <a:pt x="7724" y="14167"/>
                </a:cubicBezTo>
                <a:cubicBezTo>
                  <a:pt x="7943" y="14167"/>
                  <a:pt x="8166" y="14157"/>
                  <a:pt x="8393" y="14143"/>
                </a:cubicBezTo>
                <a:lnTo>
                  <a:pt x="8904" y="15677"/>
                </a:lnTo>
                <a:lnTo>
                  <a:pt x="11715" y="14697"/>
                </a:lnTo>
                <a:lnTo>
                  <a:pt x="11204" y="13121"/>
                </a:lnTo>
                <a:cubicBezTo>
                  <a:pt x="11715" y="12737"/>
                  <a:pt x="12184" y="12311"/>
                  <a:pt x="12567" y="11843"/>
                </a:cubicBezTo>
                <a:lnTo>
                  <a:pt x="14101" y="12610"/>
                </a:lnTo>
                <a:lnTo>
                  <a:pt x="15422" y="9926"/>
                </a:lnTo>
                <a:lnTo>
                  <a:pt x="13760" y="9117"/>
                </a:lnTo>
                <a:cubicBezTo>
                  <a:pt x="13845" y="8520"/>
                  <a:pt x="13888" y="7966"/>
                  <a:pt x="13845" y="7370"/>
                </a:cubicBezTo>
                <a:lnTo>
                  <a:pt x="15635" y="6774"/>
                </a:lnTo>
                <a:lnTo>
                  <a:pt x="14697" y="3920"/>
                </a:lnTo>
                <a:lnTo>
                  <a:pt x="12866" y="4559"/>
                </a:lnTo>
                <a:cubicBezTo>
                  <a:pt x="12525" y="4090"/>
                  <a:pt x="12141" y="3664"/>
                  <a:pt x="11715" y="3323"/>
                </a:cubicBezTo>
                <a:lnTo>
                  <a:pt x="12610" y="1534"/>
                </a:lnTo>
                <a:lnTo>
                  <a:pt x="9926" y="214"/>
                </a:lnTo>
                <a:lnTo>
                  <a:pt x="9074" y="1960"/>
                </a:lnTo>
                <a:cubicBezTo>
                  <a:pt x="8521" y="1832"/>
                  <a:pt x="7924" y="1790"/>
                  <a:pt x="7370" y="1790"/>
                </a:cubicBezTo>
                <a:lnTo>
                  <a:pt x="6731"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6" name="Google Shape;816;g82cd155ba8_2_2"/>
          <p:cNvSpPr/>
          <p:nvPr/>
        </p:nvSpPr>
        <p:spPr>
          <a:xfrm rot="-3173578">
            <a:off x="3032075" y="710478"/>
            <a:ext cx="501903" cy="500527"/>
          </a:xfrm>
          <a:custGeom>
            <a:avLst/>
            <a:gdLst/>
            <a:ahLst/>
            <a:cxnLst/>
            <a:rect l="l" t="t" r="r" b="b"/>
            <a:pathLst>
              <a:path w="15677" h="15634" extrusionOk="0">
                <a:moveTo>
                  <a:pt x="7625" y="4899"/>
                </a:moveTo>
                <a:cubicBezTo>
                  <a:pt x="7924" y="4899"/>
                  <a:pt x="8179" y="4942"/>
                  <a:pt x="8435" y="4984"/>
                </a:cubicBezTo>
                <a:cubicBezTo>
                  <a:pt x="8648" y="5070"/>
                  <a:pt x="8861" y="5112"/>
                  <a:pt x="9074" y="5240"/>
                </a:cubicBezTo>
                <a:cubicBezTo>
                  <a:pt x="9287" y="5325"/>
                  <a:pt x="9500" y="5496"/>
                  <a:pt x="9713" y="5666"/>
                </a:cubicBezTo>
                <a:cubicBezTo>
                  <a:pt x="10309" y="6177"/>
                  <a:pt x="10650" y="6859"/>
                  <a:pt x="10778" y="7625"/>
                </a:cubicBezTo>
                <a:cubicBezTo>
                  <a:pt x="10778" y="7881"/>
                  <a:pt x="10778" y="8179"/>
                  <a:pt x="10778" y="8435"/>
                </a:cubicBezTo>
                <a:cubicBezTo>
                  <a:pt x="10735" y="8776"/>
                  <a:pt x="10650" y="9074"/>
                  <a:pt x="10480" y="9372"/>
                </a:cubicBezTo>
                <a:cubicBezTo>
                  <a:pt x="10394" y="9542"/>
                  <a:pt x="10267" y="9713"/>
                  <a:pt x="10139" y="9883"/>
                </a:cubicBezTo>
                <a:lnTo>
                  <a:pt x="10096" y="9926"/>
                </a:lnTo>
                <a:cubicBezTo>
                  <a:pt x="9968" y="10096"/>
                  <a:pt x="9798" y="10224"/>
                  <a:pt x="9628" y="10394"/>
                </a:cubicBezTo>
                <a:cubicBezTo>
                  <a:pt x="9159" y="10778"/>
                  <a:pt x="8520" y="11033"/>
                  <a:pt x="7924" y="11076"/>
                </a:cubicBezTo>
                <a:lnTo>
                  <a:pt x="7370" y="11076"/>
                </a:lnTo>
                <a:cubicBezTo>
                  <a:pt x="7029" y="11033"/>
                  <a:pt x="6688" y="10906"/>
                  <a:pt x="6348" y="10778"/>
                </a:cubicBezTo>
                <a:cubicBezTo>
                  <a:pt x="6049" y="10607"/>
                  <a:pt x="5794" y="10437"/>
                  <a:pt x="5581" y="10181"/>
                </a:cubicBezTo>
                <a:cubicBezTo>
                  <a:pt x="5453" y="10096"/>
                  <a:pt x="5325" y="9968"/>
                  <a:pt x="5240" y="9798"/>
                </a:cubicBezTo>
                <a:cubicBezTo>
                  <a:pt x="4814" y="9287"/>
                  <a:pt x="4601" y="8605"/>
                  <a:pt x="4644" y="7924"/>
                </a:cubicBezTo>
                <a:cubicBezTo>
                  <a:pt x="4644" y="7711"/>
                  <a:pt x="4644" y="7540"/>
                  <a:pt x="4686" y="7370"/>
                </a:cubicBezTo>
                <a:cubicBezTo>
                  <a:pt x="4771" y="7114"/>
                  <a:pt x="4857" y="6859"/>
                  <a:pt x="4942" y="6646"/>
                </a:cubicBezTo>
                <a:cubicBezTo>
                  <a:pt x="5112" y="6305"/>
                  <a:pt x="5325" y="6007"/>
                  <a:pt x="5581" y="5751"/>
                </a:cubicBezTo>
                <a:cubicBezTo>
                  <a:pt x="5751" y="5623"/>
                  <a:pt x="5922" y="5453"/>
                  <a:pt x="6135" y="5325"/>
                </a:cubicBezTo>
                <a:cubicBezTo>
                  <a:pt x="6560" y="5070"/>
                  <a:pt x="7114" y="4942"/>
                  <a:pt x="7625" y="4899"/>
                </a:cubicBezTo>
                <a:close/>
                <a:moveTo>
                  <a:pt x="6731" y="0"/>
                </a:moveTo>
                <a:lnTo>
                  <a:pt x="3919" y="938"/>
                </a:lnTo>
                <a:lnTo>
                  <a:pt x="4516" y="2641"/>
                </a:lnTo>
                <a:cubicBezTo>
                  <a:pt x="4005" y="2982"/>
                  <a:pt x="3493" y="3366"/>
                  <a:pt x="3110" y="3834"/>
                </a:cubicBezTo>
                <a:lnTo>
                  <a:pt x="1534" y="3067"/>
                </a:lnTo>
                <a:lnTo>
                  <a:pt x="213" y="5709"/>
                </a:lnTo>
                <a:lnTo>
                  <a:pt x="1704" y="6433"/>
                </a:lnTo>
                <a:cubicBezTo>
                  <a:pt x="1534" y="7072"/>
                  <a:pt x="1491" y="7711"/>
                  <a:pt x="1534" y="8392"/>
                </a:cubicBezTo>
                <a:lnTo>
                  <a:pt x="0" y="8903"/>
                </a:lnTo>
                <a:lnTo>
                  <a:pt x="980" y="11715"/>
                </a:lnTo>
                <a:lnTo>
                  <a:pt x="2428" y="11246"/>
                </a:lnTo>
                <a:cubicBezTo>
                  <a:pt x="2769" y="11800"/>
                  <a:pt x="3238" y="12311"/>
                  <a:pt x="3749" y="12737"/>
                </a:cubicBezTo>
                <a:lnTo>
                  <a:pt x="3067" y="14100"/>
                </a:lnTo>
                <a:lnTo>
                  <a:pt x="5709" y="15421"/>
                </a:lnTo>
                <a:lnTo>
                  <a:pt x="6433" y="14015"/>
                </a:lnTo>
                <a:cubicBezTo>
                  <a:pt x="6845" y="14098"/>
                  <a:pt x="7258" y="14145"/>
                  <a:pt x="7682" y="14145"/>
                </a:cubicBezTo>
                <a:cubicBezTo>
                  <a:pt x="7915" y="14145"/>
                  <a:pt x="8151" y="14131"/>
                  <a:pt x="8392" y="14100"/>
                </a:cubicBezTo>
                <a:lnTo>
                  <a:pt x="8903" y="15634"/>
                </a:lnTo>
                <a:lnTo>
                  <a:pt x="11758" y="14697"/>
                </a:lnTo>
                <a:lnTo>
                  <a:pt x="11204" y="13078"/>
                </a:lnTo>
                <a:cubicBezTo>
                  <a:pt x="11715" y="12737"/>
                  <a:pt x="12183" y="12311"/>
                  <a:pt x="12567" y="11800"/>
                </a:cubicBezTo>
                <a:lnTo>
                  <a:pt x="14143" y="12567"/>
                </a:lnTo>
                <a:lnTo>
                  <a:pt x="15464" y="9926"/>
                </a:lnTo>
                <a:lnTo>
                  <a:pt x="13760" y="9074"/>
                </a:lnTo>
                <a:cubicBezTo>
                  <a:pt x="13887" y="8520"/>
                  <a:pt x="13887" y="7924"/>
                  <a:pt x="13845" y="7327"/>
                </a:cubicBezTo>
                <a:lnTo>
                  <a:pt x="15677" y="6731"/>
                </a:lnTo>
                <a:lnTo>
                  <a:pt x="14697" y="3919"/>
                </a:lnTo>
                <a:lnTo>
                  <a:pt x="12865" y="4558"/>
                </a:lnTo>
                <a:cubicBezTo>
                  <a:pt x="12524" y="4090"/>
                  <a:pt x="12183" y="3664"/>
                  <a:pt x="11758" y="3280"/>
                </a:cubicBezTo>
                <a:lnTo>
                  <a:pt x="12609" y="1534"/>
                </a:lnTo>
                <a:lnTo>
                  <a:pt x="9926" y="213"/>
                </a:lnTo>
                <a:lnTo>
                  <a:pt x="9074" y="1917"/>
                </a:lnTo>
                <a:cubicBezTo>
                  <a:pt x="8658" y="1821"/>
                  <a:pt x="8219" y="1774"/>
                  <a:pt x="7792" y="1774"/>
                </a:cubicBezTo>
                <a:cubicBezTo>
                  <a:pt x="7649" y="1774"/>
                  <a:pt x="7508" y="1779"/>
                  <a:pt x="7370" y="1789"/>
                </a:cubicBezTo>
                <a:lnTo>
                  <a:pt x="6731" y="0"/>
                </a:lnTo>
                <a:close/>
              </a:path>
            </a:pathLst>
          </a:custGeom>
          <a:solidFill>
            <a:srgbClr val="48FF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8FFD5"/>
              </a:solidFill>
              <a:latin typeface="Arial"/>
              <a:ea typeface="Arial"/>
              <a:cs typeface="Arial"/>
              <a:sym typeface="Arial"/>
            </a:endParaRPr>
          </a:p>
        </p:txBody>
      </p:sp>
      <p:sp>
        <p:nvSpPr>
          <p:cNvPr id="817" name="Google Shape;817;g82cd155ba8_2_2"/>
          <p:cNvSpPr/>
          <p:nvPr/>
        </p:nvSpPr>
        <p:spPr>
          <a:xfrm>
            <a:off x="6406139" y="804152"/>
            <a:ext cx="267858" cy="59329"/>
          </a:xfrm>
          <a:custGeom>
            <a:avLst/>
            <a:gdLst/>
            <a:ahLst/>
            <a:cxnLst/>
            <a:rect l="l" t="t" r="r" b="b"/>
            <a:pathLst>
              <a:path w="5964" h="1321" extrusionOk="0">
                <a:moveTo>
                  <a:pt x="0" y="0"/>
                </a:moveTo>
                <a:lnTo>
                  <a:pt x="0" y="1321"/>
                </a:lnTo>
                <a:lnTo>
                  <a:pt x="5964" y="1321"/>
                </a:lnTo>
                <a:lnTo>
                  <a:pt x="5964"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8FFD5"/>
              </a:solidFill>
              <a:latin typeface="Arial"/>
              <a:ea typeface="Arial"/>
              <a:cs typeface="Arial"/>
              <a:sym typeface="Arial"/>
            </a:endParaRPr>
          </a:p>
        </p:txBody>
      </p:sp>
      <p:sp>
        <p:nvSpPr>
          <p:cNvPr id="818" name="Google Shape;818;g82cd155ba8_2_2"/>
          <p:cNvSpPr/>
          <p:nvPr/>
        </p:nvSpPr>
        <p:spPr>
          <a:xfrm>
            <a:off x="6828947" y="804152"/>
            <a:ext cx="1568883" cy="59329"/>
          </a:xfrm>
          <a:custGeom>
            <a:avLst/>
            <a:gdLst/>
            <a:ahLst/>
            <a:cxnLst/>
            <a:rect l="l" t="t" r="r" b="b"/>
            <a:pathLst>
              <a:path w="34932" h="1321" extrusionOk="0">
                <a:moveTo>
                  <a:pt x="0" y="0"/>
                </a:moveTo>
                <a:lnTo>
                  <a:pt x="0" y="1321"/>
                </a:lnTo>
                <a:lnTo>
                  <a:pt x="34931" y="1321"/>
                </a:lnTo>
                <a:lnTo>
                  <a:pt x="34931" y="0"/>
                </a:lnTo>
                <a:close/>
              </a:path>
            </a:pathLst>
          </a:custGeom>
          <a:solidFill>
            <a:srgbClr val="48FF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8FFD5"/>
              </a:solidFill>
              <a:latin typeface="Arial"/>
              <a:ea typeface="Arial"/>
              <a:cs typeface="Arial"/>
              <a:sym typeface="Arial"/>
            </a:endParaRPr>
          </a:p>
        </p:txBody>
      </p:sp>
      <p:sp>
        <p:nvSpPr>
          <p:cNvPr id="819" name="Google Shape;819;g82cd155ba8_2_2"/>
          <p:cNvSpPr/>
          <p:nvPr/>
        </p:nvSpPr>
        <p:spPr>
          <a:xfrm>
            <a:off x="6406139" y="983982"/>
            <a:ext cx="267858" cy="61261"/>
          </a:xfrm>
          <a:custGeom>
            <a:avLst/>
            <a:gdLst/>
            <a:ahLst/>
            <a:cxnLst/>
            <a:rect l="l" t="t" r="r" b="b"/>
            <a:pathLst>
              <a:path w="5964" h="1364" extrusionOk="0">
                <a:moveTo>
                  <a:pt x="0" y="0"/>
                </a:moveTo>
                <a:lnTo>
                  <a:pt x="0" y="1364"/>
                </a:lnTo>
                <a:lnTo>
                  <a:pt x="5964" y="1364"/>
                </a:lnTo>
                <a:lnTo>
                  <a:pt x="5964" y="0"/>
                </a:lnTo>
                <a:close/>
              </a:path>
            </a:pathLst>
          </a:custGeom>
          <a:solidFill>
            <a:srgbClr val="48FF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8FFD5"/>
              </a:solidFill>
              <a:latin typeface="Arial"/>
              <a:ea typeface="Arial"/>
              <a:cs typeface="Arial"/>
              <a:sym typeface="Arial"/>
            </a:endParaRPr>
          </a:p>
        </p:txBody>
      </p:sp>
      <p:sp>
        <p:nvSpPr>
          <p:cNvPr id="820" name="Google Shape;820;g82cd155ba8_2_2"/>
          <p:cNvSpPr/>
          <p:nvPr/>
        </p:nvSpPr>
        <p:spPr>
          <a:xfrm>
            <a:off x="6828947" y="983982"/>
            <a:ext cx="1568883" cy="61261"/>
          </a:xfrm>
          <a:custGeom>
            <a:avLst/>
            <a:gdLst/>
            <a:ahLst/>
            <a:cxnLst/>
            <a:rect l="l" t="t" r="r" b="b"/>
            <a:pathLst>
              <a:path w="34932" h="1364" extrusionOk="0">
                <a:moveTo>
                  <a:pt x="0" y="0"/>
                </a:moveTo>
                <a:lnTo>
                  <a:pt x="0" y="1364"/>
                </a:lnTo>
                <a:lnTo>
                  <a:pt x="34931" y="1364"/>
                </a:lnTo>
                <a:lnTo>
                  <a:pt x="34931"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8FFD5"/>
              </a:solidFill>
              <a:latin typeface="Arial"/>
              <a:ea typeface="Arial"/>
              <a:cs typeface="Arial"/>
              <a:sym typeface="Arial"/>
            </a:endParaRPr>
          </a:p>
        </p:txBody>
      </p:sp>
      <p:sp>
        <p:nvSpPr>
          <p:cNvPr id="821" name="Google Shape;821;g82cd155ba8_2_2"/>
          <p:cNvSpPr/>
          <p:nvPr/>
        </p:nvSpPr>
        <p:spPr>
          <a:xfrm>
            <a:off x="6406139" y="1165742"/>
            <a:ext cx="267858" cy="59329"/>
          </a:xfrm>
          <a:custGeom>
            <a:avLst/>
            <a:gdLst/>
            <a:ahLst/>
            <a:cxnLst/>
            <a:rect l="l" t="t" r="r" b="b"/>
            <a:pathLst>
              <a:path w="5964" h="1321" extrusionOk="0">
                <a:moveTo>
                  <a:pt x="0" y="0"/>
                </a:moveTo>
                <a:lnTo>
                  <a:pt x="0" y="1321"/>
                </a:lnTo>
                <a:lnTo>
                  <a:pt x="5964" y="1321"/>
                </a:lnTo>
                <a:lnTo>
                  <a:pt x="5964" y="0"/>
                </a:lnTo>
                <a:close/>
              </a:path>
            </a:pathLst>
          </a:custGeom>
          <a:solidFill>
            <a:srgbClr val="48FF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8FFD5"/>
              </a:solidFill>
              <a:latin typeface="Arial"/>
              <a:ea typeface="Arial"/>
              <a:cs typeface="Arial"/>
              <a:sym typeface="Arial"/>
            </a:endParaRPr>
          </a:p>
        </p:txBody>
      </p:sp>
      <p:sp>
        <p:nvSpPr>
          <p:cNvPr id="822" name="Google Shape;822;g82cd155ba8_2_2"/>
          <p:cNvSpPr/>
          <p:nvPr/>
        </p:nvSpPr>
        <p:spPr>
          <a:xfrm>
            <a:off x="6828947" y="1165742"/>
            <a:ext cx="991084" cy="59329"/>
          </a:xfrm>
          <a:custGeom>
            <a:avLst/>
            <a:gdLst/>
            <a:ahLst/>
            <a:cxnLst/>
            <a:rect l="l" t="t" r="r" b="b"/>
            <a:pathLst>
              <a:path w="22067" h="1321" extrusionOk="0">
                <a:moveTo>
                  <a:pt x="0" y="0"/>
                </a:moveTo>
                <a:lnTo>
                  <a:pt x="0" y="1321"/>
                </a:lnTo>
                <a:lnTo>
                  <a:pt x="22066" y="1321"/>
                </a:lnTo>
                <a:lnTo>
                  <a:pt x="22066" y="0"/>
                </a:lnTo>
                <a:close/>
              </a:path>
            </a:pathLst>
          </a:custGeom>
          <a:solidFill>
            <a:srgbClr val="48FF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8FFD5"/>
              </a:solidFill>
              <a:latin typeface="Arial"/>
              <a:ea typeface="Arial"/>
              <a:cs typeface="Arial"/>
              <a:sym typeface="Arial"/>
            </a:endParaRPr>
          </a:p>
        </p:txBody>
      </p:sp>
      <p:sp>
        <p:nvSpPr>
          <p:cNvPr id="823" name="Google Shape;823;g82cd155ba8_2_2"/>
          <p:cNvSpPr/>
          <p:nvPr/>
        </p:nvSpPr>
        <p:spPr>
          <a:xfrm>
            <a:off x="6406139" y="1347503"/>
            <a:ext cx="267858" cy="59329"/>
          </a:xfrm>
          <a:custGeom>
            <a:avLst/>
            <a:gdLst/>
            <a:ahLst/>
            <a:cxnLst/>
            <a:rect l="l" t="t" r="r" b="b"/>
            <a:pathLst>
              <a:path w="5964" h="1321" extrusionOk="0">
                <a:moveTo>
                  <a:pt x="0" y="0"/>
                </a:moveTo>
                <a:lnTo>
                  <a:pt x="0" y="1321"/>
                </a:lnTo>
                <a:lnTo>
                  <a:pt x="5964" y="1321"/>
                </a:lnTo>
                <a:lnTo>
                  <a:pt x="5964" y="0"/>
                </a:lnTo>
                <a:close/>
              </a:path>
            </a:pathLst>
          </a:custGeom>
          <a:solidFill>
            <a:srgbClr val="0E2A4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8FFD5"/>
              </a:solidFill>
              <a:latin typeface="Arial"/>
              <a:ea typeface="Arial"/>
              <a:cs typeface="Arial"/>
              <a:sym typeface="Arial"/>
            </a:endParaRPr>
          </a:p>
        </p:txBody>
      </p:sp>
      <p:sp>
        <p:nvSpPr>
          <p:cNvPr id="824" name="Google Shape;824;g82cd155ba8_2_2"/>
          <p:cNvSpPr/>
          <p:nvPr/>
        </p:nvSpPr>
        <p:spPr>
          <a:xfrm>
            <a:off x="6828947" y="1347503"/>
            <a:ext cx="991084" cy="59329"/>
          </a:xfrm>
          <a:custGeom>
            <a:avLst/>
            <a:gdLst/>
            <a:ahLst/>
            <a:cxnLst/>
            <a:rect l="l" t="t" r="r" b="b"/>
            <a:pathLst>
              <a:path w="22067" h="1321" extrusionOk="0">
                <a:moveTo>
                  <a:pt x="0" y="0"/>
                </a:moveTo>
                <a:lnTo>
                  <a:pt x="0" y="1321"/>
                </a:lnTo>
                <a:lnTo>
                  <a:pt x="22066" y="1321"/>
                </a:lnTo>
                <a:lnTo>
                  <a:pt x="22066" y="0"/>
                </a:lnTo>
                <a:close/>
              </a:path>
            </a:pathLst>
          </a:custGeom>
          <a:solidFill>
            <a:srgbClr val="48FF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8FFD5"/>
              </a:solidFill>
              <a:latin typeface="Arial"/>
              <a:ea typeface="Arial"/>
              <a:cs typeface="Arial"/>
              <a:sym typeface="Arial"/>
            </a:endParaRPr>
          </a:p>
        </p:txBody>
      </p:sp>
      <p:sp>
        <p:nvSpPr>
          <p:cNvPr id="825" name="Google Shape;825;g82cd155ba8_2_2"/>
          <p:cNvSpPr/>
          <p:nvPr/>
        </p:nvSpPr>
        <p:spPr>
          <a:xfrm>
            <a:off x="6101900" y="869185"/>
            <a:ext cx="141654" cy="552963"/>
          </a:xfrm>
          <a:custGeom>
            <a:avLst/>
            <a:gdLst/>
            <a:ahLst/>
            <a:cxnLst/>
            <a:rect l="l" t="t" r="r" b="b"/>
            <a:pathLst>
              <a:path w="3154" h="12312" fill="none" extrusionOk="0">
                <a:moveTo>
                  <a:pt x="3153" y="12311"/>
                </a:moveTo>
                <a:lnTo>
                  <a:pt x="1" y="12311"/>
                </a:lnTo>
                <a:lnTo>
                  <a:pt x="1" y="0"/>
                </a:lnTo>
                <a:lnTo>
                  <a:pt x="3068" y="0"/>
                </a:lnTo>
              </a:path>
            </a:pathLst>
          </a:custGeom>
          <a:solidFill>
            <a:srgbClr val="48FFD5"/>
          </a:solidFill>
          <a:ln w="13850" cap="flat" cmpd="sng">
            <a:solidFill>
              <a:srgbClr val="48FFD5"/>
            </a:solidFill>
            <a:prstDash val="solid"/>
            <a:miter lim="4259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8FFD5"/>
              </a:solidFill>
              <a:latin typeface="Arial"/>
              <a:ea typeface="Arial"/>
              <a:cs typeface="Arial"/>
              <a:sym typeface="Arial"/>
            </a:endParaRPr>
          </a:p>
        </p:txBody>
      </p:sp>
      <p:sp>
        <p:nvSpPr>
          <p:cNvPr id="826" name="Google Shape;826;g82cd155ba8_2_2"/>
          <p:cNvSpPr/>
          <p:nvPr/>
        </p:nvSpPr>
        <p:spPr>
          <a:xfrm>
            <a:off x="523596" y="911573"/>
            <a:ext cx="1335660" cy="80014"/>
          </a:xfrm>
          <a:custGeom>
            <a:avLst/>
            <a:gdLst/>
            <a:ahLst/>
            <a:cxnLst/>
            <a:rect l="l" t="t" r="r" b="b"/>
            <a:pathLst>
              <a:path w="22067" h="1322" extrusionOk="0">
                <a:moveTo>
                  <a:pt x="0" y="1"/>
                </a:moveTo>
                <a:lnTo>
                  <a:pt x="0" y="1321"/>
                </a:lnTo>
                <a:lnTo>
                  <a:pt x="22066" y="1321"/>
                </a:lnTo>
                <a:lnTo>
                  <a:pt x="2206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8FFD5"/>
              </a:solidFill>
              <a:latin typeface="Arial"/>
              <a:ea typeface="Arial"/>
              <a:cs typeface="Arial"/>
              <a:sym typeface="Arial"/>
            </a:endParaRPr>
          </a:p>
        </p:txBody>
      </p:sp>
      <p:sp>
        <p:nvSpPr>
          <p:cNvPr id="827" name="Google Shape;827;g82cd155ba8_2_2"/>
          <p:cNvSpPr/>
          <p:nvPr/>
        </p:nvSpPr>
        <p:spPr>
          <a:xfrm>
            <a:off x="523596" y="1153907"/>
            <a:ext cx="1335660" cy="82617"/>
          </a:xfrm>
          <a:custGeom>
            <a:avLst/>
            <a:gdLst/>
            <a:ahLst/>
            <a:cxnLst/>
            <a:rect l="l" t="t" r="r" b="b"/>
            <a:pathLst>
              <a:path w="22067" h="1365" extrusionOk="0">
                <a:moveTo>
                  <a:pt x="0" y="1"/>
                </a:moveTo>
                <a:lnTo>
                  <a:pt x="0" y="1364"/>
                </a:lnTo>
                <a:lnTo>
                  <a:pt x="22066" y="1364"/>
                </a:lnTo>
                <a:lnTo>
                  <a:pt x="22066" y="1"/>
                </a:lnTo>
                <a:close/>
              </a:path>
            </a:pathLst>
          </a:custGeom>
          <a:solidFill>
            <a:srgbClr val="48FF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8FFD5"/>
              </a:solidFill>
              <a:latin typeface="Arial"/>
              <a:ea typeface="Arial"/>
              <a:cs typeface="Arial"/>
              <a:sym typeface="Arial"/>
            </a:endParaRPr>
          </a:p>
        </p:txBody>
      </p:sp>
      <p:sp>
        <p:nvSpPr>
          <p:cNvPr id="828" name="Google Shape;828;g82cd155ba8_2_2"/>
          <p:cNvSpPr/>
          <p:nvPr/>
        </p:nvSpPr>
        <p:spPr>
          <a:xfrm>
            <a:off x="6580967" y="2995135"/>
            <a:ext cx="1929800" cy="381875"/>
          </a:xfrm>
          <a:custGeom>
            <a:avLst/>
            <a:gdLst/>
            <a:ahLst/>
            <a:cxnLst/>
            <a:rect l="l" t="t" r="r" b="b"/>
            <a:pathLst>
              <a:path w="60278" h="11928" fill="none" extrusionOk="0">
                <a:moveTo>
                  <a:pt x="0" y="0"/>
                </a:moveTo>
                <a:lnTo>
                  <a:pt x="60277" y="0"/>
                </a:lnTo>
                <a:lnTo>
                  <a:pt x="60277" y="11928"/>
                </a:lnTo>
                <a:lnTo>
                  <a:pt x="0" y="11928"/>
                </a:lnTo>
                <a:close/>
              </a:path>
            </a:pathLst>
          </a:custGeom>
          <a:solidFill>
            <a:srgbClr val="1EFFC1"/>
          </a:solidFill>
          <a:ln w="13850" cap="flat" cmpd="sng">
            <a:solidFill>
              <a:srgbClr val="48FFD5"/>
            </a:solidFill>
            <a:prstDash val="solid"/>
            <a:miter lim="4259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9" name="Google Shape;829;g82cd155ba8_2_2"/>
          <p:cNvSpPr txBox="1">
            <a:spLocks noGrp="1"/>
          </p:cNvSpPr>
          <p:nvPr>
            <p:ph type="subTitle" idx="1"/>
          </p:nvPr>
        </p:nvSpPr>
        <p:spPr>
          <a:xfrm>
            <a:off x="2206050" y="1329475"/>
            <a:ext cx="4623000" cy="614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800"/>
              <a:buNone/>
            </a:pPr>
            <a:r>
              <a:rPr lang="en-IN" sz="3200" b="1">
                <a:solidFill>
                  <a:schemeClr val="dk2"/>
                </a:solidFill>
                <a:latin typeface="Roboto"/>
                <a:ea typeface="Roboto"/>
                <a:cs typeface="Roboto"/>
                <a:sym typeface="Roboto"/>
              </a:rPr>
              <a:t>MODEL GENERATION</a:t>
            </a:r>
            <a:endParaRPr sz="3200" b="1">
              <a:solidFill>
                <a:schemeClr val="dk2"/>
              </a:solidFill>
              <a:latin typeface="Roboto"/>
              <a:ea typeface="Roboto"/>
              <a:cs typeface="Roboto"/>
              <a:sym typeface="Roboto"/>
            </a:endParaRPr>
          </a:p>
        </p:txBody>
      </p:sp>
      <p:cxnSp>
        <p:nvCxnSpPr>
          <p:cNvPr id="830" name="Google Shape;830;g82cd155ba8_2_2"/>
          <p:cNvCxnSpPr/>
          <p:nvPr/>
        </p:nvCxnSpPr>
        <p:spPr>
          <a:xfrm rot="10800000" flipH="1">
            <a:off x="2234975" y="1882900"/>
            <a:ext cx="4623000" cy="15300"/>
          </a:xfrm>
          <a:prstGeom prst="straightConnector1">
            <a:avLst/>
          </a:prstGeom>
          <a:noFill/>
          <a:ln w="9525" cap="flat" cmpd="sng">
            <a:solidFill>
              <a:schemeClr val="dk2"/>
            </a:solidFill>
            <a:prstDash val="solid"/>
            <a:round/>
            <a:headEnd type="none" w="med" len="med"/>
            <a:tailEnd type="none" w="med" len="med"/>
          </a:ln>
        </p:spPr>
      </p:cxnSp>
      <p:sp>
        <p:nvSpPr>
          <p:cNvPr id="831" name="Google Shape;831;g82cd155ba8_2_2"/>
          <p:cNvSpPr txBox="1"/>
          <p:nvPr/>
        </p:nvSpPr>
        <p:spPr>
          <a:xfrm>
            <a:off x="2265600" y="2020650"/>
            <a:ext cx="4623000" cy="1601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IN" sz="1500" b="1">
                <a:solidFill>
                  <a:schemeClr val="dk2"/>
                </a:solidFill>
                <a:latin typeface="Roboto"/>
                <a:ea typeface="Roboto"/>
                <a:cs typeface="Roboto"/>
                <a:sym typeface="Roboto"/>
              </a:rPr>
              <a:t>To build the the model, we have used Keras Sequential method and added embedding, LSTM and Dense layers. The final model is being evaluated on the basis of training loss and is being stored in a hdf5 file for deployment use.</a:t>
            </a:r>
            <a:endParaRPr sz="1500" b="1">
              <a:solidFill>
                <a:schemeClr val="dk2"/>
              </a:solidFill>
              <a:latin typeface="Roboto"/>
              <a:ea typeface="Roboto"/>
              <a:cs typeface="Roboto"/>
              <a:sym typeface="Roboto"/>
            </a:endParaRPr>
          </a:p>
        </p:txBody>
      </p:sp>
      <p:sp>
        <p:nvSpPr>
          <p:cNvPr id="832" name="Google Shape;832;g82cd155ba8_2_2"/>
          <p:cNvSpPr/>
          <p:nvPr/>
        </p:nvSpPr>
        <p:spPr>
          <a:xfrm>
            <a:off x="637367" y="1623535"/>
            <a:ext cx="1929800" cy="381875"/>
          </a:xfrm>
          <a:custGeom>
            <a:avLst/>
            <a:gdLst/>
            <a:ahLst/>
            <a:cxnLst/>
            <a:rect l="l" t="t" r="r" b="b"/>
            <a:pathLst>
              <a:path w="60278" h="11928" fill="none" extrusionOk="0">
                <a:moveTo>
                  <a:pt x="0" y="0"/>
                </a:moveTo>
                <a:lnTo>
                  <a:pt x="60277" y="0"/>
                </a:lnTo>
                <a:lnTo>
                  <a:pt x="60277" y="11928"/>
                </a:lnTo>
                <a:lnTo>
                  <a:pt x="0" y="11928"/>
                </a:lnTo>
                <a:close/>
              </a:path>
            </a:pathLst>
          </a:custGeom>
          <a:solidFill>
            <a:srgbClr val="1EFFC1"/>
          </a:solidFill>
          <a:ln w="13850" cap="flat" cmpd="sng">
            <a:solidFill>
              <a:srgbClr val="48FFD5"/>
            </a:solidFill>
            <a:prstDash val="solid"/>
            <a:miter lim="4259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836"/>
        <p:cNvGrpSpPr/>
        <p:nvPr/>
      </p:nvGrpSpPr>
      <p:grpSpPr>
        <a:xfrm>
          <a:off x="0" y="0"/>
          <a:ext cx="0" cy="0"/>
          <a:chOff x="0" y="0"/>
          <a:chExt cx="0" cy="0"/>
        </a:xfrm>
      </p:grpSpPr>
      <p:sp>
        <p:nvSpPr>
          <p:cNvPr id="837" name="Google Shape;837;p24"/>
          <p:cNvSpPr txBox="1">
            <a:spLocks noGrp="1"/>
          </p:cNvSpPr>
          <p:nvPr>
            <p:ph type="ctrTitle" idx="4"/>
          </p:nvPr>
        </p:nvSpPr>
        <p:spPr>
          <a:xfrm>
            <a:off x="288098" y="245227"/>
            <a:ext cx="8738944" cy="6066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3000"/>
              <a:buNone/>
            </a:pPr>
            <a:r>
              <a:rPr lang="en-IN" sz="2800">
                <a:solidFill>
                  <a:srgbClr val="42FFB7"/>
                </a:solidFill>
              </a:rPr>
              <a:t>Creating LSTM Model</a:t>
            </a:r>
            <a:endParaRPr>
              <a:solidFill>
                <a:srgbClr val="42FFB7"/>
              </a:solidFill>
            </a:endParaRPr>
          </a:p>
        </p:txBody>
      </p:sp>
      <p:cxnSp>
        <p:nvCxnSpPr>
          <p:cNvPr id="838" name="Google Shape;838;p24"/>
          <p:cNvCxnSpPr/>
          <p:nvPr/>
        </p:nvCxnSpPr>
        <p:spPr>
          <a:xfrm>
            <a:off x="267311" y="851827"/>
            <a:ext cx="8521476" cy="0"/>
          </a:xfrm>
          <a:prstGeom prst="straightConnector1">
            <a:avLst/>
          </a:prstGeom>
          <a:noFill/>
          <a:ln w="9525" cap="flat" cmpd="sng">
            <a:solidFill>
              <a:srgbClr val="48FFD5"/>
            </a:solidFill>
            <a:prstDash val="solid"/>
            <a:round/>
            <a:headEnd type="none" w="sm" len="sm"/>
            <a:tailEnd type="none" w="sm" len="sm"/>
          </a:ln>
        </p:spPr>
      </p:cxnSp>
      <p:sp>
        <p:nvSpPr>
          <p:cNvPr id="839" name="Google Shape;839;p24"/>
          <p:cNvSpPr/>
          <p:nvPr/>
        </p:nvSpPr>
        <p:spPr>
          <a:xfrm>
            <a:off x="5639000" y="1217175"/>
            <a:ext cx="3377100" cy="3179400"/>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None/>
            </a:pPr>
            <a:r>
              <a:rPr lang="en-IN" sz="1500" i="0" u="none" strike="noStrike" cap="none">
                <a:solidFill>
                  <a:srgbClr val="D5D5D5"/>
                </a:solidFill>
                <a:latin typeface="Roboto"/>
                <a:ea typeface="Roboto"/>
                <a:cs typeface="Roboto"/>
                <a:sym typeface="Roboto"/>
              </a:rPr>
              <a:t>Now that the data is ready, We start our sequential NN by adding neural network embeddings that are useful because they can reduce the dimensionality and meaningfully represent categories in the transformed space. Generally speaking, we use an embedding layer to compress the input feature space into a smaller one.</a:t>
            </a:r>
            <a:endParaRPr sz="1500">
              <a:solidFill>
                <a:srgbClr val="D5D5D5"/>
              </a:solidFill>
              <a:latin typeface="Roboto"/>
              <a:ea typeface="Roboto"/>
              <a:cs typeface="Roboto"/>
              <a:sym typeface="Roboto"/>
            </a:endParaRPr>
          </a:p>
          <a:p>
            <a:pPr marL="0" marR="0" lvl="0" indent="0" algn="just" rtl="0">
              <a:lnSpc>
                <a:spcPct val="100000"/>
              </a:lnSpc>
              <a:spcBef>
                <a:spcPts val="0"/>
              </a:spcBef>
              <a:spcAft>
                <a:spcPts val="0"/>
              </a:spcAft>
              <a:buNone/>
            </a:pPr>
            <a:r>
              <a:rPr lang="en-IN" sz="1500" i="0" u="none" strike="noStrike" cap="none">
                <a:solidFill>
                  <a:srgbClr val="D5D5D5"/>
                </a:solidFill>
                <a:latin typeface="Roboto"/>
                <a:ea typeface="Roboto"/>
                <a:cs typeface="Roboto"/>
                <a:sym typeface="Roboto"/>
              </a:rPr>
              <a:t>Then we add two stacked LSTM (Long Short Term Memory) layers with 100 units each. (LSTM Algorithm will be explained in the section later.)</a:t>
            </a:r>
            <a:endParaRPr sz="1500" i="0" u="none" strike="noStrike" cap="none">
              <a:solidFill>
                <a:srgbClr val="D5D5D5"/>
              </a:solidFill>
              <a:latin typeface="Roboto"/>
              <a:ea typeface="Roboto"/>
              <a:cs typeface="Roboto"/>
              <a:sym typeface="Roboto"/>
            </a:endParaRPr>
          </a:p>
        </p:txBody>
      </p:sp>
      <p:pic>
        <p:nvPicPr>
          <p:cNvPr id="840" name="Google Shape;840;p24"/>
          <p:cNvPicPr preferRelativeResize="0"/>
          <p:nvPr/>
        </p:nvPicPr>
        <p:blipFill>
          <a:blip r:embed="rId3">
            <a:alphaModFix/>
          </a:blip>
          <a:stretch>
            <a:fillRect/>
          </a:stretch>
        </p:blipFill>
        <p:spPr>
          <a:xfrm>
            <a:off x="152400" y="1385224"/>
            <a:ext cx="5334201" cy="30113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383838"/>
        </a:solidFill>
        <a:effectLst/>
      </p:bgPr>
    </p:bg>
    <p:spTree>
      <p:nvGrpSpPr>
        <p:cNvPr id="1" name="Shape 844"/>
        <p:cNvGrpSpPr/>
        <p:nvPr/>
      </p:nvGrpSpPr>
      <p:grpSpPr>
        <a:xfrm>
          <a:off x="0" y="0"/>
          <a:ext cx="0" cy="0"/>
          <a:chOff x="0" y="0"/>
          <a:chExt cx="0" cy="0"/>
        </a:xfrm>
      </p:grpSpPr>
      <p:sp>
        <p:nvSpPr>
          <p:cNvPr id="845" name="Google Shape;845;p25"/>
          <p:cNvSpPr/>
          <p:nvPr/>
        </p:nvSpPr>
        <p:spPr>
          <a:xfrm>
            <a:off x="153350" y="567479"/>
            <a:ext cx="4349400" cy="1681200"/>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None/>
            </a:pPr>
            <a:r>
              <a:rPr lang="en-IN" sz="1500" i="0" u="none" strike="noStrike" cap="none">
                <a:solidFill>
                  <a:srgbClr val="D5D5D5"/>
                </a:solidFill>
                <a:latin typeface="Roboto"/>
                <a:ea typeface="Roboto"/>
                <a:cs typeface="Roboto"/>
                <a:sym typeface="Roboto"/>
              </a:rPr>
              <a:t>Then comes the two fully connected or dense layers first layers have 100 units or neurons and the second dense layer which is our output layer have the number of units equal to the total words. As for every input, our model will predict the probability of every word in our total_words.</a:t>
            </a:r>
            <a:endParaRPr sz="1500">
              <a:solidFill>
                <a:srgbClr val="D5D5D5"/>
              </a:solidFill>
              <a:latin typeface="Roboto"/>
              <a:ea typeface="Roboto"/>
              <a:cs typeface="Roboto"/>
              <a:sym typeface="Roboto"/>
            </a:endParaRPr>
          </a:p>
          <a:p>
            <a:pPr marL="0" marR="0" lvl="0" indent="0" algn="just" rtl="0">
              <a:lnSpc>
                <a:spcPct val="100000"/>
              </a:lnSpc>
              <a:spcBef>
                <a:spcPts val="0"/>
              </a:spcBef>
              <a:spcAft>
                <a:spcPts val="0"/>
              </a:spcAft>
              <a:buNone/>
            </a:pPr>
            <a:r>
              <a:rPr lang="en-IN" sz="1500" i="0" u="none" strike="noStrike" cap="none">
                <a:solidFill>
                  <a:srgbClr val="D5D5D5"/>
                </a:solidFill>
                <a:latin typeface="Roboto"/>
                <a:ea typeface="Roboto"/>
                <a:cs typeface="Roboto"/>
                <a:sym typeface="Roboto"/>
              </a:rPr>
              <a:t>We have experimented with a couple of optimizers such as RMSprop, SGD, and Adam and in our case, Adam optimizer gave us the best results. As for the loss function, we have used categorical cross-entropy. </a:t>
            </a:r>
            <a:endParaRPr sz="1500">
              <a:solidFill>
                <a:srgbClr val="D5D5D5"/>
              </a:solidFill>
              <a:latin typeface="Roboto"/>
              <a:ea typeface="Roboto"/>
              <a:cs typeface="Roboto"/>
              <a:sym typeface="Roboto"/>
            </a:endParaRPr>
          </a:p>
          <a:p>
            <a:pPr marL="0" marR="0" lvl="0" indent="0" algn="just" rtl="0">
              <a:lnSpc>
                <a:spcPct val="100000"/>
              </a:lnSpc>
              <a:spcBef>
                <a:spcPts val="0"/>
              </a:spcBef>
              <a:spcAft>
                <a:spcPts val="0"/>
              </a:spcAft>
              <a:buNone/>
            </a:pPr>
            <a:r>
              <a:rPr lang="en-IN" sz="1500" i="0" u="none" strike="noStrike" cap="none">
                <a:solidFill>
                  <a:srgbClr val="D5D5D5"/>
                </a:solidFill>
                <a:latin typeface="Roboto"/>
                <a:ea typeface="Roboto"/>
                <a:cs typeface="Roboto"/>
                <a:sym typeface="Roboto"/>
              </a:rPr>
              <a:t>There is no test data set, we are modelling the entire training data to learn the probability of each word in a sequence. </a:t>
            </a:r>
            <a:endParaRPr sz="1500">
              <a:solidFill>
                <a:srgbClr val="D5D5D5"/>
              </a:solidFill>
              <a:latin typeface="Roboto"/>
              <a:ea typeface="Roboto"/>
              <a:cs typeface="Roboto"/>
              <a:sym typeface="Roboto"/>
            </a:endParaRPr>
          </a:p>
          <a:p>
            <a:pPr marL="0" marR="0" lvl="0" indent="0" algn="just" rtl="0">
              <a:lnSpc>
                <a:spcPct val="100000"/>
              </a:lnSpc>
              <a:spcBef>
                <a:spcPts val="0"/>
              </a:spcBef>
              <a:spcAft>
                <a:spcPts val="0"/>
              </a:spcAft>
              <a:buNone/>
            </a:pPr>
            <a:r>
              <a:rPr lang="en-IN" sz="1500" i="0" u="none" strike="noStrike" cap="none">
                <a:solidFill>
                  <a:srgbClr val="D5D5D5"/>
                </a:solidFill>
                <a:latin typeface="Roboto"/>
                <a:ea typeface="Roboto"/>
                <a:cs typeface="Roboto"/>
                <a:sym typeface="Roboto"/>
              </a:rPr>
              <a:t>We are ready to train our model, we  have added a callback ModelCheckpoint to save the weights after every epoch.</a:t>
            </a:r>
            <a:endParaRPr sz="1500">
              <a:solidFill>
                <a:srgbClr val="D5D5D5"/>
              </a:solidFill>
              <a:latin typeface="Roboto"/>
              <a:ea typeface="Roboto"/>
              <a:cs typeface="Roboto"/>
              <a:sym typeface="Roboto"/>
            </a:endParaRPr>
          </a:p>
          <a:p>
            <a:pPr marL="0" marR="0" lvl="0" indent="0" algn="just" rtl="0">
              <a:lnSpc>
                <a:spcPct val="100000"/>
              </a:lnSpc>
              <a:spcBef>
                <a:spcPts val="0"/>
              </a:spcBef>
              <a:spcAft>
                <a:spcPts val="0"/>
              </a:spcAft>
              <a:buNone/>
            </a:pPr>
            <a:r>
              <a:rPr lang="en-IN" sz="1500" i="0" u="none" strike="noStrike" cap="none">
                <a:solidFill>
                  <a:srgbClr val="D5D5D5"/>
                </a:solidFill>
                <a:latin typeface="Roboto"/>
                <a:ea typeface="Roboto"/>
                <a:cs typeface="Roboto"/>
                <a:sym typeface="Roboto"/>
              </a:rPr>
              <a:t>Then finally we fit our model with 100 epochs.</a:t>
            </a:r>
            <a:endParaRPr sz="1500">
              <a:solidFill>
                <a:srgbClr val="D5D5D5"/>
              </a:solidFill>
              <a:latin typeface="Roboto"/>
              <a:ea typeface="Roboto"/>
              <a:cs typeface="Roboto"/>
              <a:sym typeface="Roboto"/>
            </a:endParaRPr>
          </a:p>
        </p:txBody>
      </p:sp>
      <p:pic>
        <p:nvPicPr>
          <p:cNvPr id="846" name="Google Shape;846;p25"/>
          <p:cNvPicPr preferRelativeResize="0"/>
          <p:nvPr/>
        </p:nvPicPr>
        <p:blipFill>
          <a:blip r:embed="rId3">
            <a:alphaModFix/>
          </a:blip>
          <a:stretch>
            <a:fillRect/>
          </a:stretch>
        </p:blipFill>
        <p:spPr>
          <a:xfrm>
            <a:off x="4883750" y="292500"/>
            <a:ext cx="3871425" cy="46224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383838"/>
        </a:solidFill>
        <a:effectLst/>
      </p:bgPr>
    </p:bg>
    <p:spTree>
      <p:nvGrpSpPr>
        <p:cNvPr id="1" name="Shape 850"/>
        <p:cNvGrpSpPr/>
        <p:nvPr/>
      </p:nvGrpSpPr>
      <p:grpSpPr>
        <a:xfrm>
          <a:off x="0" y="0"/>
          <a:ext cx="0" cy="0"/>
          <a:chOff x="0" y="0"/>
          <a:chExt cx="0" cy="0"/>
        </a:xfrm>
      </p:grpSpPr>
      <p:sp>
        <p:nvSpPr>
          <p:cNvPr id="851" name="Google Shape;851;p26"/>
          <p:cNvSpPr/>
          <p:nvPr/>
        </p:nvSpPr>
        <p:spPr>
          <a:xfrm>
            <a:off x="288100" y="942075"/>
            <a:ext cx="8521500" cy="1077300"/>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None/>
            </a:pPr>
            <a:r>
              <a:rPr lang="en-IN" sz="1600" i="0" u="none" strike="noStrike" cap="none">
                <a:solidFill>
                  <a:srgbClr val="D5D5D5"/>
                </a:solidFill>
                <a:latin typeface="Roboto"/>
                <a:ea typeface="Roboto"/>
                <a:cs typeface="Roboto"/>
                <a:sym typeface="Roboto"/>
              </a:rPr>
              <a:t>Not “amazing”, but it should be fair enough for our test. Indeed, for a given sequence of word, there is no clear determinism in the word to be chosen. So we have to be careful not only pick-up the word with the biggest probability, but being able to choose another one with high probability too.</a:t>
            </a:r>
            <a:endParaRPr sz="1600">
              <a:solidFill>
                <a:srgbClr val="D5D5D5"/>
              </a:solidFill>
              <a:latin typeface="Roboto"/>
              <a:ea typeface="Roboto"/>
              <a:cs typeface="Roboto"/>
              <a:sym typeface="Roboto"/>
            </a:endParaRPr>
          </a:p>
        </p:txBody>
      </p:sp>
      <p:sp>
        <p:nvSpPr>
          <p:cNvPr id="852" name="Google Shape;852;p26"/>
          <p:cNvSpPr txBox="1">
            <a:spLocks noGrp="1"/>
          </p:cNvSpPr>
          <p:nvPr>
            <p:ph type="ctrTitle" idx="4"/>
          </p:nvPr>
        </p:nvSpPr>
        <p:spPr>
          <a:xfrm>
            <a:off x="288098" y="245227"/>
            <a:ext cx="8739000" cy="6066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3000"/>
              <a:buNone/>
            </a:pPr>
            <a:r>
              <a:rPr lang="en-IN" sz="2800">
                <a:solidFill>
                  <a:srgbClr val="42FFB7"/>
                </a:solidFill>
              </a:rPr>
              <a:t>Results of training</a:t>
            </a:r>
            <a:endParaRPr>
              <a:solidFill>
                <a:srgbClr val="42FFB7"/>
              </a:solidFill>
            </a:endParaRPr>
          </a:p>
        </p:txBody>
      </p:sp>
      <p:cxnSp>
        <p:nvCxnSpPr>
          <p:cNvPr id="853" name="Google Shape;853;p26"/>
          <p:cNvCxnSpPr/>
          <p:nvPr/>
        </p:nvCxnSpPr>
        <p:spPr>
          <a:xfrm>
            <a:off x="267311" y="851827"/>
            <a:ext cx="8521500" cy="0"/>
          </a:xfrm>
          <a:prstGeom prst="straightConnector1">
            <a:avLst/>
          </a:prstGeom>
          <a:noFill/>
          <a:ln w="9525" cap="flat" cmpd="sng">
            <a:solidFill>
              <a:srgbClr val="48FFD5"/>
            </a:solidFill>
            <a:prstDash val="solid"/>
            <a:round/>
            <a:headEnd type="none" w="sm" len="sm"/>
            <a:tailEnd type="none" w="sm" len="sm"/>
          </a:ln>
        </p:spPr>
      </p:cxnSp>
      <p:pic>
        <p:nvPicPr>
          <p:cNvPr id="854" name="Google Shape;854;p26"/>
          <p:cNvPicPr preferRelativeResize="0"/>
          <p:nvPr/>
        </p:nvPicPr>
        <p:blipFill>
          <a:blip r:embed="rId3">
            <a:alphaModFix/>
          </a:blip>
          <a:stretch>
            <a:fillRect/>
          </a:stretch>
        </p:blipFill>
        <p:spPr>
          <a:xfrm>
            <a:off x="533400" y="2095575"/>
            <a:ext cx="8112700" cy="1706396"/>
          </a:xfrm>
          <a:prstGeom prst="rect">
            <a:avLst/>
          </a:prstGeom>
          <a:noFill/>
          <a:ln>
            <a:noFill/>
          </a:ln>
        </p:spPr>
      </p:pic>
      <p:pic>
        <p:nvPicPr>
          <p:cNvPr id="855" name="Google Shape;855;p26"/>
          <p:cNvPicPr preferRelativeResize="0"/>
          <p:nvPr/>
        </p:nvPicPr>
        <p:blipFill>
          <a:blip r:embed="rId4">
            <a:alphaModFix/>
          </a:blip>
          <a:stretch>
            <a:fillRect/>
          </a:stretch>
        </p:blipFill>
        <p:spPr>
          <a:xfrm>
            <a:off x="533400" y="3915675"/>
            <a:ext cx="7874401" cy="942919"/>
          </a:xfrm>
          <a:prstGeom prst="rect">
            <a:avLst/>
          </a:prstGeom>
          <a:noFill/>
          <a:ln>
            <a:noFill/>
          </a:ln>
        </p:spPr>
      </p:pic>
      <p:cxnSp>
        <p:nvCxnSpPr>
          <p:cNvPr id="856" name="Google Shape;856;p26"/>
          <p:cNvCxnSpPr/>
          <p:nvPr/>
        </p:nvCxnSpPr>
        <p:spPr>
          <a:xfrm>
            <a:off x="535450" y="3853835"/>
            <a:ext cx="7874400" cy="0"/>
          </a:xfrm>
          <a:prstGeom prst="straightConnector1">
            <a:avLst/>
          </a:prstGeom>
          <a:noFill/>
          <a:ln w="9525" cap="flat" cmpd="sng">
            <a:solidFill>
              <a:srgbClr val="D5D5D5"/>
            </a:solidFill>
            <a:prstDash val="lgDash"/>
            <a:round/>
            <a:headEnd type="none" w="med" len="med"/>
            <a:tailEnd type="none" w="med" len="med"/>
          </a:ln>
        </p:spPr>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g82cd155ba8_0_137"/>
          <p:cNvSpPr txBox="1">
            <a:spLocks noGrp="1"/>
          </p:cNvSpPr>
          <p:nvPr>
            <p:ph type="ctrTitle"/>
          </p:nvPr>
        </p:nvSpPr>
        <p:spPr>
          <a:xfrm>
            <a:off x="3903100" y="670700"/>
            <a:ext cx="52224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sz="3200">
                <a:solidFill>
                  <a:srgbClr val="48FFD5"/>
                </a:solidFill>
              </a:rPr>
              <a:t>PROBLEM FORMULATION</a:t>
            </a:r>
            <a:endParaRPr sz="3200">
              <a:solidFill>
                <a:srgbClr val="48FFD5"/>
              </a:solidFill>
            </a:endParaRPr>
          </a:p>
        </p:txBody>
      </p:sp>
      <p:sp>
        <p:nvSpPr>
          <p:cNvPr id="274" name="Google Shape;274;g82cd155ba8_0_137"/>
          <p:cNvSpPr txBox="1">
            <a:spLocks noGrp="1"/>
          </p:cNvSpPr>
          <p:nvPr>
            <p:ph type="subTitle" idx="1"/>
          </p:nvPr>
        </p:nvSpPr>
        <p:spPr>
          <a:xfrm>
            <a:off x="3965450" y="1277300"/>
            <a:ext cx="4959000" cy="14205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IN" sz="1500" dirty="0">
                <a:solidFill>
                  <a:srgbClr val="D5D5D5"/>
                </a:solidFill>
                <a:latin typeface="Roboto"/>
                <a:ea typeface="Roboto"/>
                <a:cs typeface="Roboto"/>
                <a:sym typeface="Roboto"/>
              </a:rPr>
              <a:t>We are opening a blog for data scientists, where people can write articles and submit their ideas and solutions. To create a self made search algorithm, we are using our own algorithm to train the models on pre existing medium (</a:t>
            </a:r>
            <a:r>
              <a:rPr lang="en-IN" sz="1500" u="sng" dirty="0">
                <a:solidFill>
                  <a:srgbClr val="D5D5D5"/>
                </a:solidFill>
                <a:latin typeface="Roboto"/>
                <a:ea typeface="Roboto"/>
                <a:cs typeface="Roboto"/>
                <a:sym typeface="Roboto"/>
                <a:hlinkClick r:id="rId3"/>
              </a:rPr>
              <a:t>https://medium.com/</a:t>
            </a:r>
            <a:r>
              <a:rPr lang="en-IN" sz="1500" dirty="0">
                <a:solidFill>
                  <a:srgbClr val="D5D5D5"/>
                </a:solidFill>
                <a:latin typeface="Roboto"/>
                <a:ea typeface="Roboto"/>
                <a:cs typeface="Roboto"/>
                <a:sym typeface="Roboto"/>
              </a:rPr>
              <a:t>) articles and help us for predicting the next word according to the input in the search bar.</a:t>
            </a:r>
            <a:endParaRPr sz="1500" dirty="0">
              <a:solidFill>
                <a:srgbClr val="D5D5D5"/>
              </a:solidFill>
              <a:latin typeface="Roboto"/>
              <a:ea typeface="Roboto"/>
              <a:cs typeface="Roboto"/>
              <a:sym typeface="Roboto"/>
            </a:endParaRPr>
          </a:p>
          <a:p>
            <a:pPr marL="0" lvl="0" indent="0" algn="just" rtl="0">
              <a:spcBef>
                <a:spcPts val="0"/>
              </a:spcBef>
              <a:spcAft>
                <a:spcPts val="0"/>
              </a:spcAft>
              <a:buNone/>
            </a:pPr>
            <a:endParaRPr sz="1500" dirty="0">
              <a:solidFill>
                <a:srgbClr val="D5D5D5"/>
              </a:solidFill>
              <a:latin typeface="Roboto"/>
              <a:ea typeface="Roboto"/>
              <a:cs typeface="Roboto"/>
              <a:sym typeface="Roboto"/>
            </a:endParaRPr>
          </a:p>
          <a:p>
            <a:pPr marL="0" lvl="0" indent="0" algn="just" rtl="0">
              <a:spcBef>
                <a:spcPts val="0"/>
              </a:spcBef>
              <a:spcAft>
                <a:spcPts val="0"/>
              </a:spcAft>
              <a:buNone/>
            </a:pPr>
            <a:r>
              <a:rPr lang="en-IN" sz="1500" dirty="0">
                <a:solidFill>
                  <a:srgbClr val="D5D5D5"/>
                </a:solidFill>
                <a:latin typeface="Roboto"/>
                <a:ea typeface="Roboto"/>
                <a:cs typeface="Roboto"/>
                <a:sym typeface="Roboto"/>
              </a:rPr>
              <a:t>As we do more and more typing into non-traditional keyboards every advantage in ease of typing becomes more critical. Next word prediction is a means of helping the user to type faster by suggesting common words that are likely to follow, thus saving time of the user.</a:t>
            </a:r>
            <a:endParaRPr sz="1500" dirty="0">
              <a:solidFill>
                <a:srgbClr val="D5D5D5"/>
              </a:solidFill>
              <a:latin typeface="Roboto"/>
              <a:ea typeface="Roboto"/>
              <a:cs typeface="Roboto"/>
              <a:sym typeface="Roboto"/>
            </a:endParaRPr>
          </a:p>
          <a:p>
            <a:pPr marL="0" lvl="0" indent="0" algn="just" rtl="0">
              <a:spcBef>
                <a:spcPts val="0"/>
              </a:spcBef>
              <a:spcAft>
                <a:spcPts val="0"/>
              </a:spcAft>
              <a:buNone/>
            </a:pPr>
            <a:endParaRPr sz="1500" dirty="0">
              <a:solidFill>
                <a:srgbClr val="D5D5D5"/>
              </a:solidFill>
              <a:latin typeface="Roboto"/>
              <a:ea typeface="Roboto"/>
              <a:cs typeface="Roboto"/>
              <a:sym typeface="Roboto"/>
            </a:endParaRPr>
          </a:p>
          <a:p>
            <a:pPr marL="0" lvl="0" indent="0" algn="just" rtl="0">
              <a:spcBef>
                <a:spcPts val="0"/>
              </a:spcBef>
              <a:spcAft>
                <a:spcPts val="0"/>
              </a:spcAft>
              <a:buNone/>
            </a:pPr>
            <a:endParaRPr sz="1500" dirty="0">
              <a:solidFill>
                <a:srgbClr val="D5D5D5"/>
              </a:solidFill>
              <a:latin typeface="Roboto"/>
              <a:ea typeface="Roboto"/>
              <a:cs typeface="Roboto"/>
              <a:sym typeface="Roboto"/>
            </a:endParaRPr>
          </a:p>
        </p:txBody>
      </p:sp>
      <p:cxnSp>
        <p:nvCxnSpPr>
          <p:cNvPr id="275" name="Google Shape;275;g82cd155ba8_0_137"/>
          <p:cNvCxnSpPr/>
          <p:nvPr/>
        </p:nvCxnSpPr>
        <p:spPr>
          <a:xfrm>
            <a:off x="4055425" y="1217050"/>
            <a:ext cx="4747500" cy="15000"/>
          </a:xfrm>
          <a:prstGeom prst="straightConnector1">
            <a:avLst/>
          </a:prstGeom>
          <a:noFill/>
          <a:ln w="9525" cap="flat" cmpd="sng">
            <a:solidFill>
              <a:srgbClr val="48FFD5"/>
            </a:solidFill>
            <a:prstDash val="solid"/>
            <a:round/>
            <a:headEnd type="none" w="med" len="med"/>
            <a:tailEnd type="none" w="med" len="med"/>
          </a:ln>
        </p:spPr>
      </p:cxnSp>
      <p:grpSp>
        <p:nvGrpSpPr>
          <p:cNvPr id="276" name="Google Shape;276;g82cd155ba8_0_137"/>
          <p:cNvGrpSpPr/>
          <p:nvPr/>
        </p:nvGrpSpPr>
        <p:grpSpPr>
          <a:xfrm>
            <a:off x="500657" y="1501245"/>
            <a:ext cx="3081579" cy="2127095"/>
            <a:chOff x="160325" y="221250"/>
            <a:chExt cx="7199950" cy="5116900"/>
          </a:xfrm>
        </p:grpSpPr>
        <p:sp>
          <p:nvSpPr>
            <p:cNvPr id="277" name="Google Shape;277;g82cd155ba8_0_137"/>
            <p:cNvSpPr/>
            <p:nvPr/>
          </p:nvSpPr>
          <p:spPr>
            <a:xfrm>
              <a:off x="2429200" y="1820275"/>
              <a:ext cx="2493650" cy="3513550"/>
            </a:xfrm>
            <a:custGeom>
              <a:avLst/>
              <a:gdLst/>
              <a:ahLst/>
              <a:cxnLst/>
              <a:rect l="l" t="t" r="r" b="b"/>
              <a:pathLst>
                <a:path w="99746" h="140542" extrusionOk="0">
                  <a:moveTo>
                    <a:pt x="86262" y="95423"/>
                  </a:moveTo>
                  <a:lnTo>
                    <a:pt x="86262" y="53416"/>
                  </a:lnTo>
                  <a:cubicBezTo>
                    <a:pt x="86780" y="53243"/>
                    <a:pt x="87126" y="53071"/>
                    <a:pt x="87645" y="52898"/>
                  </a:cubicBezTo>
                  <a:cubicBezTo>
                    <a:pt x="99745" y="47366"/>
                    <a:pt x="95251" y="29215"/>
                    <a:pt x="82113" y="29734"/>
                  </a:cubicBezTo>
                  <a:cubicBezTo>
                    <a:pt x="68802" y="30252"/>
                    <a:pt x="65863" y="48749"/>
                    <a:pt x="78310" y="53243"/>
                  </a:cubicBezTo>
                  <a:lnTo>
                    <a:pt x="78828" y="53416"/>
                  </a:lnTo>
                  <a:lnTo>
                    <a:pt x="78828" y="91447"/>
                  </a:lnTo>
                  <a:lnTo>
                    <a:pt x="49960" y="111154"/>
                  </a:lnTo>
                  <a:lnTo>
                    <a:pt x="49960" y="23856"/>
                  </a:lnTo>
                  <a:cubicBezTo>
                    <a:pt x="62925" y="19534"/>
                    <a:pt x="60159" y="519"/>
                    <a:pt x="46502" y="173"/>
                  </a:cubicBezTo>
                  <a:cubicBezTo>
                    <a:pt x="33019" y="0"/>
                    <a:pt x="29388" y="18843"/>
                    <a:pt x="42008" y="23510"/>
                  </a:cubicBezTo>
                  <a:lnTo>
                    <a:pt x="42526" y="23683"/>
                  </a:lnTo>
                  <a:lnTo>
                    <a:pt x="42526" y="82285"/>
                  </a:lnTo>
                  <a:lnTo>
                    <a:pt x="20399" y="71567"/>
                  </a:lnTo>
                  <a:lnTo>
                    <a:pt x="20399" y="43909"/>
                  </a:lnTo>
                  <a:cubicBezTo>
                    <a:pt x="20918" y="43736"/>
                    <a:pt x="21264" y="43736"/>
                    <a:pt x="21782" y="43563"/>
                  </a:cubicBezTo>
                  <a:cubicBezTo>
                    <a:pt x="33883" y="37858"/>
                    <a:pt x="29388" y="19880"/>
                    <a:pt x="16250" y="20399"/>
                  </a:cubicBezTo>
                  <a:cubicBezTo>
                    <a:pt x="2940" y="20917"/>
                    <a:pt x="1" y="39241"/>
                    <a:pt x="12447" y="43909"/>
                  </a:cubicBezTo>
                  <a:lnTo>
                    <a:pt x="12966" y="44082"/>
                  </a:lnTo>
                  <a:lnTo>
                    <a:pt x="12966" y="76235"/>
                  </a:lnTo>
                  <a:lnTo>
                    <a:pt x="42526" y="90756"/>
                  </a:lnTo>
                  <a:lnTo>
                    <a:pt x="42526" y="140541"/>
                  </a:lnTo>
                  <a:lnTo>
                    <a:pt x="49960" y="140541"/>
                  </a:lnTo>
                  <a:lnTo>
                    <a:pt x="49960" y="120143"/>
                  </a:lnTo>
                  <a:close/>
                  <a:moveTo>
                    <a:pt x="78310" y="40278"/>
                  </a:moveTo>
                  <a:cubicBezTo>
                    <a:pt x="78828" y="38550"/>
                    <a:pt x="80557" y="37340"/>
                    <a:pt x="82632" y="37340"/>
                  </a:cubicBezTo>
                  <a:cubicBezTo>
                    <a:pt x="83150" y="37340"/>
                    <a:pt x="83669" y="37340"/>
                    <a:pt x="84187" y="37513"/>
                  </a:cubicBezTo>
                  <a:cubicBezTo>
                    <a:pt x="88163" y="38895"/>
                    <a:pt x="88336" y="44600"/>
                    <a:pt x="84533" y="46156"/>
                  </a:cubicBezTo>
                  <a:cubicBezTo>
                    <a:pt x="80730" y="47885"/>
                    <a:pt x="76754" y="44254"/>
                    <a:pt x="78137" y="40451"/>
                  </a:cubicBezTo>
                  <a:close/>
                  <a:moveTo>
                    <a:pt x="12447" y="34401"/>
                  </a:moveTo>
                  <a:cubicBezTo>
                    <a:pt x="11064" y="31289"/>
                    <a:pt x="13484" y="28005"/>
                    <a:pt x="16769" y="28005"/>
                  </a:cubicBezTo>
                  <a:cubicBezTo>
                    <a:pt x="17288" y="28005"/>
                    <a:pt x="17806" y="28005"/>
                    <a:pt x="18325" y="28178"/>
                  </a:cubicBezTo>
                  <a:cubicBezTo>
                    <a:pt x="22301" y="29388"/>
                    <a:pt x="22474" y="35092"/>
                    <a:pt x="18671" y="36821"/>
                  </a:cubicBezTo>
                  <a:cubicBezTo>
                    <a:pt x="16250" y="37858"/>
                    <a:pt x="13484" y="36821"/>
                    <a:pt x="12447" y="34574"/>
                  </a:cubicBezTo>
                  <a:close/>
                  <a:moveTo>
                    <a:pt x="42008" y="14176"/>
                  </a:moveTo>
                  <a:cubicBezTo>
                    <a:pt x="41489" y="12965"/>
                    <a:pt x="41489" y="11755"/>
                    <a:pt x="42008" y="10545"/>
                  </a:cubicBezTo>
                  <a:cubicBezTo>
                    <a:pt x="42699" y="8817"/>
                    <a:pt x="44428" y="7607"/>
                    <a:pt x="46329" y="7607"/>
                  </a:cubicBezTo>
                  <a:cubicBezTo>
                    <a:pt x="48058" y="7607"/>
                    <a:pt x="49787" y="8644"/>
                    <a:pt x="50478" y="10200"/>
                  </a:cubicBezTo>
                  <a:cubicBezTo>
                    <a:pt x="50997" y="11410"/>
                    <a:pt x="50997" y="12620"/>
                    <a:pt x="50651" y="13830"/>
                  </a:cubicBezTo>
                  <a:cubicBezTo>
                    <a:pt x="49787" y="16250"/>
                    <a:pt x="47194" y="17460"/>
                    <a:pt x="44774" y="16596"/>
                  </a:cubicBezTo>
                  <a:cubicBezTo>
                    <a:pt x="43563" y="16077"/>
                    <a:pt x="42526" y="15213"/>
                    <a:pt x="42008" y="14176"/>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g82cd155ba8_0_137"/>
            <p:cNvSpPr/>
            <p:nvPr/>
          </p:nvSpPr>
          <p:spPr>
            <a:xfrm>
              <a:off x="160325" y="221250"/>
              <a:ext cx="7199950" cy="5116900"/>
            </a:xfrm>
            <a:custGeom>
              <a:avLst/>
              <a:gdLst/>
              <a:ahLst/>
              <a:cxnLst/>
              <a:rect l="l" t="t" r="r" b="b"/>
              <a:pathLst>
                <a:path w="287998" h="204676" extrusionOk="0">
                  <a:moveTo>
                    <a:pt x="219196" y="79865"/>
                  </a:moveTo>
                  <a:cubicBezTo>
                    <a:pt x="217468" y="40106"/>
                    <a:pt x="186697" y="7607"/>
                    <a:pt x="146938" y="3804"/>
                  </a:cubicBezTo>
                  <a:cubicBezTo>
                    <a:pt x="107178" y="1"/>
                    <a:pt x="70876" y="26104"/>
                    <a:pt x="61714" y="64999"/>
                  </a:cubicBezTo>
                  <a:cubicBezTo>
                    <a:pt x="25585" y="70876"/>
                    <a:pt x="0" y="103548"/>
                    <a:pt x="2939" y="140023"/>
                  </a:cubicBezTo>
                  <a:cubicBezTo>
                    <a:pt x="5878" y="176498"/>
                    <a:pt x="36648" y="204675"/>
                    <a:pt x="73296" y="204502"/>
                  </a:cubicBezTo>
                  <a:lnTo>
                    <a:pt x="86088" y="204502"/>
                  </a:lnTo>
                  <a:lnTo>
                    <a:pt x="86088" y="148321"/>
                  </a:lnTo>
                  <a:cubicBezTo>
                    <a:pt x="87471" y="147802"/>
                    <a:pt x="88854" y="147110"/>
                    <a:pt x="89891" y="146073"/>
                  </a:cubicBezTo>
                  <a:cubicBezTo>
                    <a:pt x="92485" y="144172"/>
                    <a:pt x="94040" y="141233"/>
                    <a:pt x="94386" y="137948"/>
                  </a:cubicBezTo>
                  <a:cubicBezTo>
                    <a:pt x="95596" y="127749"/>
                    <a:pt x="84360" y="120835"/>
                    <a:pt x="75716" y="126366"/>
                  </a:cubicBezTo>
                  <a:cubicBezTo>
                    <a:pt x="67246" y="131898"/>
                    <a:pt x="68802" y="145036"/>
                    <a:pt x="78655" y="148148"/>
                  </a:cubicBezTo>
                  <a:lnTo>
                    <a:pt x="78655" y="196896"/>
                  </a:lnTo>
                  <a:lnTo>
                    <a:pt x="73296" y="196896"/>
                  </a:lnTo>
                  <a:cubicBezTo>
                    <a:pt x="40279" y="196723"/>
                    <a:pt x="12965" y="171139"/>
                    <a:pt x="10891" y="138121"/>
                  </a:cubicBezTo>
                  <a:cubicBezTo>
                    <a:pt x="8817" y="105277"/>
                    <a:pt x="32672" y="76235"/>
                    <a:pt x="65344" y="72086"/>
                  </a:cubicBezTo>
                  <a:lnTo>
                    <a:pt x="67937" y="71740"/>
                  </a:lnTo>
                  <a:lnTo>
                    <a:pt x="68456" y="69147"/>
                  </a:lnTo>
                  <a:cubicBezTo>
                    <a:pt x="75716" y="32673"/>
                    <a:pt x="109598" y="7780"/>
                    <a:pt x="146592" y="11410"/>
                  </a:cubicBezTo>
                  <a:cubicBezTo>
                    <a:pt x="183413" y="15040"/>
                    <a:pt x="211590" y="46156"/>
                    <a:pt x="211763" y="83323"/>
                  </a:cubicBezTo>
                  <a:lnTo>
                    <a:pt x="211763" y="86780"/>
                  </a:lnTo>
                  <a:lnTo>
                    <a:pt x="215220" y="86953"/>
                  </a:lnTo>
                  <a:cubicBezTo>
                    <a:pt x="226630" y="88163"/>
                    <a:pt x="237693" y="91102"/>
                    <a:pt x="248238" y="95942"/>
                  </a:cubicBezTo>
                  <a:cubicBezTo>
                    <a:pt x="269501" y="106141"/>
                    <a:pt x="280392" y="122045"/>
                    <a:pt x="280392" y="143653"/>
                  </a:cubicBezTo>
                  <a:cubicBezTo>
                    <a:pt x="280392" y="171485"/>
                    <a:pt x="257400" y="196896"/>
                    <a:pt x="232161" y="196896"/>
                  </a:cubicBezTo>
                  <a:lnTo>
                    <a:pt x="205886" y="196896"/>
                  </a:lnTo>
                  <a:lnTo>
                    <a:pt x="205886" y="156791"/>
                  </a:lnTo>
                  <a:cubicBezTo>
                    <a:pt x="219196" y="153334"/>
                    <a:pt x="217468" y="133800"/>
                    <a:pt x="203638" y="132935"/>
                  </a:cubicBezTo>
                  <a:cubicBezTo>
                    <a:pt x="189982" y="131898"/>
                    <a:pt x="185487" y="151086"/>
                    <a:pt x="198279" y="156272"/>
                  </a:cubicBezTo>
                  <a:lnTo>
                    <a:pt x="198279" y="204502"/>
                  </a:lnTo>
                  <a:lnTo>
                    <a:pt x="232334" y="204502"/>
                  </a:lnTo>
                  <a:cubicBezTo>
                    <a:pt x="261895" y="204502"/>
                    <a:pt x="287998" y="176152"/>
                    <a:pt x="287998" y="143826"/>
                  </a:cubicBezTo>
                  <a:cubicBezTo>
                    <a:pt x="287998" y="92657"/>
                    <a:pt x="233544" y="81940"/>
                    <a:pt x="219196" y="79865"/>
                  </a:cubicBezTo>
                  <a:close/>
                  <a:moveTo>
                    <a:pt x="77791" y="136047"/>
                  </a:moveTo>
                  <a:cubicBezTo>
                    <a:pt x="77964" y="133800"/>
                    <a:pt x="80038" y="132071"/>
                    <a:pt x="82285" y="132071"/>
                  </a:cubicBezTo>
                  <a:lnTo>
                    <a:pt x="82804" y="132071"/>
                  </a:lnTo>
                  <a:cubicBezTo>
                    <a:pt x="85397" y="132244"/>
                    <a:pt x="87298" y="134664"/>
                    <a:pt x="86953" y="137257"/>
                  </a:cubicBezTo>
                  <a:cubicBezTo>
                    <a:pt x="86780" y="138467"/>
                    <a:pt x="86261" y="139504"/>
                    <a:pt x="85224" y="140369"/>
                  </a:cubicBezTo>
                  <a:cubicBezTo>
                    <a:pt x="81940" y="142962"/>
                    <a:pt x="77272" y="140196"/>
                    <a:pt x="77791" y="136220"/>
                  </a:cubicBezTo>
                  <a:close/>
                  <a:moveTo>
                    <a:pt x="198279" y="144517"/>
                  </a:moveTo>
                  <a:cubicBezTo>
                    <a:pt x="198452" y="142097"/>
                    <a:pt x="200527" y="140369"/>
                    <a:pt x="202774" y="140369"/>
                  </a:cubicBezTo>
                  <a:lnTo>
                    <a:pt x="203293" y="140369"/>
                  </a:lnTo>
                  <a:cubicBezTo>
                    <a:pt x="204503" y="140541"/>
                    <a:pt x="205713" y="141060"/>
                    <a:pt x="206404" y="142097"/>
                  </a:cubicBezTo>
                  <a:cubicBezTo>
                    <a:pt x="208997" y="145209"/>
                    <a:pt x="206404" y="150049"/>
                    <a:pt x="202255" y="149531"/>
                  </a:cubicBezTo>
                  <a:cubicBezTo>
                    <a:pt x="199835" y="149185"/>
                    <a:pt x="197934" y="146938"/>
                    <a:pt x="198279" y="144517"/>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g82cd155ba8_0_137"/>
            <p:cNvSpPr/>
            <p:nvPr/>
          </p:nvSpPr>
          <p:spPr>
            <a:xfrm>
              <a:off x="2472425" y="4158300"/>
              <a:ext cx="726075" cy="1175525"/>
            </a:xfrm>
            <a:custGeom>
              <a:avLst/>
              <a:gdLst/>
              <a:ahLst/>
              <a:cxnLst/>
              <a:rect l="l" t="t" r="r" b="b"/>
              <a:pathLst>
                <a:path w="29043" h="47021" extrusionOk="0">
                  <a:moveTo>
                    <a:pt x="19189" y="1038"/>
                  </a:moveTo>
                  <a:cubicBezTo>
                    <a:pt x="16077" y="0"/>
                    <a:pt x="12793" y="173"/>
                    <a:pt x="9854" y="1556"/>
                  </a:cubicBezTo>
                  <a:cubicBezTo>
                    <a:pt x="1" y="6051"/>
                    <a:pt x="519" y="20053"/>
                    <a:pt x="10718" y="23856"/>
                  </a:cubicBezTo>
                  <a:lnTo>
                    <a:pt x="11237" y="24029"/>
                  </a:lnTo>
                  <a:lnTo>
                    <a:pt x="11237" y="47020"/>
                  </a:lnTo>
                  <a:lnTo>
                    <a:pt x="18670" y="47020"/>
                  </a:lnTo>
                  <a:lnTo>
                    <a:pt x="18670" y="24029"/>
                  </a:lnTo>
                  <a:cubicBezTo>
                    <a:pt x="25585" y="21782"/>
                    <a:pt x="29042" y="14003"/>
                    <a:pt x="25931" y="7434"/>
                  </a:cubicBezTo>
                  <a:cubicBezTo>
                    <a:pt x="24548" y="4495"/>
                    <a:pt x="22128" y="2248"/>
                    <a:pt x="19189" y="1038"/>
                  </a:cubicBezTo>
                  <a:close/>
                  <a:moveTo>
                    <a:pt x="19189" y="14003"/>
                  </a:moveTo>
                  <a:cubicBezTo>
                    <a:pt x="17979" y="17633"/>
                    <a:pt x="13311" y="18151"/>
                    <a:pt x="11064" y="15040"/>
                  </a:cubicBezTo>
                  <a:cubicBezTo>
                    <a:pt x="8990" y="12101"/>
                    <a:pt x="11237" y="7779"/>
                    <a:pt x="14867" y="7779"/>
                  </a:cubicBezTo>
                  <a:cubicBezTo>
                    <a:pt x="15386" y="7779"/>
                    <a:pt x="16077" y="7952"/>
                    <a:pt x="16596" y="8125"/>
                  </a:cubicBezTo>
                  <a:cubicBezTo>
                    <a:pt x="19016" y="8990"/>
                    <a:pt x="20226" y="11583"/>
                    <a:pt x="19189" y="14003"/>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g82cd155ba8_0_137"/>
            <p:cNvSpPr/>
            <p:nvPr/>
          </p:nvSpPr>
          <p:spPr>
            <a:xfrm>
              <a:off x="4054175" y="4408950"/>
              <a:ext cx="816800" cy="916225"/>
            </a:xfrm>
            <a:custGeom>
              <a:avLst/>
              <a:gdLst/>
              <a:ahLst/>
              <a:cxnLst/>
              <a:rect l="l" t="t" r="r" b="b"/>
              <a:pathLst>
                <a:path w="32672" h="36649" extrusionOk="0">
                  <a:moveTo>
                    <a:pt x="23164" y="5360"/>
                  </a:moveTo>
                  <a:cubicBezTo>
                    <a:pt x="8125" y="1"/>
                    <a:pt x="0" y="22301"/>
                    <a:pt x="14867" y="28005"/>
                  </a:cubicBezTo>
                  <a:lnTo>
                    <a:pt x="15212" y="28005"/>
                  </a:lnTo>
                  <a:lnTo>
                    <a:pt x="15212" y="36649"/>
                  </a:lnTo>
                  <a:lnTo>
                    <a:pt x="22819" y="36649"/>
                  </a:lnTo>
                  <a:lnTo>
                    <a:pt x="22819" y="28005"/>
                  </a:lnTo>
                  <a:cubicBezTo>
                    <a:pt x="23164" y="28005"/>
                    <a:pt x="23683" y="27832"/>
                    <a:pt x="24029" y="27659"/>
                  </a:cubicBezTo>
                  <a:cubicBezTo>
                    <a:pt x="26967" y="26277"/>
                    <a:pt x="29215" y="23856"/>
                    <a:pt x="30425" y="20745"/>
                  </a:cubicBezTo>
                  <a:cubicBezTo>
                    <a:pt x="32672" y="14522"/>
                    <a:pt x="29387" y="7607"/>
                    <a:pt x="23164" y="5360"/>
                  </a:cubicBezTo>
                  <a:close/>
                  <a:moveTo>
                    <a:pt x="23337" y="18325"/>
                  </a:moveTo>
                  <a:cubicBezTo>
                    <a:pt x="22991" y="19362"/>
                    <a:pt x="22127" y="20399"/>
                    <a:pt x="20917" y="20918"/>
                  </a:cubicBezTo>
                  <a:cubicBezTo>
                    <a:pt x="19880" y="21436"/>
                    <a:pt x="18497" y="21436"/>
                    <a:pt x="17460" y="21091"/>
                  </a:cubicBezTo>
                  <a:cubicBezTo>
                    <a:pt x="15039" y="20226"/>
                    <a:pt x="13829" y="17460"/>
                    <a:pt x="14694" y="15040"/>
                  </a:cubicBezTo>
                  <a:cubicBezTo>
                    <a:pt x="15385" y="13311"/>
                    <a:pt x="17114" y="12101"/>
                    <a:pt x="19015" y="12101"/>
                  </a:cubicBezTo>
                  <a:cubicBezTo>
                    <a:pt x="19534" y="12101"/>
                    <a:pt x="20053" y="12101"/>
                    <a:pt x="20571" y="12274"/>
                  </a:cubicBezTo>
                  <a:cubicBezTo>
                    <a:pt x="22991" y="13311"/>
                    <a:pt x="24201" y="15905"/>
                    <a:pt x="23337" y="18325"/>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860"/>
        <p:cNvGrpSpPr/>
        <p:nvPr/>
      </p:nvGrpSpPr>
      <p:grpSpPr>
        <a:xfrm>
          <a:off x="0" y="0"/>
          <a:ext cx="0" cy="0"/>
          <a:chOff x="0" y="0"/>
          <a:chExt cx="0" cy="0"/>
        </a:xfrm>
      </p:grpSpPr>
      <p:sp>
        <p:nvSpPr>
          <p:cNvPr id="861" name="Google Shape;861;p27"/>
          <p:cNvSpPr txBox="1">
            <a:spLocks noGrp="1"/>
          </p:cNvSpPr>
          <p:nvPr>
            <p:ph type="ctrTitle" idx="4"/>
          </p:nvPr>
        </p:nvSpPr>
        <p:spPr>
          <a:xfrm>
            <a:off x="288098" y="245227"/>
            <a:ext cx="8738944" cy="6066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3000"/>
              <a:buNone/>
            </a:pPr>
            <a:r>
              <a:rPr lang="en-IN" sz="3200">
                <a:solidFill>
                  <a:srgbClr val="42FFB7"/>
                </a:solidFill>
              </a:rPr>
              <a:t>GENERATING PREDICTIONS</a:t>
            </a:r>
            <a:endParaRPr sz="3200">
              <a:solidFill>
                <a:srgbClr val="42FFB7"/>
              </a:solidFill>
            </a:endParaRPr>
          </a:p>
        </p:txBody>
      </p:sp>
      <p:cxnSp>
        <p:nvCxnSpPr>
          <p:cNvPr id="862" name="Google Shape;862;p27"/>
          <p:cNvCxnSpPr/>
          <p:nvPr/>
        </p:nvCxnSpPr>
        <p:spPr>
          <a:xfrm>
            <a:off x="267311" y="851827"/>
            <a:ext cx="8521476" cy="0"/>
          </a:xfrm>
          <a:prstGeom prst="straightConnector1">
            <a:avLst/>
          </a:prstGeom>
          <a:noFill/>
          <a:ln w="9525" cap="flat" cmpd="sng">
            <a:solidFill>
              <a:srgbClr val="48FFD5"/>
            </a:solidFill>
            <a:prstDash val="solid"/>
            <a:round/>
            <a:headEnd type="none" w="sm" len="sm"/>
            <a:tailEnd type="none" w="sm" len="sm"/>
          </a:ln>
        </p:spPr>
      </p:cxnSp>
      <p:sp>
        <p:nvSpPr>
          <p:cNvPr id="863" name="Google Shape;863;p27"/>
          <p:cNvSpPr/>
          <p:nvPr/>
        </p:nvSpPr>
        <p:spPr>
          <a:xfrm>
            <a:off x="293725" y="973375"/>
            <a:ext cx="8521500" cy="338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IN" sz="1800">
                <a:solidFill>
                  <a:srgbClr val="D5D5D5"/>
                </a:solidFill>
                <a:latin typeface="Roboto"/>
                <a:ea typeface="Roboto"/>
                <a:cs typeface="Roboto"/>
                <a:sym typeface="Roboto"/>
              </a:rPr>
              <a:t>After training the model, we can enter the seed text and the number of words to be predicted. Since our aim is to create a model to predict the next word in a search option, we aim to generate only the next 1 or 2 words</a:t>
            </a:r>
            <a:endParaRPr sz="1800">
              <a:solidFill>
                <a:srgbClr val="D5D5D5"/>
              </a:solidFill>
              <a:latin typeface="Roboto"/>
              <a:ea typeface="Roboto"/>
              <a:cs typeface="Roboto"/>
              <a:sym typeface="Roboto"/>
            </a:endParaRPr>
          </a:p>
        </p:txBody>
      </p:sp>
      <p:pic>
        <p:nvPicPr>
          <p:cNvPr id="864" name="Google Shape;864;p27"/>
          <p:cNvPicPr preferRelativeResize="0"/>
          <p:nvPr/>
        </p:nvPicPr>
        <p:blipFill>
          <a:blip r:embed="rId3">
            <a:alphaModFix/>
          </a:blip>
          <a:stretch>
            <a:fillRect/>
          </a:stretch>
        </p:blipFill>
        <p:spPr>
          <a:xfrm>
            <a:off x="463175" y="1923375"/>
            <a:ext cx="8388800" cy="298267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868"/>
        <p:cNvGrpSpPr/>
        <p:nvPr/>
      </p:nvGrpSpPr>
      <p:grpSpPr>
        <a:xfrm>
          <a:off x="0" y="0"/>
          <a:ext cx="0" cy="0"/>
          <a:chOff x="0" y="0"/>
          <a:chExt cx="0" cy="0"/>
        </a:xfrm>
      </p:grpSpPr>
      <p:sp>
        <p:nvSpPr>
          <p:cNvPr id="869" name="Google Shape;869;g82cd155ba8_2_34"/>
          <p:cNvSpPr txBox="1">
            <a:spLocks noGrp="1"/>
          </p:cNvSpPr>
          <p:nvPr>
            <p:ph type="ctrTitle" idx="4"/>
          </p:nvPr>
        </p:nvSpPr>
        <p:spPr>
          <a:xfrm>
            <a:off x="288098" y="245227"/>
            <a:ext cx="8739000" cy="6066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3000"/>
              <a:buNone/>
            </a:pPr>
            <a:r>
              <a:rPr lang="en-IN" sz="3200">
                <a:solidFill>
                  <a:srgbClr val="42FFB7"/>
                </a:solidFill>
              </a:rPr>
              <a:t>OUTPUTS</a:t>
            </a:r>
            <a:endParaRPr sz="3200">
              <a:solidFill>
                <a:srgbClr val="42FFB7"/>
              </a:solidFill>
            </a:endParaRPr>
          </a:p>
        </p:txBody>
      </p:sp>
      <p:cxnSp>
        <p:nvCxnSpPr>
          <p:cNvPr id="870" name="Google Shape;870;g82cd155ba8_2_34"/>
          <p:cNvCxnSpPr/>
          <p:nvPr/>
        </p:nvCxnSpPr>
        <p:spPr>
          <a:xfrm>
            <a:off x="267311" y="851827"/>
            <a:ext cx="8521500" cy="0"/>
          </a:xfrm>
          <a:prstGeom prst="straightConnector1">
            <a:avLst/>
          </a:prstGeom>
          <a:noFill/>
          <a:ln w="9525" cap="flat" cmpd="sng">
            <a:solidFill>
              <a:srgbClr val="48FFD5"/>
            </a:solidFill>
            <a:prstDash val="solid"/>
            <a:round/>
            <a:headEnd type="none" w="sm" len="sm"/>
            <a:tailEnd type="none" w="sm" len="sm"/>
          </a:ln>
        </p:spPr>
      </p:cxnSp>
      <p:sp>
        <p:nvSpPr>
          <p:cNvPr id="871" name="Google Shape;871;g82cd155ba8_2_34"/>
          <p:cNvSpPr/>
          <p:nvPr/>
        </p:nvSpPr>
        <p:spPr>
          <a:xfrm>
            <a:off x="293725" y="973375"/>
            <a:ext cx="8521500" cy="3387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IN" sz="1800">
                <a:solidFill>
                  <a:srgbClr val="D5D5D5"/>
                </a:solidFill>
                <a:latin typeface="Roboto"/>
                <a:ea typeface="Roboto"/>
                <a:cs typeface="Roboto"/>
                <a:sym typeface="Roboto"/>
              </a:rPr>
              <a:t>The output is generated by passing a seed text to the model along with the number of words to be predicted.</a:t>
            </a:r>
            <a:endParaRPr sz="1800">
              <a:solidFill>
                <a:srgbClr val="D5D5D5"/>
              </a:solidFill>
              <a:latin typeface="Roboto"/>
              <a:ea typeface="Roboto"/>
              <a:cs typeface="Roboto"/>
              <a:sym typeface="Roboto"/>
            </a:endParaRPr>
          </a:p>
        </p:txBody>
      </p:sp>
      <p:pic>
        <p:nvPicPr>
          <p:cNvPr id="872" name="Google Shape;872;g82cd155ba8_2_34"/>
          <p:cNvPicPr preferRelativeResize="0"/>
          <p:nvPr/>
        </p:nvPicPr>
        <p:blipFill>
          <a:blip r:embed="rId3">
            <a:alphaModFix/>
          </a:blip>
          <a:stretch>
            <a:fillRect/>
          </a:stretch>
        </p:blipFill>
        <p:spPr>
          <a:xfrm>
            <a:off x="1600200" y="1845475"/>
            <a:ext cx="5857875" cy="252412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876"/>
        <p:cNvGrpSpPr/>
        <p:nvPr/>
      </p:nvGrpSpPr>
      <p:grpSpPr>
        <a:xfrm>
          <a:off x="0" y="0"/>
          <a:ext cx="0" cy="0"/>
          <a:chOff x="0" y="0"/>
          <a:chExt cx="0" cy="0"/>
        </a:xfrm>
      </p:grpSpPr>
      <p:sp>
        <p:nvSpPr>
          <p:cNvPr id="877" name="Google Shape;877;g82cd155ba8_2_55"/>
          <p:cNvSpPr/>
          <p:nvPr/>
        </p:nvSpPr>
        <p:spPr>
          <a:xfrm rot="-3173578">
            <a:off x="2948502" y="484538"/>
            <a:ext cx="755592" cy="874209"/>
          </a:xfrm>
          <a:custGeom>
            <a:avLst/>
            <a:gdLst/>
            <a:ahLst/>
            <a:cxnLst/>
            <a:rect l="l" t="t" r="r" b="b"/>
            <a:pathLst>
              <a:path w="23601" h="27306" fill="none" extrusionOk="0">
                <a:moveTo>
                  <a:pt x="7583" y="1747"/>
                </a:moveTo>
                <a:cubicBezTo>
                  <a:pt x="16316" y="0"/>
                  <a:pt x="23600" y="8392"/>
                  <a:pt x="20704" y="16784"/>
                </a:cubicBezTo>
                <a:cubicBezTo>
                  <a:pt x="17807" y="25218"/>
                  <a:pt x="6859" y="27306"/>
                  <a:pt x="1108" y="20533"/>
                </a:cubicBezTo>
                <a:cubicBezTo>
                  <a:pt x="682" y="20064"/>
                  <a:pt x="299" y="19553"/>
                  <a:pt x="1" y="18999"/>
                </a:cubicBezTo>
              </a:path>
            </a:pathLst>
          </a:custGeom>
          <a:solidFill>
            <a:srgbClr val="48FFD5"/>
          </a:solidFill>
          <a:ln w="13850" cap="rnd" cmpd="sng">
            <a:solidFill>
              <a:srgbClr val="48FFD5"/>
            </a:solidFill>
            <a:prstDash val="solid"/>
            <a:miter lim="4259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8FFD5"/>
              </a:solidFill>
              <a:latin typeface="Arial"/>
              <a:ea typeface="Arial"/>
              <a:cs typeface="Arial"/>
              <a:sym typeface="Arial"/>
            </a:endParaRPr>
          </a:p>
        </p:txBody>
      </p:sp>
      <p:sp>
        <p:nvSpPr>
          <p:cNvPr id="878" name="Google Shape;878;g82cd155ba8_2_55"/>
          <p:cNvSpPr/>
          <p:nvPr/>
        </p:nvSpPr>
        <p:spPr>
          <a:xfrm>
            <a:off x="5784719" y="3707004"/>
            <a:ext cx="1373867" cy="1113719"/>
          </a:xfrm>
          <a:custGeom>
            <a:avLst/>
            <a:gdLst/>
            <a:ahLst/>
            <a:cxnLst/>
            <a:rect l="l" t="t" r="r" b="b"/>
            <a:pathLst>
              <a:path w="25645" h="20789" fill="none" extrusionOk="0">
                <a:moveTo>
                  <a:pt x="23472" y="5709"/>
                </a:moveTo>
                <a:cubicBezTo>
                  <a:pt x="25645" y="13547"/>
                  <a:pt x="18488" y="20789"/>
                  <a:pt x="10608" y="18744"/>
                </a:cubicBezTo>
                <a:cubicBezTo>
                  <a:pt x="2684" y="16657"/>
                  <a:pt x="1" y="6859"/>
                  <a:pt x="5752" y="1066"/>
                </a:cubicBezTo>
                <a:cubicBezTo>
                  <a:pt x="6092" y="683"/>
                  <a:pt x="6518" y="299"/>
                  <a:pt x="6944" y="1"/>
                </a:cubicBezTo>
              </a:path>
            </a:pathLst>
          </a:custGeom>
          <a:solidFill>
            <a:srgbClr val="48FFD5"/>
          </a:solidFill>
          <a:ln w="13850" cap="rnd" cmpd="sng">
            <a:solidFill>
              <a:srgbClr val="1EFFC1"/>
            </a:solidFill>
            <a:prstDash val="solid"/>
            <a:miter lim="4259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9" name="Google Shape;879;g82cd155ba8_2_55"/>
          <p:cNvSpPr/>
          <p:nvPr/>
        </p:nvSpPr>
        <p:spPr>
          <a:xfrm>
            <a:off x="-2" y="2933780"/>
            <a:ext cx="2563026" cy="2560152"/>
          </a:xfrm>
          <a:custGeom>
            <a:avLst/>
            <a:gdLst/>
            <a:ahLst/>
            <a:cxnLst/>
            <a:rect l="l" t="t" r="r" b="b"/>
            <a:pathLst>
              <a:path w="39235" h="39191" fill="none" extrusionOk="0">
                <a:moveTo>
                  <a:pt x="37487" y="27817"/>
                </a:moveTo>
                <a:lnTo>
                  <a:pt x="39234" y="20661"/>
                </a:lnTo>
                <a:lnTo>
                  <a:pt x="34719" y="19511"/>
                </a:lnTo>
                <a:cubicBezTo>
                  <a:pt x="34676" y="18062"/>
                  <a:pt x="34420" y="16614"/>
                  <a:pt x="33952" y="15251"/>
                </a:cubicBezTo>
                <a:lnTo>
                  <a:pt x="38041" y="12780"/>
                </a:lnTo>
                <a:lnTo>
                  <a:pt x="34250" y="6475"/>
                </a:lnTo>
                <a:lnTo>
                  <a:pt x="30075" y="8989"/>
                </a:lnTo>
                <a:cubicBezTo>
                  <a:pt x="29053" y="8009"/>
                  <a:pt x="27903" y="7157"/>
                  <a:pt x="26668" y="6475"/>
                </a:cubicBezTo>
                <a:lnTo>
                  <a:pt x="27860" y="1747"/>
                </a:lnTo>
                <a:lnTo>
                  <a:pt x="20704" y="1"/>
                </a:lnTo>
                <a:lnTo>
                  <a:pt x="19554" y="4601"/>
                </a:lnTo>
                <a:cubicBezTo>
                  <a:pt x="18105" y="4601"/>
                  <a:pt x="16657" y="4772"/>
                  <a:pt x="15294" y="5155"/>
                </a:cubicBezTo>
                <a:lnTo>
                  <a:pt x="12866" y="1108"/>
                </a:lnTo>
                <a:lnTo>
                  <a:pt x="6518" y="4942"/>
                </a:lnTo>
                <a:lnTo>
                  <a:pt x="8819" y="8776"/>
                </a:lnTo>
                <a:cubicBezTo>
                  <a:pt x="7711" y="9841"/>
                  <a:pt x="6774" y="11033"/>
                  <a:pt x="6007" y="12354"/>
                </a:cubicBezTo>
                <a:lnTo>
                  <a:pt x="1790" y="11289"/>
                </a:lnTo>
                <a:lnTo>
                  <a:pt x="1" y="18531"/>
                </a:lnTo>
                <a:lnTo>
                  <a:pt x="3963" y="19511"/>
                </a:lnTo>
                <a:cubicBezTo>
                  <a:pt x="3920" y="21129"/>
                  <a:pt x="4133" y="22748"/>
                  <a:pt x="4602" y="24282"/>
                </a:cubicBezTo>
                <a:lnTo>
                  <a:pt x="1194" y="26326"/>
                </a:lnTo>
                <a:lnTo>
                  <a:pt x="4985" y="32673"/>
                </a:lnTo>
                <a:lnTo>
                  <a:pt x="8308" y="30671"/>
                </a:lnTo>
                <a:cubicBezTo>
                  <a:pt x="9458" y="31907"/>
                  <a:pt x="10821" y="32886"/>
                  <a:pt x="12312" y="33653"/>
                </a:cubicBezTo>
                <a:lnTo>
                  <a:pt x="11375" y="37402"/>
                </a:lnTo>
                <a:lnTo>
                  <a:pt x="18574" y="39191"/>
                </a:lnTo>
                <a:lnTo>
                  <a:pt x="19511" y="35357"/>
                </a:lnTo>
                <a:cubicBezTo>
                  <a:pt x="21130" y="35357"/>
                  <a:pt x="22748" y="35059"/>
                  <a:pt x="24325" y="34548"/>
                </a:cubicBezTo>
                <a:lnTo>
                  <a:pt x="26412" y="37998"/>
                </a:lnTo>
                <a:lnTo>
                  <a:pt x="32716" y="34164"/>
                </a:lnTo>
                <a:lnTo>
                  <a:pt x="30544" y="30543"/>
                </a:lnTo>
                <a:cubicBezTo>
                  <a:pt x="31609" y="29393"/>
                  <a:pt x="32503" y="28115"/>
                  <a:pt x="33185" y="26710"/>
                </a:cubicBezTo>
                <a:close/>
                <a:moveTo>
                  <a:pt x="26242" y="23430"/>
                </a:moveTo>
                <a:cubicBezTo>
                  <a:pt x="25986" y="23898"/>
                  <a:pt x="25688" y="24367"/>
                  <a:pt x="25347" y="24793"/>
                </a:cubicBezTo>
                <a:cubicBezTo>
                  <a:pt x="22961" y="27902"/>
                  <a:pt x="18574" y="28627"/>
                  <a:pt x="15294" y="26497"/>
                </a:cubicBezTo>
                <a:cubicBezTo>
                  <a:pt x="14953" y="26284"/>
                  <a:pt x="14612" y="26028"/>
                  <a:pt x="14271" y="25730"/>
                </a:cubicBezTo>
                <a:cubicBezTo>
                  <a:pt x="12993" y="24622"/>
                  <a:pt x="12141" y="23131"/>
                  <a:pt x="11843" y="21470"/>
                </a:cubicBezTo>
                <a:cubicBezTo>
                  <a:pt x="11715" y="21001"/>
                  <a:pt x="11673" y="20490"/>
                  <a:pt x="11673" y="20022"/>
                </a:cubicBezTo>
                <a:cubicBezTo>
                  <a:pt x="11673" y="19383"/>
                  <a:pt x="11758" y="18744"/>
                  <a:pt x="11886" y="18147"/>
                </a:cubicBezTo>
                <a:cubicBezTo>
                  <a:pt x="13036" y="13249"/>
                  <a:pt x="18574" y="10778"/>
                  <a:pt x="23004" y="13249"/>
                </a:cubicBezTo>
                <a:cubicBezTo>
                  <a:pt x="23600" y="13589"/>
                  <a:pt x="24197" y="14015"/>
                  <a:pt x="24708" y="14484"/>
                </a:cubicBezTo>
                <a:cubicBezTo>
                  <a:pt x="26625" y="16401"/>
                  <a:pt x="27434" y="19212"/>
                  <a:pt x="26838" y="21853"/>
                </a:cubicBezTo>
                <a:cubicBezTo>
                  <a:pt x="26710" y="22407"/>
                  <a:pt x="26497" y="22918"/>
                  <a:pt x="26242" y="23430"/>
                </a:cubicBezTo>
                <a:close/>
              </a:path>
            </a:pathLst>
          </a:custGeom>
          <a:solidFill>
            <a:srgbClr val="48FFD5"/>
          </a:solidFill>
          <a:ln w="26625" cap="flat" cmpd="sng">
            <a:solidFill>
              <a:srgbClr val="1EFFC1"/>
            </a:solidFill>
            <a:prstDash val="solid"/>
            <a:miter lim="4259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8FFD5"/>
              </a:solidFill>
              <a:latin typeface="Arial"/>
              <a:ea typeface="Arial"/>
              <a:cs typeface="Arial"/>
              <a:sym typeface="Arial"/>
            </a:endParaRPr>
          </a:p>
        </p:txBody>
      </p:sp>
      <p:sp>
        <p:nvSpPr>
          <p:cNvPr id="880" name="Google Shape;880;g82cd155ba8_2_55"/>
          <p:cNvSpPr/>
          <p:nvPr/>
        </p:nvSpPr>
        <p:spPr>
          <a:xfrm>
            <a:off x="6101912" y="3732129"/>
            <a:ext cx="837606" cy="839856"/>
          </a:xfrm>
          <a:custGeom>
            <a:avLst/>
            <a:gdLst/>
            <a:ahLst/>
            <a:cxnLst/>
            <a:rect l="l" t="t" r="r" b="b"/>
            <a:pathLst>
              <a:path w="15635" h="15677" extrusionOk="0">
                <a:moveTo>
                  <a:pt x="7626" y="4942"/>
                </a:moveTo>
                <a:cubicBezTo>
                  <a:pt x="7882" y="4942"/>
                  <a:pt x="8137" y="4942"/>
                  <a:pt x="8393" y="5027"/>
                </a:cubicBezTo>
                <a:cubicBezTo>
                  <a:pt x="8648" y="5070"/>
                  <a:pt x="8861" y="5155"/>
                  <a:pt x="9032" y="5240"/>
                </a:cubicBezTo>
                <a:cubicBezTo>
                  <a:pt x="9287" y="5368"/>
                  <a:pt x="9500" y="5496"/>
                  <a:pt x="9671" y="5666"/>
                </a:cubicBezTo>
                <a:cubicBezTo>
                  <a:pt x="9884" y="5879"/>
                  <a:pt x="10097" y="6092"/>
                  <a:pt x="10225" y="6305"/>
                </a:cubicBezTo>
                <a:cubicBezTo>
                  <a:pt x="10523" y="6731"/>
                  <a:pt x="10693" y="7157"/>
                  <a:pt x="10736" y="7668"/>
                </a:cubicBezTo>
                <a:cubicBezTo>
                  <a:pt x="10778" y="7924"/>
                  <a:pt x="10778" y="8179"/>
                  <a:pt x="10736" y="8478"/>
                </a:cubicBezTo>
                <a:cubicBezTo>
                  <a:pt x="10693" y="8776"/>
                  <a:pt x="10608" y="9074"/>
                  <a:pt x="10480" y="9372"/>
                </a:cubicBezTo>
                <a:cubicBezTo>
                  <a:pt x="10352" y="9585"/>
                  <a:pt x="10225" y="9756"/>
                  <a:pt x="10097" y="9926"/>
                </a:cubicBezTo>
                <a:cubicBezTo>
                  <a:pt x="9926" y="10096"/>
                  <a:pt x="9799" y="10267"/>
                  <a:pt x="9628" y="10394"/>
                </a:cubicBezTo>
                <a:cubicBezTo>
                  <a:pt x="9117" y="10820"/>
                  <a:pt x="8521" y="11033"/>
                  <a:pt x="7882" y="11076"/>
                </a:cubicBezTo>
                <a:lnTo>
                  <a:pt x="7370" y="11076"/>
                </a:lnTo>
                <a:cubicBezTo>
                  <a:pt x="6689" y="11033"/>
                  <a:pt x="6007" y="10735"/>
                  <a:pt x="5539" y="10224"/>
                </a:cubicBezTo>
                <a:cubicBezTo>
                  <a:pt x="5411" y="10096"/>
                  <a:pt x="5326" y="9969"/>
                  <a:pt x="5198" y="9841"/>
                </a:cubicBezTo>
                <a:cubicBezTo>
                  <a:pt x="4815" y="9287"/>
                  <a:pt x="4602" y="8605"/>
                  <a:pt x="4602" y="7924"/>
                </a:cubicBezTo>
                <a:cubicBezTo>
                  <a:pt x="4602" y="7753"/>
                  <a:pt x="4644" y="7540"/>
                  <a:pt x="4687" y="7370"/>
                </a:cubicBezTo>
                <a:cubicBezTo>
                  <a:pt x="4729" y="7114"/>
                  <a:pt x="4815" y="6901"/>
                  <a:pt x="4942" y="6646"/>
                </a:cubicBezTo>
                <a:cubicBezTo>
                  <a:pt x="5070" y="6348"/>
                  <a:pt x="5283" y="6049"/>
                  <a:pt x="5581" y="5794"/>
                </a:cubicBezTo>
                <a:cubicBezTo>
                  <a:pt x="5709" y="5623"/>
                  <a:pt x="5880" y="5496"/>
                  <a:pt x="6093" y="5368"/>
                </a:cubicBezTo>
                <a:cubicBezTo>
                  <a:pt x="6561" y="5112"/>
                  <a:pt x="7072" y="4942"/>
                  <a:pt x="7626" y="4942"/>
                </a:cubicBezTo>
                <a:close/>
                <a:moveTo>
                  <a:pt x="6731" y="1"/>
                </a:moveTo>
                <a:lnTo>
                  <a:pt x="3920" y="938"/>
                </a:lnTo>
                <a:lnTo>
                  <a:pt x="4474" y="2684"/>
                </a:lnTo>
                <a:cubicBezTo>
                  <a:pt x="3963" y="2982"/>
                  <a:pt x="3494" y="3366"/>
                  <a:pt x="3068" y="3834"/>
                </a:cubicBezTo>
                <a:lnTo>
                  <a:pt x="1534" y="3068"/>
                </a:lnTo>
                <a:lnTo>
                  <a:pt x="214" y="5709"/>
                </a:lnTo>
                <a:lnTo>
                  <a:pt x="1662" y="6433"/>
                </a:lnTo>
                <a:cubicBezTo>
                  <a:pt x="1534" y="7072"/>
                  <a:pt x="1449" y="7753"/>
                  <a:pt x="1492" y="8392"/>
                </a:cubicBezTo>
                <a:lnTo>
                  <a:pt x="1" y="8904"/>
                </a:lnTo>
                <a:lnTo>
                  <a:pt x="938" y="11758"/>
                </a:lnTo>
                <a:lnTo>
                  <a:pt x="2429" y="11246"/>
                </a:lnTo>
                <a:cubicBezTo>
                  <a:pt x="2770" y="11800"/>
                  <a:pt x="3196" y="12311"/>
                  <a:pt x="3750" y="12737"/>
                </a:cubicBezTo>
                <a:lnTo>
                  <a:pt x="3068" y="14143"/>
                </a:lnTo>
                <a:lnTo>
                  <a:pt x="5709" y="15464"/>
                </a:lnTo>
                <a:lnTo>
                  <a:pt x="6433" y="14015"/>
                </a:lnTo>
                <a:cubicBezTo>
                  <a:pt x="6859" y="14129"/>
                  <a:pt x="7285" y="14167"/>
                  <a:pt x="7724" y="14167"/>
                </a:cubicBezTo>
                <a:cubicBezTo>
                  <a:pt x="7943" y="14167"/>
                  <a:pt x="8166" y="14157"/>
                  <a:pt x="8393" y="14143"/>
                </a:cubicBezTo>
                <a:lnTo>
                  <a:pt x="8904" y="15677"/>
                </a:lnTo>
                <a:lnTo>
                  <a:pt x="11715" y="14697"/>
                </a:lnTo>
                <a:lnTo>
                  <a:pt x="11204" y="13121"/>
                </a:lnTo>
                <a:cubicBezTo>
                  <a:pt x="11715" y="12737"/>
                  <a:pt x="12184" y="12311"/>
                  <a:pt x="12567" y="11843"/>
                </a:cubicBezTo>
                <a:lnTo>
                  <a:pt x="14101" y="12610"/>
                </a:lnTo>
                <a:lnTo>
                  <a:pt x="15422" y="9926"/>
                </a:lnTo>
                <a:lnTo>
                  <a:pt x="13760" y="9117"/>
                </a:lnTo>
                <a:cubicBezTo>
                  <a:pt x="13845" y="8520"/>
                  <a:pt x="13888" y="7966"/>
                  <a:pt x="13845" y="7370"/>
                </a:cubicBezTo>
                <a:lnTo>
                  <a:pt x="15635" y="6774"/>
                </a:lnTo>
                <a:lnTo>
                  <a:pt x="14697" y="3920"/>
                </a:lnTo>
                <a:lnTo>
                  <a:pt x="12866" y="4559"/>
                </a:lnTo>
                <a:cubicBezTo>
                  <a:pt x="12525" y="4090"/>
                  <a:pt x="12141" y="3664"/>
                  <a:pt x="11715" y="3323"/>
                </a:cubicBezTo>
                <a:lnTo>
                  <a:pt x="12610" y="1534"/>
                </a:lnTo>
                <a:lnTo>
                  <a:pt x="9926" y="214"/>
                </a:lnTo>
                <a:lnTo>
                  <a:pt x="9074" y="1960"/>
                </a:lnTo>
                <a:cubicBezTo>
                  <a:pt x="8521" y="1832"/>
                  <a:pt x="7924" y="1790"/>
                  <a:pt x="7370" y="1790"/>
                </a:cubicBezTo>
                <a:lnTo>
                  <a:pt x="6731"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1" name="Google Shape;881;g82cd155ba8_2_55"/>
          <p:cNvSpPr/>
          <p:nvPr/>
        </p:nvSpPr>
        <p:spPr>
          <a:xfrm rot="-3173578">
            <a:off x="3032075" y="710478"/>
            <a:ext cx="501903" cy="500527"/>
          </a:xfrm>
          <a:custGeom>
            <a:avLst/>
            <a:gdLst/>
            <a:ahLst/>
            <a:cxnLst/>
            <a:rect l="l" t="t" r="r" b="b"/>
            <a:pathLst>
              <a:path w="15677" h="15634" extrusionOk="0">
                <a:moveTo>
                  <a:pt x="7625" y="4899"/>
                </a:moveTo>
                <a:cubicBezTo>
                  <a:pt x="7924" y="4899"/>
                  <a:pt x="8179" y="4942"/>
                  <a:pt x="8435" y="4984"/>
                </a:cubicBezTo>
                <a:cubicBezTo>
                  <a:pt x="8648" y="5070"/>
                  <a:pt x="8861" y="5112"/>
                  <a:pt x="9074" y="5240"/>
                </a:cubicBezTo>
                <a:cubicBezTo>
                  <a:pt x="9287" y="5325"/>
                  <a:pt x="9500" y="5496"/>
                  <a:pt x="9713" y="5666"/>
                </a:cubicBezTo>
                <a:cubicBezTo>
                  <a:pt x="10309" y="6177"/>
                  <a:pt x="10650" y="6859"/>
                  <a:pt x="10778" y="7625"/>
                </a:cubicBezTo>
                <a:cubicBezTo>
                  <a:pt x="10778" y="7881"/>
                  <a:pt x="10778" y="8179"/>
                  <a:pt x="10778" y="8435"/>
                </a:cubicBezTo>
                <a:cubicBezTo>
                  <a:pt x="10735" y="8776"/>
                  <a:pt x="10650" y="9074"/>
                  <a:pt x="10480" y="9372"/>
                </a:cubicBezTo>
                <a:cubicBezTo>
                  <a:pt x="10394" y="9542"/>
                  <a:pt x="10267" y="9713"/>
                  <a:pt x="10139" y="9883"/>
                </a:cubicBezTo>
                <a:lnTo>
                  <a:pt x="10096" y="9926"/>
                </a:lnTo>
                <a:cubicBezTo>
                  <a:pt x="9968" y="10096"/>
                  <a:pt x="9798" y="10224"/>
                  <a:pt x="9628" y="10394"/>
                </a:cubicBezTo>
                <a:cubicBezTo>
                  <a:pt x="9159" y="10778"/>
                  <a:pt x="8520" y="11033"/>
                  <a:pt x="7924" y="11076"/>
                </a:cubicBezTo>
                <a:lnTo>
                  <a:pt x="7370" y="11076"/>
                </a:lnTo>
                <a:cubicBezTo>
                  <a:pt x="7029" y="11033"/>
                  <a:pt x="6688" y="10906"/>
                  <a:pt x="6348" y="10778"/>
                </a:cubicBezTo>
                <a:cubicBezTo>
                  <a:pt x="6049" y="10607"/>
                  <a:pt x="5794" y="10437"/>
                  <a:pt x="5581" y="10181"/>
                </a:cubicBezTo>
                <a:cubicBezTo>
                  <a:pt x="5453" y="10096"/>
                  <a:pt x="5325" y="9968"/>
                  <a:pt x="5240" y="9798"/>
                </a:cubicBezTo>
                <a:cubicBezTo>
                  <a:pt x="4814" y="9287"/>
                  <a:pt x="4601" y="8605"/>
                  <a:pt x="4644" y="7924"/>
                </a:cubicBezTo>
                <a:cubicBezTo>
                  <a:pt x="4644" y="7711"/>
                  <a:pt x="4644" y="7540"/>
                  <a:pt x="4686" y="7370"/>
                </a:cubicBezTo>
                <a:cubicBezTo>
                  <a:pt x="4771" y="7114"/>
                  <a:pt x="4857" y="6859"/>
                  <a:pt x="4942" y="6646"/>
                </a:cubicBezTo>
                <a:cubicBezTo>
                  <a:pt x="5112" y="6305"/>
                  <a:pt x="5325" y="6007"/>
                  <a:pt x="5581" y="5751"/>
                </a:cubicBezTo>
                <a:cubicBezTo>
                  <a:pt x="5751" y="5623"/>
                  <a:pt x="5922" y="5453"/>
                  <a:pt x="6135" y="5325"/>
                </a:cubicBezTo>
                <a:cubicBezTo>
                  <a:pt x="6560" y="5070"/>
                  <a:pt x="7114" y="4942"/>
                  <a:pt x="7625" y="4899"/>
                </a:cubicBezTo>
                <a:close/>
                <a:moveTo>
                  <a:pt x="6731" y="0"/>
                </a:moveTo>
                <a:lnTo>
                  <a:pt x="3919" y="938"/>
                </a:lnTo>
                <a:lnTo>
                  <a:pt x="4516" y="2641"/>
                </a:lnTo>
                <a:cubicBezTo>
                  <a:pt x="4005" y="2982"/>
                  <a:pt x="3493" y="3366"/>
                  <a:pt x="3110" y="3834"/>
                </a:cubicBezTo>
                <a:lnTo>
                  <a:pt x="1534" y="3067"/>
                </a:lnTo>
                <a:lnTo>
                  <a:pt x="213" y="5709"/>
                </a:lnTo>
                <a:lnTo>
                  <a:pt x="1704" y="6433"/>
                </a:lnTo>
                <a:cubicBezTo>
                  <a:pt x="1534" y="7072"/>
                  <a:pt x="1491" y="7711"/>
                  <a:pt x="1534" y="8392"/>
                </a:cubicBezTo>
                <a:lnTo>
                  <a:pt x="0" y="8903"/>
                </a:lnTo>
                <a:lnTo>
                  <a:pt x="980" y="11715"/>
                </a:lnTo>
                <a:lnTo>
                  <a:pt x="2428" y="11246"/>
                </a:lnTo>
                <a:cubicBezTo>
                  <a:pt x="2769" y="11800"/>
                  <a:pt x="3238" y="12311"/>
                  <a:pt x="3749" y="12737"/>
                </a:cubicBezTo>
                <a:lnTo>
                  <a:pt x="3067" y="14100"/>
                </a:lnTo>
                <a:lnTo>
                  <a:pt x="5709" y="15421"/>
                </a:lnTo>
                <a:lnTo>
                  <a:pt x="6433" y="14015"/>
                </a:lnTo>
                <a:cubicBezTo>
                  <a:pt x="6845" y="14098"/>
                  <a:pt x="7258" y="14145"/>
                  <a:pt x="7682" y="14145"/>
                </a:cubicBezTo>
                <a:cubicBezTo>
                  <a:pt x="7915" y="14145"/>
                  <a:pt x="8151" y="14131"/>
                  <a:pt x="8392" y="14100"/>
                </a:cubicBezTo>
                <a:lnTo>
                  <a:pt x="8903" y="15634"/>
                </a:lnTo>
                <a:lnTo>
                  <a:pt x="11758" y="14697"/>
                </a:lnTo>
                <a:lnTo>
                  <a:pt x="11204" y="13078"/>
                </a:lnTo>
                <a:cubicBezTo>
                  <a:pt x="11715" y="12737"/>
                  <a:pt x="12183" y="12311"/>
                  <a:pt x="12567" y="11800"/>
                </a:cubicBezTo>
                <a:lnTo>
                  <a:pt x="14143" y="12567"/>
                </a:lnTo>
                <a:lnTo>
                  <a:pt x="15464" y="9926"/>
                </a:lnTo>
                <a:lnTo>
                  <a:pt x="13760" y="9074"/>
                </a:lnTo>
                <a:cubicBezTo>
                  <a:pt x="13887" y="8520"/>
                  <a:pt x="13887" y="7924"/>
                  <a:pt x="13845" y="7327"/>
                </a:cubicBezTo>
                <a:lnTo>
                  <a:pt x="15677" y="6731"/>
                </a:lnTo>
                <a:lnTo>
                  <a:pt x="14697" y="3919"/>
                </a:lnTo>
                <a:lnTo>
                  <a:pt x="12865" y="4558"/>
                </a:lnTo>
                <a:cubicBezTo>
                  <a:pt x="12524" y="4090"/>
                  <a:pt x="12183" y="3664"/>
                  <a:pt x="11758" y="3280"/>
                </a:cubicBezTo>
                <a:lnTo>
                  <a:pt x="12609" y="1534"/>
                </a:lnTo>
                <a:lnTo>
                  <a:pt x="9926" y="213"/>
                </a:lnTo>
                <a:lnTo>
                  <a:pt x="9074" y="1917"/>
                </a:lnTo>
                <a:cubicBezTo>
                  <a:pt x="8658" y="1821"/>
                  <a:pt x="8219" y="1774"/>
                  <a:pt x="7792" y="1774"/>
                </a:cubicBezTo>
                <a:cubicBezTo>
                  <a:pt x="7649" y="1774"/>
                  <a:pt x="7508" y="1779"/>
                  <a:pt x="7370" y="1789"/>
                </a:cubicBezTo>
                <a:lnTo>
                  <a:pt x="6731" y="0"/>
                </a:lnTo>
                <a:close/>
              </a:path>
            </a:pathLst>
          </a:custGeom>
          <a:solidFill>
            <a:srgbClr val="48FF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8FFD5"/>
              </a:solidFill>
              <a:latin typeface="Arial"/>
              <a:ea typeface="Arial"/>
              <a:cs typeface="Arial"/>
              <a:sym typeface="Arial"/>
            </a:endParaRPr>
          </a:p>
        </p:txBody>
      </p:sp>
      <p:sp>
        <p:nvSpPr>
          <p:cNvPr id="882" name="Google Shape;882;g82cd155ba8_2_55"/>
          <p:cNvSpPr/>
          <p:nvPr/>
        </p:nvSpPr>
        <p:spPr>
          <a:xfrm>
            <a:off x="6406139" y="804152"/>
            <a:ext cx="267858" cy="59329"/>
          </a:xfrm>
          <a:custGeom>
            <a:avLst/>
            <a:gdLst/>
            <a:ahLst/>
            <a:cxnLst/>
            <a:rect l="l" t="t" r="r" b="b"/>
            <a:pathLst>
              <a:path w="5964" h="1321" extrusionOk="0">
                <a:moveTo>
                  <a:pt x="0" y="0"/>
                </a:moveTo>
                <a:lnTo>
                  <a:pt x="0" y="1321"/>
                </a:lnTo>
                <a:lnTo>
                  <a:pt x="5964" y="1321"/>
                </a:lnTo>
                <a:lnTo>
                  <a:pt x="5964"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8FFD5"/>
              </a:solidFill>
              <a:latin typeface="Arial"/>
              <a:ea typeface="Arial"/>
              <a:cs typeface="Arial"/>
              <a:sym typeface="Arial"/>
            </a:endParaRPr>
          </a:p>
        </p:txBody>
      </p:sp>
      <p:sp>
        <p:nvSpPr>
          <p:cNvPr id="883" name="Google Shape;883;g82cd155ba8_2_55"/>
          <p:cNvSpPr/>
          <p:nvPr/>
        </p:nvSpPr>
        <p:spPr>
          <a:xfrm>
            <a:off x="6828947" y="804152"/>
            <a:ext cx="1568883" cy="59329"/>
          </a:xfrm>
          <a:custGeom>
            <a:avLst/>
            <a:gdLst/>
            <a:ahLst/>
            <a:cxnLst/>
            <a:rect l="l" t="t" r="r" b="b"/>
            <a:pathLst>
              <a:path w="34932" h="1321" extrusionOk="0">
                <a:moveTo>
                  <a:pt x="0" y="0"/>
                </a:moveTo>
                <a:lnTo>
                  <a:pt x="0" y="1321"/>
                </a:lnTo>
                <a:lnTo>
                  <a:pt x="34931" y="1321"/>
                </a:lnTo>
                <a:lnTo>
                  <a:pt x="34931" y="0"/>
                </a:lnTo>
                <a:close/>
              </a:path>
            </a:pathLst>
          </a:custGeom>
          <a:solidFill>
            <a:srgbClr val="48FF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8FFD5"/>
              </a:solidFill>
              <a:latin typeface="Arial"/>
              <a:ea typeface="Arial"/>
              <a:cs typeface="Arial"/>
              <a:sym typeface="Arial"/>
            </a:endParaRPr>
          </a:p>
        </p:txBody>
      </p:sp>
      <p:sp>
        <p:nvSpPr>
          <p:cNvPr id="884" name="Google Shape;884;g82cd155ba8_2_55"/>
          <p:cNvSpPr/>
          <p:nvPr/>
        </p:nvSpPr>
        <p:spPr>
          <a:xfrm>
            <a:off x="6406139" y="983982"/>
            <a:ext cx="267858" cy="61261"/>
          </a:xfrm>
          <a:custGeom>
            <a:avLst/>
            <a:gdLst/>
            <a:ahLst/>
            <a:cxnLst/>
            <a:rect l="l" t="t" r="r" b="b"/>
            <a:pathLst>
              <a:path w="5964" h="1364" extrusionOk="0">
                <a:moveTo>
                  <a:pt x="0" y="0"/>
                </a:moveTo>
                <a:lnTo>
                  <a:pt x="0" y="1364"/>
                </a:lnTo>
                <a:lnTo>
                  <a:pt x="5964" y="1364"/>
                </a:lnTo>
                <a:lnTo>
                  <a:pt x="5964" y="0"/>
                </a:lnTo>
                <a:close/>
              </a:path>
            </a:pathLst>
          </a:custGeom>
          <a:solidFill>
            <a:srgbClr val="48FF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8FFD5"/>
              </a:solidFill>
              <a:latin typeface="Arial"/>
              <a:ea typeface="Arial"/>
              <a:cs typeface="Arial"/>
              <a:sym typeface="Arial"/>
            </a:endParaRPr>
          </a:p>
        </p:txBody>
      </p:sp>
      <p:sp>
        <p:nvSpPr>
          <p:cNvPr id="885" name="Google Shape;885;g82cd155ba8_2_55"/>
          <p:cNvSpPr/>
          <p:nvPr/>
        </p:nvSpPr>
        <p:spPr>
          <a:xfrm>
            <a:off x="6828947" y="983982"/>
            <a:ext cx="1568883" cy="61261"/>
          </a:xfrm>
          <a:custGeom>
            <a:avLst/>
            <a:gdLst/>
            <a:ahLst/>
            <a:cxnLst/>
            <a:rect l="l" t="t" r="r" b="b"/>
            <a:pathLst>
              <a:path w="34932" h="1364" extrusionOk="0">
                <a:moveTo>
                  <a:pt x="0" y="0"/>
                </a:moveTo>
                <a:lnTo>
                  <a:pt x="0" y="1364"/>
                </a:lnTo>
                <a:lnTo>
                  <a:pt x="34931" y="1364"/>
                </a:lnTo>
                <a:lnTo>
                  <a:pt x="34931"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8FFD5"/>
              </a:solidFill>
              <a:latin typeface="Arial"/>
              <a:ea typeface="Arial"/>
              <a:cs typeface="Arial"/>
              <a:sym typeface="Arial"/>
            </a:endParaRPr>
          </a:p>
        </p:txBody>
      </p:sp>
      <p:sp>
        <p:nvSpPr>
          <p:cNvPr id="886" name="Google Shape;886;g82cd155ba8_2_55"/>
          <p:cNvSpPr/>
          <p:nvPr/>
        </p:nvSpPr>
        <p:spPr>
          <a:xfrm>
            <a:off x="6406139" y="1165742"/>
            <a:ext cx="267858" cy="59329"/>
          </a:xfrm>
          <a:custGeom>
            <a:avLst/>
            <a:gdLst/>
            <a:ahLst/>
            <a:cxnLst/>
            <a:rect l="l" t="t" r="r" b="b"/>
            <a:pathLst>
              <a:path w="5964" h="1321" extrusionOk="0">
                <a:moveTo>
                  <a:pt x="0" y="0"/>
                </a:moveTo>
                <a:lnTo>
                  <a:pt x="0" y="1321"/>
                </a:lnTo>
                <a:lnTo>
                  <a:pt x="5964" y="1321"/>
                </a:lnTo>
                <a:lnTo>
                  <a:pt x="5964" y="0"/>
                </a:lnTo>
                <a:close/>
              </a:path>
            </a:pathLst>
          </a:custGeom>
          <a:solidFill>
            <a:srgbClr val="48FF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8FFD5"/>
              </a:solidFill>
              <a:latin typeface="Arial"/>
              <a:ea typeface="Arial"/>
              <a:cs typeface="Arial"/>
              <a:sym typeface="Arial"/>
            </a:endParaRPr>
          </a:p>
        </p:txBody>
      </p:sp>
      <p:sp>
        <p:nvSpPr>
          <p:cNvPr id="887" name="Google Shape;887;g82cd155ba8_2_55"/>
          <p:cNvSpPr/>
          <p:nvPr/>
        </p:nvSpPr>
        <p:spPr>
          <a:xfrm>
            <a:off x="6828947" y="1165742"/>
            <a:ext cx="991084" cy="59329"/>
          </a:xfrm>
          <a:custGeom>
            <a:avLst/>
            <a:gdLst/>
            <a:ahLst/>
            <a:cxnLst/>
            <a:rect l="l" t="t" r="r" b="b"/>
            <a:pathLst>
              <a:path w="22067" h="1321" extrusionOk="0">
                <a:moveTo>
                  <a:pt x="0" y="0"/>
                </a:moveTo>
                <a:lnTo>
                  <a:pt x="0" y="1321"/>
                </a:lnTo>
                <a:lnTo>
                  <a:pt x="22066" y="1321"/>
                </a:lnTo>
                <a:lnTo>
                  <a:pt x="22066" y="0"/>
                </a:lnTo>
                <a:close/>
              </a:path>
            </a:pathLst>
          </a:custGeom>
          <a:solidFill>
            <a:srgbClr val="48FF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8FFD5"/>
              </a:solidFill>
              <a:latin typeface="Arial"/>
              <a:ea typeface="Arial"/>
              <a:cs typeface="Arial"/>
              <a:sym typeface="Arial"/>
            </a:endParaRPr>
          </a:p>
        </p:txBody>
      </p:sp>
      <p:sp>
        <p:nvSpPr>
          <p:cNvPr id="888" name="Google Shape;888;g82cd155ba8_2_55"/>
          <p:cNvSpPr/>
          <p:nvPr/>
        </p:nvSpPr>
        <p:spPr>
          <a:xfrm>
            <a:off x="6406139" y="1347503"/>
            <a:ext cx="267858" cy="59329"/>
          </a:xfrm>
          <a:custGeom>
            <a:avLst/>
            <a:gdLst/>
            <a:ahLst/>
            <a:cxnLst/>
            <a:rect l="l" t="t" r="r" b="b"/>
            <a:pathLst>
              <a:path w="5964" h="1321" extrusionOk="0">
                <a:moveTo>
                  <a:pt x="0" y="0"/>
                </a:moveTo>
                <a:lnTo>
                  <a:pt x="0" y="1321"/>
                </a:lnTo>
                <a:lnTo>
                  <a:pt x="5964" y="1321"/>
                </a:lnTo>
                <a:lnTo>
                  <a:pt x="5964" y="0"/>
                </a:lnTo>
                <a:close/>
              </a:path>
            </a:pathLst>
          </a:custGeom>
          <a:solidFill>
            <a:srgbClr val="0E2A4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8FFD5"/>
              </a:solidFill>
              <a:latin typeface="Arial"/>
              <a:ea typeface="Arial"/>
              <a:cs typeface="Arial"/>
              <a:sym typeface="Arial"/>
            </a:endParaRPr>
          </a:p>
        </p:txBody>
      </p:sp>
      <p:sp>
        <p:nvSpPr>
          <p:cNvPr id="889" name="Google Shape;889;g82cd155ba8_2_55"/>
          <p:cNvSpPr/>
          <p:nvPr/>
        </p:nvSpPr>
        <p:spPr>
          <a:xfrm>
            <a:off x="6828947" y="1347503"/>
            <a:ext cx="991084" cy="59329"/>
          </a:xfrm>
          <a:custGeom>
            <a:avLst/>
            <a:gdLst/>
            <a:ahLst/>
            <a:cxnLst/>
            <a:rect l="l" t="t" r="r" b="b"/>
            <a:pathLst>
              <a:path w="22067" h="1321" extrusionOk="0">
                <a:moveTo>
                  <a:pt x="0" y="0"/>
                </a:moveTo>
                <a:lnTo>
                  <a:pt x="0" y="1321"/>
                </a:lnTo>
                <a:lnTo>
                  <a:pt x="22066" y="1321"/>
                </a:lnTo>
                <a:lnTo>
                  <a:pt x="22066" y="0"/>
                </a:lnTo>
                <a:close/>
              </a:path>
            </a:pathLst>
          </a:custGeom>
          <a:solidFill>
            <a:srgbClr val="48FF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8FFD5"/>
              </a:solidFill>
              <a:latin typeface="Arial"/>
              <a:ea typeface="Arial"/>
              <a:cs typeface="Arial"/>
              <a:sym typeface="Arial"/>
            </a:endParaRPr>
          </a:p>
        </p:txBody>
      </p:sp>
      <p:sp>
        <p:nvSpPr>
          <p:cNvPr id="890" name="Google Shape;890;g82cd155ba8_2_55"/>
          <p:cNvSpPr/>
          <p:nvPr/>
        </p:nvSpPr>
        <p:spPr>
          <a:xfrm>
            <a:off x="6101900" y="869185"/>
            <a:ext cx="141654" cy="552963"/>
          </a:xfrm>
          <a:custGeom>
            <a:avLst/>
            <a:gdLst/>
            <a:ahLst/>
            <a:cxnLst/>
            <a:rect l="l" t="t" r="r" b="b"/>
            <a:pathLst>
              <a:path w="3154" h="12312" fill="none" extrusionOk="0">
                <a:moveTo>
                  <a:pt x="3153" y="12311"/>
                </a:moveTo>
                <a:lnTo>
                  <a:pt x="1" y="12311"/>
                </a:lnTo>
                <a:lnTo>
                  <a:pt x="1" y="0"/>
                </a:lnTo>
                <a:lnTo>
                  <a:pt x="3068" y="0"/>
                </a:lnTo>
              </a:path>
            </a:pathLst>
          </a:custGeom>
          <a:solidFill>
            <a:srgbClr val="48FFD5"/>
          </a:solidFill>
          <a:ln w="13850" cap="flat" cmpd="sng">
            <a:solidFill>
              <a:srgbClr val="48FFD5"/>
            </a:solidFill>
            <a:prstDash val="solid"/>
            <a:miter lim="4259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8FFD5"/>
              </a:solidFill>
              <a:latin typeface="Arial"/>
              <a:ea typeface="Arial"/>
              <a:cs typeface="Arial"/>
              <a:sym typeface="Arial"/>
            </a:endParaRPr>
          </a:p>
        </p:txBody>
      </p:sp>
      <p:sp>
        <p:nvSpPr>
          <p:cNvPr id="891" name="Google Shape;891;g82cd155ba8_2_55"/>
          <p:cNvSpPr/>
          <p:nvPr/>
        </p:nvSpPr>
        <p:spPr>
          <a:xfrm>
            <a:off x="523596" y="911573"/>
            <a:ext cx="1335660" cy="80014"/>
          </a:xfrm>
          <a:custGeom>
            <a:avLst/>
            <a:gdLst/>
            <a:ahLst/>
            <a:cxnLst/>
            <a:rect l="l" t="t" r="r" b="b"/>
            <a:pathLst>
              <a:path w="22067" h="1322" extrusionOk="0">
                <a:moveTo>
                  <a:pt x="0" y="1"/>
                </a:moveTo>
                <a:lnTo>
                  <a:pt x="0" y="1321"/>
                </a:lnTo>
                <a:lnTo>
                  <a:pt x="22066" y="1321"/>
                </a:lnTo>
                <a:lnTo>
                  <a:pt x="2206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8FFD5"/>
              </a:solidFill>
              <a:latin typeface="Arial"/>
              <a:ea typeface="Arial"/>
              <a:cs typeface="Arial"/>
              <a:sym typeface="Arial"/>
            </a:endParaRPr>
          </a:p>
        </p:txBody>
      </p:sp>
      <p:sp>
        <p:nvSpPr>
          <p:cNvPr id="892" name="Google Shape;892;g82cd155ba8_2_55"/>
          <p:cNvSpPr/>
          <p:nvPr/>
        </p:nvSpPr>
        <p:spPr>
          <a:xfrm>
            <a:off x="523596" y="1153907"/>
            <a:ext cx="1335660" cy="82617"/>
          </a:xfrm>
          <a:custGeom>
            <a:avLst/>
            <a:gdLst/>
            <a:ahLst/>
            <a:cxnLst/>
            <a:rect l="l" t="t" r="r" b="b"/>
            <a:pathLst>
              <a:path w="22067" h="1365" extrusionOk="0">
                <a:moveTo>
                  <a:pt x="0" y="1"/>
                </a:moveTo>
                <a:lnTo>
                  <a:pt x="0" y="1364"/>
                </a:lnTo>
                <a:lnTo>
                  <a:pt x="22066" y="1364"/>
                </a:lnTo>
                <a:lnTo>
                  <a:pt x="22066" y="1"/>
                </a:lnTo>
                <a:close/>
              </a:path>
            </a:pathLst>
          </a:custGeom>
          <a:solidFill>
            <a:srgbClr val="48FF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8FFD5"/>
              </a:solidFill>
              <a:latin typeface="Arial"/>
              <a:ea typeface="Arial"/>
              <a:cs typeface="Arial"/>
              <a:sym typeface="Arial"/>
            </a:endParaRPr>
          </a:p>
        </p:txBody>
      </p:sp>
      <p:sp>
        <p:nvSpPr>
          <p:cNvPr id="893" name="Google Shape;893;g82cd155ba8_2_55"/>
          <p:cNvSpPr/>
          <p:nvPr/>
        </p:nvSpPr>
        <p:spPr>
          <a:xfrm>
            <a:off x="6580967" y="2995135"/>
            <a:ext cx="1929800" cy="381875"/>
          </a:xfrm>
          <a:custGeom>
            <a:avLst/>
            <a:gdLst/>
            <a:ahLst/>
            <a:cxnLst/>
            <a:rect l="l" t="t" r="r" b="b"/>
            <a:pathLst>
              <a:path w="60278" h="11928" fill="none" extrusionOk="0">
                <a:moveTo>
                  <a:pt x="0" y="0"/>
                </a:moveTo>
                <a:lnTo>
                  <a:pt x="60277" y="0"/>
                </a:lnTo>
                <a:lnTo>
                  <a:pt x="60277" y="11928"/>
                </a:lnTo>
                <a:lnTo>
                  <a:pt x="0" y="11928"/>
                </a:lnTo>
                <a:close/>
              </a:path>
            </a:pathLst>
          </a:custGeom>
          <a:solidFill>
            <a:srgbClr val="1EFFC1"/>
          </a:solidFill>
          <a:ln w="13850" cap="flat" cmpd="sng">
            <a:solidFill>
              <a:srgbClr val="48FFD5"/>
            </a:solidFill>
            <a:prstDash val="solid"/>
            <a:miter lim="4259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4" name="Google Shape;894;g82cd155ba8_2_55"/>
          <p:cNvSpPr txBox="1">
            <a:spLocks noGrp="1"/>
          </p:cNvSpPr>
          <p:nvPr>
            <p:ph type="subTitle" idx="1"/>
          </p:nvPr>
        </p:nvSpPr>
        <p:spPr>
          <a:xfrm>
            <a:off x="2206050" y="1329475"/>
            <a:ext cx="4623000" cy="614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800"/>
              <a:buNone/>
            </a:pPr>
            <a:r>
              <a:rPr lang="en-IN" sz="3200" b="1">
                <a:solidFill>
                  <a:schemeClr val="dk2"/>
                </a:solidFill>
                <a:latin typeface="Roboto"/>
                <a:ea typeface="Roboto"/>
                <a:cs typeface="Roboto"/>
                <a:sym typeface="Roboto"/>
              </a:rPr>
              <a:t>DEPLOYMENT</a:t>
            </a:r>
            <a:endParaRPr sz="3200" b="1">
              <a:solidFill>
                <a:schemeClr val="dk2"/>
              </a:solidFill>
              <a:latin typeface="Roboto"/>
              <a:ea typeface="Roboto"/>
              <a:cs typeface="Roboto"/>
              <a:sym typeface="Roboto"/>
            </a:endParaRPr>
          </a:p>
        </p:txBody>
      </p:sp>
      <p:cxnSp>
        <p:nvCxnSpPr>
          <p:cNvPr id="895" name="Google Shape;895;g82cd155ba8_2_55"/>
          <p:cNvCxnSpPr/>
          <p:nvPr/>
        </p:nvCxnSpPr>
        <p:spPr>
          <a:xfrm rot="10800000" flipH="1">
            <a:off x="2234975" y="1882900"/>
            <a:ext cx="4623000" cy="15300"/>
          </a:xfrm>
          <a:prstGeom prst="straightConnector1">
            <a:avLst/>
          </a:prstGeom>
          <a:noFill/>
          <a:ln w="9525" cap="flat" cmpd="sng">
            <a:solidFill>
              <a:schemeClr val="dk2"/>
            </a:solidFill>
            <a:prstDash val="solid"/>
            <a:round/>
            <a:headEnd type="none" w="med" len="med"/>
            <a:tailEnd type="none" w="med" len="med"/>
          </a:ln>
        </p:spPr>
      </p:cxnSp>
      <p:sp>
        <p:nvSpPr>
          <p:cNvPr id="896" name="Google Shape;896;g82cd155ba8_2_55"/>
          <p:cNvSpPr txBox="1"/>
          <p:nvPr/>
        </p:nvSpPr>
        <p:spPr>
          <a:xfrm>
            <a:off x="2265600" y="2020650"/>
            <a:ext cx="4623000" cy="1601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IN" sz="1500" b="1">
                <a:solidFill>
                  <a:schemeClr val="dk2"/>
                </a:solidFill>
                <a:latin typeface="Roboto"/>
                <a:ea typeface="Roboto"/>
                <a:cs typeface="Roboto"/>
                <a:sym typeface="Roboto"/>
              </a:rPr>
              <a:t>We have tried to deploy our model locally, using Flask. We have created a frontend using HTML, CSS and JavaScript, and the backend of the app is being handled using Flask. As of now the model is being deployed locally, and we are attempting to deploy it on a cloud based platform.</a:t>
            </a:r>
            <a:endParaRPr sz="1500" b="1">
              <a:solidFill>
                <a:schemeClr val="dk2"/>
              </a:solidFill>
              <a:latin typeface="Roboto"/>
              <a:ea typeface="Roboto"/>
              <a:cs typeface="Roboto"/>
              <a:sym typeface="Roboto"/>
            </a:endParaRPr>
          </a:p>
        </p:txBody>
      </p:sp>
      <p:sp>
        <p:nvSpPr>
          <p:cNvPr id="897" name="Google Shape;897;g82cd155ba8_2_55"/>
          <p:cNvSpPr/>
          <p:nvPr/>
        </p:nvSpPr>
        <p:spPr>
          <a:xfrm>
            <a:off x="637367" y="1623535"/>
            <a:ext cx="1929800" cy="381875"/>
          </a:xfrm>
          <a:custGeom>
            <a:avLst/>
            <a:gdLst/>
            <a:ahLst/>
            <a:cxnLst/>
            <a:rect l="l" t="t" r="r" b="b"/>
            <a:pathLst>
              <a:path w="60278" h="11928" fill="none" extrusionOk="0">
                <a:moveTo>
                  <a:pt x="0" y="0"/>
                </a:moveTo>
                <a:lnTo>
                  <a:pt x="60277" y="0"/>
                </a:lnTo>
                <a:lnTo>
                  <a:pt x="60277" y="11928"/>
                </a:lnTo>
                <a:lnTo>
                  <a:pt x="0" y="11928"/>
                </a:lnTo>
                <a:close/>
              </a:path>
            </a:pathLst>
          </a:custGeom>
          <a:solidFill>
            <a:srgbClr val="1EFFC1"/>
          </a:solidFill>
          <a:ln w="13850" cap="flat" cmpd="sng">
            <a:solidFill>
              <a:srgbClr val="48FFD5"/>
            </a:solidFill>
            <a:prstDash val="solid"/>
            <a:miter lim="4259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901"/>
        <p:cNvGrpSpPr/>
        <p:nvPr/>
      </p:nvGrpSpPr>
      <p:grpSpPr>
        <a:xfrm>
          <a:off x="0" y="0"/>
          <a:ext cx="0" cy="0"/>
          <a:chOff x="0" y="0"/>
          <a:chExt cx="0" cy="0"/>
        </a:xfrm>
      </p:grpSpPr>
      <p:sp>
        <p:nvSpPr>
          <p:cNvPr id="902" name="Google Shape;902;g82cd155ba8_2_46"/>
          <p:cNvSpPr txBox="1">
            <a:spLocks noGrp="1"/>
          </p:cNvSpPr>
          <p:nvPr>
            <p:ph type="ctrTitle" idx="4"/>
          </p:nvPr>
        </p:nvSpPr>
        <p:spPr>
          <a:xfrm>
            <a:off x="288098" y="245227"/>
            <a:ext cx="8739000" cy="6066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3000"/>
              <a:buNone/>
            </a:pPr>
            <a:r>
              <a:rPr lang="en-IN" sz="3200">
                <a:solidFill>
                  <a:srgbClr val="42FFB7"/>
                </a:solidFill>
              </a:rPr>
              <a:t>FRONT END - HOME PAGE</a:t>
            </a:r>
            <a:endParaRPr sz="3200">
              <a:solidFill>
                <a:srgbClr val="42FFB7"/>
              </a:solidFill>
            </a:endParaRPr>
          </a:p>
        </p:txBody>
      </p:sp>
      <p:cxnSp>
        <p:nvCxnSpPr>
          <p:cNvPr id="903" name="Google Shape;903;g82cd155ba8_2_46"/>
          <p:cNvCxnSpPr/>
          <p:nvPr/>
        </p:nvCxnSpPr>
        <p:spPr>
          <a:xfrm>
            <a:off x="267311" y="851827"/>
            <a:ext cx="8521500" cy="0"/>
          </a:xfrm>
          <a:prstGeom prst="straightConnector1">
            <a:avLst/>
          </a:prstGeom>
          <a:noFill/>
          <a:ln w="9525" cap="flat" cmpd="sng">
            <a:solidFill>
              <a:srgbClr val="48FFD5"/>
            </a:solidFill>
            <a:prstDash val="solid"/>
            <a:round/>
            <a:headEnd type="none" w="sm" len="sm"/>
            <a:tailEnd type="none" w="sm" len="sm"/>
          </a:ln>
        </p:spPr>
      </p:cxnSp>
      <p:pic>
        <p:nvPicPr>
          <p:cNvPr id="904" name="Google Shape;904;g82cd155ba8_2_46"/>
          <p:cNvPicPr preferRelativeResize="0"/>
          <p:nvPr/>
        </p:nvPicPr>
        <p:blipFill>
          <a:blip r:embed="rId3">
            <a:alphaModFix/>
          </a:blip>
          <a:stretch>
            <a:fillRect/>
          </a:stretch>
        </p:blipFill>
        <p:spPr>
          <a:xfrm>
            <a:off x="916250" y="942002"/>
            <a:ext cx="7482696" cy="3986874"/>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908"/>
        <p:cNvGrpSpPr/>
        <p:nvPr/>
      </p:nvGrpSpPr>
      <p:grpSpPr>
        <a:xfrm>
          <a:off x="0" y="0"/>
          <a:ext cx="0" cy="0"/>
          <a:chOff x="0" y="0"/>
          <a:chExt cx="0" cy="0"/>
        </a:xfrm>
      </p:grpSpPr>
      <p:pic>
        <p:nvPicPr>
          <p:cNvPr id="909" name="Google Shape;909;g82cd155ba8_2_87"/>
          <p:cNvPicPr preferRelativeResize="0"/>
          <p:nvPr/>
        </p:nvPicPr>
        <p:blipFill>
          <a:blip r:embed="rId3">
            <a:alphaModFix/>
          </a:blip>
          <a:stretch>
            <a:fillRect/>
          </a:stretch>
        </p:blipFill>
        <p:spPr>
          <a:xfrm>
            <a:off x="908925" y="942002"/>
            <a:ext cx="7497350" cy="3986872"/>
          </a:xfrm>
          <a:prstGeom prst="rect">
            <a:avLst/>
          </a:prstGeom>
          <a:noFill/>
          <a:ln>
            <a:noFill/>
          </a:ln>
        </p:spPr>
      </p:pic>
      <p:cxnSp>
        <p:nvCxnSpPr>
          <p:cNvPr id="910" name="Google Shape;910;g82cd155ba8_2_87"/>
          <p:cNvCxnSpPr/>
          <p:nvPr/>
        </p:nvCxnSpPr>
        <p:spPr>
          <a:xfrm>
            <a:off x="267311" y="851827"/>
            <a:ext cx="8521500" cy="0"/>
          </a:xfrm>
          <a:prstGeom prst="straightConnector1">
            <a:avLst/>
          </a:prstGeom>
          <a:noFill/>
          <a:ln w="9525" cap="flat" cmpd="sng">
            <a:solidFill>
              <a:srgbClr val="48FFD5"/>
            </a:solidFill>
            <a:prstDash val="solid"/>
            <a:round/>
            <a:headEnd type="none" w="sm" len="sm"/>
            <a:tailEnd type="none" w="sm" len="sm"/>
          </a:ln>
        </p:spPr>
      </p:cxnSp>
      <p:sp>
        <p:nvSpPr>
          <p:cNvPr id="911" name="Google Shape;911;g82cd155ba8_2_87"/>
          <p:cNvSpPr txBox="1">
            <a:spLocks noGrp="1"/>
          </p:cNvSpPr>
          <p:nvPr>
            <p:ph type="ctrTitle" idx="4"/>
          </p:nvPr>
        </p:nvSpPr>
        <p:spPr>
          <a:xfrm>
            <a:off x="288098" y="245227"/>
            <a:ext cx="8739000" cy="6066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3000"/>
              <a:buNone/>
            </a:pPr>
            <a:r>
              <a:rPr lang="en-IN" sz="3200">
                <a:solidFill>
                  <a:srgbClr val="42FFB7"/>
                </a:solidFill>
              </a:rPr>
              <a:t>FRONT END - PREDICTED PAGE</a:t>
            </a:r>
            <a:endParaRPr sz="3200">
              <a:solidFill>
                <a:srgbClr val="42FFB7"/>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915"/>
        <p:cNvGrpSpPr/>
        <p:nvPr/>
      </p:nvGrpSpPr>
      <p:grpSpPr>
        <a:xfrm>
          <a:off x="0" y="0"/>
          <a:ext cx="0" cy="0"/>
          <a:chOff x="0" y="0"/>
          <a:chExt cx="0" cy="0"/>
        </a:xfrm>
      </p:grpSpPr>
      <p:sp>
        <p:nvSpPr>
          <p:cNvPr id="916" name="Google Shape;916;p30"/>
          <p:cNvSpPr txBox="1">
            <a:spLocks noGrp="1"/>
          </p:cNvSpPr>
          <p:nvPr>
            <p:ph type="ctrTitle" idx="4"/>
          </p:nvPr>
        </p:nvSpPr>
        <p:spPr>
          <a:xfrm>
            <a:off x="288098" y="360680"/>
            <a:ext cx="8738944" cy="6066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3000"/>
              <a:buNone/>
            </a:pPr>
            <a:r>
              <a:rPr lang="en-IN" sz="3200">
                <a:solidFill>
                  <a:srgbClr val="42FFB7"/>
                </a:solidFill>
              </a:rPr>
              <a:t>CONCLUSION</a:t>
            </a:r>
            <a:endParaRPr sz="3200">
              <a:solidFill>
                <a:srgbClr val="42FFB7"/>
              </a:solidFill>
            </a:endParaRPr>
          </a:p>
        </p:txBody>
      </p:sp>
      <p:cxnSp>
        <p:nvCxnSpPr>
          <p:cNvPr id="917" name="Google Shape;917;p30"/>
          <p:cNvCxnSpPr/>
          <p:nvPr/>
        </p:nvCxnSpPr>
        <p:spPr>
          <a:xfrm>
            <a:off x="288098" y="967280"/>
            <a:ext cx="8521476" cy="0"/>
          </a:xfrm>
          <a:prstGeom prst="straightConnector1">
            <a:avLst/>
          </a:prstGeom>
          <a:noFill/>
          <a:ln w="9525" cap="flat" cmpd="sng">
            <a:solidFill>
              <a:srgbClr val="48FFD5"/>
            </a:solidFill>
            <a:prstDash val="solid"/>
            <a:round/>
            <a:headEnd type="none" w="sm" len="sm"/>
            <a:tailEnd type="none" w="sm" len="sm"/>
          </a:ln>
        </p:spPr>
      </p:cxnSp>
      <p:sp>
        <p:nvSpPr>
          <p:cNvPr id="918" name="Google Shape;918;p30"/>
          <p:cNvSpPr txBox="1"/>
          <p:nvPr/>
        </p:nvSpPr>
        <p:spPr>
          <a:xfrm>
            <a:off x="479422" y="1313891"/>
            <a:ext cx="8097253" cy="3655149"/>
          </a:xfrm>
          <a:prstGeom prst="rect">
            <a:avLst/>
          </a:prstGeom>
          <a:noFill/>
          <a:ln>
            <a:noFill/>
          </a:ln>
        </p:spPr>
        <p:txBody>
          <a:bodyPr spcFirstLastPara="1" wrap="square" lIns="91425" tIns="45700" rIns="91425" bIns="45700" anchor="t" anchorCtr="0">
            <a:normAutofit/>
          </a:bodyPr>
          <a:lstStyle/>
          <a:p>
            <a:pPr marL="228600" marR="0" lvl="0" indent="-224472" algn="just" rtl="0">
              <a:lnSpc>
                <a:spcPct val="80000"/>
              </a:lnSpc>
              <a:spcBef>
                <a:spcPts val="0"/>
              </a:spcBef>
              <a:spcAft>
                <a:spcPts val="0"/>
              </a:spcAft>
              <a:buClr>
                <a:srgbClr val="D5D5D5"/>
              </a:buClr>
              <a:buSzPts val="1600"/>
              <a:buFont typeface="Roboto"/>
              <a:buChar char="•"/>
            </a:pPr>
            <a:r>
              <a:rPr lang="en-IN" sz="1600" i="0" u="none" strike="noStrike" cap="none">
                <a:solidFill>
                  <a:srgbClr val="D5D5D5"/>
                </a:solidFill>
                <a:latin typeface="Roboto"/>
                <a:ea typeface="Roboto"/>
                <a:cs typeface="Roboto"/>
                <a:sym typeface="Roboto"/>
              </a:rPr>
              <a:t>We were able to successfully generate/predict the next words of a given phrase or a word.</a:t>
            </a:r>
            <a:endParaRPr sz="1600">
              <a:solidFill>
                <a:srgbClr val="D5D5D5"/>
              </a:solidFill>
              <a:latin typeface="Roboto"/>
              <a:ea typeface="Roboto"/>
              <a:cs typeface="Roboto"/>
              <a:sym typeface="Roboto"/>
            </a:endParaRPr>
          </a:p>
          <a:p>
            <a:pPr marL="228600" marR="0" lvl="0" indent="-224472" algn="just" rtl="0">
              <a:lnSpc>
                <a:spcPct val="80000"/>
              </a:lnSpc>
              <a:spcBef>
                <a:spcPts val="1000"/>
              </a:spcBef>
              <a:spcAft>
                <a:spcPts val="0"/>
              </a:spcAft>
              <a:buClr>
                <a:srgbClr val="D5D5D5"/>
              </a:buClr>
              <a:buSzPts val="1600"/>
              <a:buFont typeface="Roboto"/>
              <a:buChar char="•"/>
            </a:pPr>
            <a:r>
              <a:rPr lang="en-IN" sz="1600" i="0" u="none" strike="noStrike" cap="none">
                <a:solidFill>
                  <a:srgbClr val="D5D5D5"/>
                </a:solidFill>
                <a:latin typeface="Roboto"/>
                <a:ea typeface="Roboto"/>
                <a:cs typeface="Roboto"/>
                <a:sym typeface="Roboto"/>
              </a:rPr>
              <a:t>The words generated by the model were proper English words, there were no misspelling and most of the sentences were realistic. This shows that the model has a good understanding of how letters are combined to form different words. Even though it is very obvious to do for a human, but for a computer model to give a reasonable performance at word formation is itself a huge feat.</a:t>
            </a:r>
            <a:endParaRPr sz="1600">
              <a:solidFill>
                <a:srgbClr val="D5D5D5"/>
              </a:solidFill>
              <a:latin typeface="Roboto"/>
              <a:ea typeface="Roboto"/>
              <a:cs typeface="Roboto"/>
              <a:sym typeface="Roboto"/>
            </a:endParaRPr>
          </a:p>
          <a:p>
            <a:pPr marL="228600" marR="0" lvl="0" indent="-224472" algn="just" rtl="0">
              <a:lnSpc>
                <a:spcPct val="80000"/>
              </a:lnSpc>
              <a:spcBef>
                <a:spcPts val="1000"/>
              </a:spcBef>
              <a:spcAft>
                <a:spcPts val="0"/>
              </a:spcAft>
              <a:buClr>
                <a:srgbClr val="D5D5D5"/>
              </a:buClr>
              <a:buSzPts val="1600"/>
              <a:buFont typeface="Roboto"/>
              <a:buChar char="•"/>
            </a:pPr>
            <a:r>
              <a:rPr lang="en-IN" sz="1600" i="0" u="none" strike="noStrike" cap="none">
                <a:solidFill>
                  <a:srgbClr val="D5D5D5"/>
                </a:solidFill>
                <a:latin typeface="Roboto"/>
                <a:ea typeface="Roboto"/>
                <a:cs typeface="Roboto"/>
                <a:sym typeface="Roboto"/>
              </a:rPr>
              <a:t>But after few words as we keep on increasing the number of next_words generation, sentences did not mean anything, as a whole. And also the grammar was not up to the mark for more number of next_words generation.</a:t>
            </a:r>
            <a:endParaRPr sz="1600">
              <a:solidFill>
                <a:srgbClr val="D5D5D5"/>
              </a:solidFill>
              <a:latin typeface="Roboto"/>
              <a:ea typeface="Roboto"/>
              <a:cs typeface="Roboto"/>
              <a:sym typeface="Roboto"/>
            </a:endParaRPr>
          </a:p>
          <a:p>
            <a:pPr marL="228600" marR="0" lvl="0" indent="-224472" algn="just" rtl="0">
              <a:lnSpc>
                <a:spcPct val="80000"/>
              </a:lnSpc>
              <a:spcBef>
                <a:spcPts val="1000"/>
              </a:spcBef>
              <a:spcAft>
                <a:spcPts val="0"/>
              </a:spcAft>
              <a:buClr>
                <a:srgbClr val="D5D5D5"/>
              </a:buClr>
              <a:buSzPts val="1600"/>
              <a:buFont typeface="Roboto"/>
              <a:buChar char="•"/>
            </a:pPr>
            <a:r>
              <a:rPr lang="en-IN" sz="1600" i="0" u="none" strike="noStrike" cap="none">
                <a:solidFill>
                  <a:srgbClr val="D5D5D5"/>
                </a:solidFill>
                <a:latin typeface="Roboto"/>
                <a:ea typeface="Roboto"/>
                <a:cs typeface="Roboto"/>
                <a:sym typeface="Roboto"/>
              </a:rPr>
              <a:t>We can probably have better results by increasing the training data, training epochs, more layers, more memory units to the layers, tuning the model to limit variance, etc. Applying these modifications could increase the capacity for the neural network to generate good phrases and less fuzzy.</a:t>
            </a:r>
            <a:endParaRPr sz="1600">
              <a:solidFill>
                <a:srgbClr val="D5D5D5"/>
              </a:solidFill>
              <a:latin typeface="Roboto"/>
              <a:ea typeface="Roboto"/>
              <a:cs typeface="Roboto"/>
              <a:sym typeface="Roboto"/>
            </a:endParaRPr>
          </a:p>
          <a:p>
            <a:pPr marL="228600" marR="0" lvl="0" indent="-122872" algn="just" rtl="0">
              <a:lnSpc>
                <a:spcPct val="80000"/>
              </a:lnSpc>
              <a:spcBef>
                <a:spcPts val="1000"/>
              </a:spcBef>
              <a:spcAft>
                <a:spcPts val="0"/>
              </a:spcAft>
              <a:buClr>
                <a:srgbClr val="000000"/>
              </a:buClr>
              <a:buSzPts val="1665"/>
              <a:buFont typeface="Arial"/>
              <a:buNone/>
            </a:pPr>
            <a:endParaRPr sz="1600" i="0" u="none" strike="noStrike" cap="none">
              <a:solidFill>
                <a:srgbClr val="D5D5D5"/>
              </a:solidFill>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g82cd155ba8_0_361"/>
          <p:cNvSpPr txBox="1">
            <a:spLocks noGrp="1"/>
          </p:cNvSpPr>
          <p:nvPr>
            <p:ph type="ctrTitle" idx="6"/>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sz="3800">
                <a:solidFill>
                  <a:srgbClr val="48FFD5"/>
                </a:solidFill>
              </a:rPr>
              <a:t>LOGISTICS</a:t>
            </a:r>
            <a:endParaRPr sz="3800">
              <a:solidFill>
                <a:srgbClr val="48FFD5"/>
              </a:solidFill>
            </a:endParaRPr>
          </a:p>
        </p:txBody>
      </p:sp>
      <p:cxnSp>
        <p:nvCxnSpPr>
          <p:cNvPr id="286" name="Google Shape;286;g82cd155ba8_0_361"/>
          <p:cNvCxnSpPr/>
          <p:nvPr/>
        </p:nvCxnSpPr>
        <p:spPr>
          <a:xfrm>
            <a:off x="311700" y="1191700"/>
            <a:ext cx="8520600" cy="0"/>
          </a:xfrm>
          <a:prstGeom prst="straightConnector1">
            <a:avLst/>
          </a:prstGeom>
          <a:noFill/>
          <a:ln w="9525" cap="flat" cmpd="sng">
            <a:solidFill>
              <a:srgbClr val="48FFD5"/>
            </a:solidFill>
            <a:prstDash val="solid"/>
            <a:round/>
            <a:headEnd type="none" w="med" len="med"/>
            <a:tailEnd type="none" w="med" len="med"/>
          </a:ln>
        </p:spPr>
      </p:cxnSp>
      <p:sp>
        <p:nvSpPr>
          <p:cNvPr id="287" name="Google Shape;287;g82cd155ba8_0_361"/>
          <p:cNvSpPr/>
          <p:nvPr/>
        </p:nvSpPr>
        <p:spPr>
          <a:xfrm rot="-5400000" flipH="1">
            <a:off x="1425350" y="2072225"/>
            <a:ext cx="1432353" cy="275589"/>
          </a:xfrm>
          <a:custGeom>
            <a:avLst/>
            <a:gdLst/>
            <a:ahLst/>
            <a:cxnLst/>
            <a:rect l="l" t="t" r="r" b="b"/>
            <a:pathLst>
              <a:path w="76189" h="14659" extrusionOk="0">
                <a:moveTo>
                  <a:pt x="1108" y="1"/>
                </a:moveTo>
                <a:cubicBezTo>
                  <a:pt x="511" y="1"/>
                  <a:pt x="0" y="512"/>
                  <a:pt x="0" y="1109"/>
                </a:cubicBezTo>
                <a:lnTo>
                  <a:pt x="0" y="13636"/>
                </a:lnTo>
                <a:cubicBezTo>
                  <a:pt x="0" y="14318"/>
                  <a:pt x="533" y="14659"/>
                  <a:pt x="1065" y="14659"/>
                </a:cubicBezTo>
                <a:cubicBezTo>
                  <a:pt x="1598" y="14659"/>
                  <a:pt x="2131" y="14318"/>
                  <a:pt x="2131" y="13636"/>
                </a:cubicBezTo>
                <a:lnTo>
                  <a:pt x="2131" y="2131"/>
                </a:lnTo>
                <a:lnTo>
                  <a:pt x="74058" y="2131"/>
                </a:lnTo>
                <a:lnTo>
                  <a:pt x="74058" y="13636"/>
                </a:lnTo>
                <a:cubicBezTo>
                  <a:pt x="74058" y="14233"/>
                  <a:pt x="74569" y="14659"/>
                  <a:pt x="75166" y="14659"/>
                </a:cubicBezTo>
                <a:cubicBezTo>
                  <a:pt x="75763" y="14659"/>
                  <a:pt x="76189" y="14233"/>
                  <a:pt x="76189" y="13636"/>
                </a:cubicBezTo>
                <a:lnTo>
                  <a:pt x="76189" y="1109"/>
                </a:lnTo>
                <a:cubicBezTo>
                  <a:pt x="76189" y="512"/>
                  <a:pt x="75763" y="1"/>
                  <a:pt x="751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g82cd155ba8_0_361"/>
          <p:cNvSpPr/>
          <p:nvPr/>
        </p:nvSpPr>
        <p:spPr>
          <a:xfrm>
            <a:off x="552269" y="1757138"/>
            <a:ext cx="1028623" cy="905784"/>
          </a:xfrm>
          <a:custGeom>
            <a:avLst/>
            <a:gdLst/>
            <a:ahLst/>
            <a:cxnLst/>
            <a:rect l="l" t="t" r="r" b="b"/>
            <a:pathLst>
              <a:path w="54714" h="48180" extrusionOk="0">
                <a:moveTo>
                  <a:pt x="27354" y="1"/>
                </a:moveTo>
                <a:cubicBezTo>
                  <a:pt x="24282" y="1"/>
                  <a:pt x="21161" y="594"/>
                  <a:pt x="18153" y="1847"/>
                </a:cubicBezTo>
                <a:cubicBezTo>
                  <a:pt x="5881" y="6960"/>
                  <a:pt x="1" y="21022"/>
                  <a:pt x="5114" y="33294"/>
                </a:cubicBezTo>
                <a:cubicBezTo>
                  <a:pt x="8974" y="42558"/>
                  <a:pt x="17933" y="48179"/>
                  <a:pt x="27372" y="48179"/>
                </a:cubicBezTo>
                <a:cubicBezTo>
                  <a:pt x="30437" y="48179"/>
                  <a:pt x="33553" y="47586"/>
                  <a:pt x="36561" y="46333"/>
                </a:cubicBezTo>
                <a:cubicBezTo>
                  <a:pt x="48918" y="41220"/>
                  <a:pt x="54713" y="27158"/>
                  <a:pt x="49600" y="14886"/>
                </a:cubicBezTo>
                <a:cubicBezTo>
                  <a:pt x="45805" y="5622"/>
                  <a:pt x="36813" y="1"/>
                  <a:pt x="27354" y="1"/>
                </a:cubicBezTo>
                <a:close/>
              </a:path>
            </a:pathLst>
          </a:custGeom>
          <a:solidFill>
            <a:srgbClr val="1EFF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g82cd155ba8_0_361"/>
          <p:cNvSpPr/>
          <p:nvPr/>
        </p:nvSpPr>
        <p:spPr>
          <a:xfrm rot="-5400000">
            <a:off x="1580720" y="1760521"/>
            <a:ext cx="40082" cy="916068"/>
          </a:xfrm>
          <a:custGeom>
            <a:avLst/>
            <a:gdLst/>
            <a:ahLst/>
            <a:cxnLst/>
            <a:rect l="l" t="t" r="r" b="b"/>
            <a:pathLst>
              <a:path w="2132" h="48727" extrusionOk="0">
                <a:moveTo>
                  <a:pt x="1066" y="1"/>
                </a:moveTo>
                <a:cubicBezTo>
                  <a:pt x="533" y="1"/>
                  <a:pt x="1" y="363"/>
                  <a:pt x="1" y="1087"/>
                </a:cubicBezTo>
                <a:lnTo>
                  <a:pt x="1" y="47704"/>
                </a:lnTo>
                <a:cubicBezTo>
                  <a:pt x="1" y="48300"/>
                  <a:pt x="427" y="48726"/>
                  <a:pt x="1023" y="48726"/>
                </a:cubicBezTo>
                <a:cubicBezTo>
                  <a:pt x="1620" y="48726"/>
                  <a:pt x="2131" y="48300"/>
                  <a:pt x="2131" y="47704"/>
                </a:cubicBezTo>
                <a:lnTo>
                  <a:pt x="2131" y="1087"/>
                </a:lnTo>
                <a:cubicBezTo>
                  <a:pt x="2131" y="363"/>
                  <a:pt x="1599" y="1"/>
                  <a:pt x="10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IN"/>
              <a:t>`</a:t>
            </a:r>
            <a:endParaRPr/>
          </a:p>
        </p:txBody>
      </p:sp>
      <p:sp>
        <p:nvSpPr>
          <p:cNvPr id="290" name="Google Shape;290;g82cd155ba8_0_361"/>
          <p:cNvSpPr/>
          <p:nvPr/>
        </p:nvSpPr>
        <p:spPr>
          <a:xfrm>
            <a:off x="702867" y="1889502"/>
            <a:ext cx="727410" cy="641042"/>
          </a:xfrm>
          <a:custGeom>
            <a:avLst/>
            <a:gdLst/>
            <a:ahLst/>
            <a:cxnLst/>
            <a:rect l="l" t="t" r="r" b="b"/>
            <a:pathLst>
              <a:path w="38692" h="34098" extrusionOk="0">
                <a:moveTo>
                  <a:pt x="19335" y="1"/>
                </a:moveTo>
                <a:cubicBezTo>
                  <a:pt x="17178" y="1"/>
                  <a:pt x="14986" y="413"/>
                  <a:pt x="12869" y="1284"/>
                </a:cubicBezTo>
                <a:cubicBezTo>
                  <a:pt x="4177" y="4949"/>
                  <a:pt x="1" y="14834"/>
                  <a:pt x="3665" y="23527"/>
                </a:cubicBezTo>
                <a:cubicBezTo>
                  <a:pt x="6375" y="30106"/>
                  <a:pt x="12745" y="34098"/>
                  <a:pt x="19452" y="34098"/>
                </a:cubicBezTo>
                <a:cubicBezTo>
                  <a:pt x="21606" y="34098"/>
                  <a:pt x="23795" y="33686"/>
                  <a:pt x="25908" y="32816"/>
                </a:cubicBezTo>
                <a:cubicBezTo>
                  <a:pt x="34601" y="29151"/>
                  <a:pt x="38692" y="19181"/>
                  <a:pt x="35112" y="10488"/>
                </a:cubicBezTo>
                <a:cubicBezTo>
                  <a:pt x="32405" y="3976"/>
                  <a:pt x="26039" y="1"/>
                  <a:pt x="19335" y="1"/>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g82cd155ba8_0_361"/>
          <p:cNvSpPr/>
          <p:nvPr/>
        </p:nvSpPr>
        <p:spPr>
          <a:xfrm>
            <a:off x="611561" y="1869217"/>
            <a:ext cx="796293" cy="682102"/>
          </a:xfrm>
          <a:custGeom>
            <a:avLst/>
            <a:gdLst/>
            <a:ahLst/>
            <a:cxnLst/>
            <a:rect l="l" t="t" r="r" b="b"/>
            <a:pathLst>
              <a:path w="42356" h="36282" extrusionOk="0">
                <a:moveTo>
                  <a:pt x="24098" y="2192"/>
                </a:moveTo>
                <a:cubicBezTo>
                  <a:pt x="24133" y="2192"/>
                  <a:pt x="24168" y="2192"/>
                  <a:pt x="24203" y="2193"/>
                </a:cubicBezTo>
                <a:cubicBezTo>
                  <a:pt x="33066" y="2193"/>
                  <a:pt x="40225" y="9266"/>
                  <a:pt x="40225" y="18129"/>
                </a:cubicBezTo>
                <a:cubicBezTo>
                  <a:pt x="40225" y="27767"/>
                  <a:pt x="32330" y="34162"/>
                  <a:pt x="24109" y="34162"/>
                </a:cubicBezTo>
                <a:cubicBezTo>
                  <a:pt x="20191" y="34162"/>
                  <a:pt x="16200" y="32709"/>
                  <a:pt x="12954" y="29463"/>
                </a:cubicBezTo>
                <a:cubicBezTo>
                  <a:pt x="2923" y="19347"/>
                  <a:pt x="9936" y="2192"/>
                  <a:pt x="24098" y="2192"/>
                </a:cubicBezTo>
                <a:close/>
                <a:moveTo>
                  <a:pt x="24106" y="1"/>
                </a:moveTo>
                <a:cubicBezTo>
                  <a:pt x="19653" y="1"/>
                  <a:pt x="15113" y="1653"/>
                  <a:pt x="11420" y="5346"/>
                </a:cubicBezTo>
                <a:cubicBezTo>
                  <a:pt x="0" y="16765"/>
                  <a:pt x="8096" y="36281"/>
                  <a:pt x="24203" y="36281"/>
                </a:cubicBezTo>
                <a:cubicBezTo>
                  <a:pt x="34260" y="36281"/>
                  <a:pt x="42356" y="28100"/>
                  <a:pt x="42356" y="18129"/>
                </a:cubicBezTo>
                <a:cubicBezTo>
                  <a:pt x="42356" y="7231"/>
                  <a:pt x="33422" y="1"/>
                  <a:pt x="2410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g82cd155ba8_0_361"/>
          <p:cNvSpPr/>
          <p:nvPr/>
        </p:nvSpPr>
        <p:spPr>
          <a:xfrm>
            <a:off x="859519" y="1960226"/>
            <a:ext cx="396085" cy="412510"/>
          </a:xfrm>
          <a:custGeom>
            <a:avLst/>
            <a:gdLst/>
            <a:ahLst/>
            <a:cxnLst/>
            <a:rect l="l" t="t" r="r" b="b"/>
            <a:pathLst>
              <a:path w="10083" h="14525" extrusionOk="0">
                <a:moveTo>
                  <a:pt x="7814" y="4222"/>
                </a:moveTo>
                <a:cubicBezTo>
                  <a:pt x="8035" y="4222"/>
                  <a:pt x="8192" y="4380"/>
                  <a:pt x="8192" y="4569"/>
                </a:cubicBezTo>
                <a:lnTo>
                  <a:pt x="8192" y="7310"/>
                </a:lnTo>
                <a:cubicBezTo>
                  <a:pt x="8192" y="7530"/>
                  <a:pt x="8035" y="7657"/>
                  <a:pt x="7814" y="7657"/>
                </a:cubicBezTo>
                <a:lnTo>
                  <a:pt x="1671" y="7657"/>
                </a:lnTo>
                <a:cubicBezTo>
                  <a:pt x="1482" y="7657"/>
                  <a:pt x="1324" y="7530"/>
                  <a:pt x="1324" y="7310"/>
                </a:cubicBezTo>
                <a:lnTo>
                  <a:pt x="1324" y="4569"/>
                </a:lnTo>
                <a:cubicBezTo>
                  <a:pt x="1324" y="4380"/>
                  <a:pt x="1482" y="4222"/>
                  <a:pt x="1671" y="4222"/>
                </a:cubicBezTo>
                <a:close/>
                <a:moveTo>
                  <a:pt x="7904" y="8380"/>
                </a:moveTo>
                <a:cubicBezTo>
                  <a:pt x="8287" y="8380"/>
                  <a:pt x="8278" y="9043"/>
                  <a:pt x="7877" y="9043"/>
                </a:cubicBezTo>
                <a:lnTo>
                  <a:pt x="5829" y="9043"/>
                </a:lnTo>
                <a:cubicBezTo>
                  <a:pt x="5388" y="9043"/>
                  <a:pt x="5357" y="8381"/>
                  <a:pt x="5829" y="8381"/>
                </a:cubicBezTo>
                <a:lnTo>
                  <a:pt x="7877" y="8381"/>
                </a:lnTo>
                <a:cubicBezTo>
                  <a:pt x="7886" y="8380"/>
                  <a:pt x="7895" y="8380"/>
                  <a:pt x="7904" y="8380"/>
                </a:cubicBezTo>
                <a:close/>
                <a:moveTo>
                  <a:pt x="7904" y="9766"/>
                </a:moveTo>
                <a:cubicBezTo>
                  <a:pt x="8287" y="9766"/>
                  <a:pt x="8278" y="10429"/>
                  <a:pt x="7877" y="10429"/>
                </a:cubicBezTo>
                <a:lnTo>
                  <a:pt x="5829" y="10429"/>
                </a:lnTo>
                <a:cubicBezTo>
                  <a:pt x="5388" y="10429"/>
                  <a:pt x="5357" y="9767"/>
                  <a:pt x="5829" y="9767"/>
                </a:cubicBezTo>
                <a:lnTo>
                  <a:pt x="7877" y="9767"/>
                </a:lnTo>
                <a:cubicBezTo>
                  <a:pt x="7886" y="9767"/>
                  <a:pt x="7895" y="9766"/>
                  <a:pt x="7904" y="9766"/>
                </a:cubicBezTo>
                <a:close/>
                <a:moveTo>
                  <a:pt x="7877" y="11091"/>
                </a:moveTo>
                <a:cubicBezTo>
                  <a:pt x="8287" y="11091"/>
                  <a:pt x="8287" y="11784"/>
                  <a:pt x="7877" y="11784"/>
                </a:cubicBezTo>
                <a:lnTo>
                  <a:pt x="5829" y="11784"/>
                </a:lnTo>
                <a:cubicBezTo>
                  <a:pt x="5388" y="11784"/>
                  <a:pt x="5357" y="11091"/>
                  <a:pt x="5829" y="11091"/>
                </a:cubicBezTo>
                <a:close/>
                <a:moveTo>
                  <a:pt x="4475" y="8350"/>
                </a:moveTo>
                <a:cubicBezTo>
                  <a:pt x="4664" y="8350"/>
                  <a:pt x="4821" y="8507"/>
                  <a:pt x="4821" y="8696"/>
                </a:cubicBezTo>
                <a:lnTo>
                  <a:pt x="4821" y="11469"/>
                </a:lnTo>
                <a:cubicBezTo>
                  <a:pt x="4821" y="11658"/>
                  <a:pt x="4664" y="11815"/>
                  <a:pt x="4475" y="11815"/>
                </a:cubicBezTo>
                <a:lnTo>
                  <a:pt x="1734" y="11815"/>
                </a:lnTo>
                <a:cubicBezTo>
                  <a:pt x="1513" y="11815"/>
                  <a:pt x="1356" y="11658"/>
                  <a:pt x="1356" y="11469"/>
                </a:cubicBezTo>
                <a:lnTo>
                  <a:pt x="1356" y="8696"/>
                </a:lnTo>
                <a:cubicBezTo>
                  <a:pt x="1356" y="8507"/>
                  <a:pt x="1513" y="8350"/>
                  <a:pt x="1734" y="8350"/>
                </a:cubicBezTo>
                <a:close/>
                <a:moveTo>
                  <a:pt x="7877" y="12508"/>
                </a:moveTo>
                <a:cubicBezTo>
                  <a:pt x="8287" y="12508"/>
                  <a:pt x="8287" y="13170"/>
                  <a:pt x="7877" y="13170"/>
                </a:cubicBezTo>
                <a:lnTo>
                  <a:pt x="1734" y="13170"/>
                </a:lnTo>
                <a:cubicBezTo>
                  <a:pt x="1293" y="13170"/>
                  <a:pt x="1261" y="12508"/>
                  <a:pt x="1734" y="12508"/>
                </a:cubicBezTo>
                <a:close/>
                <a:moveTo>
                  <a:pt x="348" y="2868"/>
                </a:moveTo>
                <a:cubicBezTo>
                  <a:pt x="158" y="2868"/>
                  <a:pt x="1" y="3025"/>
                  <a:pt x="1" y="3214"/>
                </a:cubicBezTo>
                <a:lnTo>
                  <a:pt x="1" y="12823"/>
                </a:lnTo>
                <a:cubicBezTo>
                  <a:pt x="1" y="13768"/>
                  <a:pt x="726" y="14525"/>
                  <a:pt x="1702" y="14525"/>
                </a:cubicBezTo>
                <a:lnTo>
                  <a:pt x="10083" y="14525"/>
                </a:lnTo>
                <a:cubicBezTo>
                  <a:pt x="9767" y="14178"/>
                  <a:pt x="9515" y="13705"/>
                  <a:pt x="9515" y="13138"/>
                </a:cubicBezTo>
                <a:cubicBezTo>
                  <a:pt x="9547" y="1"/>
                  <a:pt x="9547" y="6333"/>
                  <a:pt x="9547" y="3214"/>
                </a:cubicBezTo>
                <a:cubicBezTo>
                  <a:pt x="9547" y="3025"/>
                  <a:pt x="9389" y="2868"/>
                  <a:pt x="9200" y="2868"/>
                </a:cubicBezTo>
                <a:close/>
              </a:path>
            </a:pathLst>
          </a:custGeom>
          <a:solidFill>
            <a:srgbClr val="1EFF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500">
              <a:solidFill>
                <a:srgbClr val="48FFD5"/>
              </a:solidFill>
            </a:endParaRPr>
          </a:p>
        </p:txBody>
      </p:sp>
      <p:sp>
        <p:nvSpPr>
          <p:cNvPr id="293" name="Google Shape;293;g82cd155ba8_0_361"/>
          <p:cNvSpPr txBox="1"/>
          <p:nvPr/>
        </p:nvSpPr>
        <p:spPr>
          <a:xfrm>
            <a:off x="2213775" y="1493850"/>
            <a:ext cx="6476400" cy="1432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IN" sz="1500" b="1">
                <a:solidFill>
                  <a:srgbClr val="D5D5D5"/>
                </a:solidFill>
                <a:latin typeface="Roboto"/>
                <a:ea typeface="Roboto"/>
                <a:cs typeface="Roboto"/>
                <a:sym typeface="Roboto"/>
              </a:rPr>
              <a:t>Libraries used:</a:t>
            </a:r>
            <a:endParaRPr sz="1500" b="1">
              <a:solidFill>
                <a:srgbClr val="D5D5D5"/>
              </a:solidFill>
              <a:latin typeface="Roboto"/>
              <a:ea typeface="Roboto"/>
              <a:cs typeface="Roboto"/>
              <a:sym typeface="Roboto"/>
            </a:endParaRPr>
          </a:p>
          <a:p>
            <a:pPr marL="0" lvl="0" indent="0" algn="l" rtl="0">
              <a:spcBef>
                <a:spcPts val="0"/>
              </a:spcBef>
              <a:spcAft>
                <a:spcPts val="0"/>
              </a:spcAft>
              <a:buNone/>
            </a:pPr>
            <a:r>
              <a:rPr lang="en-IN" sz="1500">
                <a:solidFill>
                  <a:srgbClr val="D5D5D5"/>
                </a:solidFill>
                <a:latin typeface="Roboto Light"/>
                <a:ea typeface="Roboto Light"/>
                <a:cs typeface="Roboto Light"/>
                <a:sym typeface="Roboto Light"/>
              </a:rPr>
              <a:t>NLTK, Pandas, NumPy, Re, TensorFlow, Keras, Flask, Pickle, Matplotlib</a:t>
            </a:r>
            <a:endParaRPr sz="1500">
              <a:solidFill>
                <a:srgbClr val="D5D5D5"/>
              </a:solidFill>
              <a:latin typeface="Roboto Light"/>
              <a:ea typeface="Roboto Light"/>
              <a:cs typeface="Roboto Light"/>
              <a:sym typeface="Roboto Light"/>
            </a:endParaRPr>
          </a:p>
          <a:p>
            <a:pPr marL="0" lvl="0" indent="0" algn="l" rtl="0">
              <a:spcBef>
                <a:spcPts val="0"/>
              </a:spcBef>
              <a:spcAft>
                <a:spcPts val="0"/>
              </a:spcAft>
              <a:buNone/>
            </a:pPr>
            <a:endParaRPr sz="800">
              <a:solidFill>
                <a:srgbClr val="D5D5D5"/>
              </a:solidFill>
              <a:latin typeface="Roboto Light"/>
              <a:ea typeface="Roboto Light"/>
              <a:cs typeface="Roboto Light"/>
              <a:sym typeface="Roboto Light"/>
            </a:endParaRPr>
          </a:p>
          <a:p>
            <a:pPr marL="0" lvl="0" indent="0" algn="l" rtl="0">
              <a:spcBef>
                <a:spcPts val="0"/>
              </a:spcBef>
              <a:spcAft>
                <a:spcPts val="0"/>
              </a:spcAft>
              <a:buNone/>
            </a:pPr>
            <a:r>
              <a:rPr lang="en-IN" sz="1500" b="1">
                <a:solidFill>
                  <a:srgbClr val="D5D5D5"/>
                </a:solidFill>
                <a:latin typeface="Roboto"/>
                <a:ea typeface="Roboto"/>
                <a:cs typeface="Roboto"/>
                <a:sym typeface="Roboto"/>
              </a:rPr>
              <a:t>Languages:</a:t>
            </a:r>
            <a:endParaRPr sz="1500" b="1">
              <a:solidFill>
                <a:srgbClr val="D5D5D5"/>
              </a:solidFill>
              <a:latin typeface="Roboto"/>
              <a:ea typeface="Roboto"/>
              <a:cs typeface="Roboto"/>
              <a:sym typeface="Roboto"/>
            </a:endParaRPr>
          </a:p>
          <a:p>
            <a:pPr marL="0" lvl="0" indent="0" algn="l" rtl="0">
              <a:spcBef>
                <a:spcPts val="0"/>
              </a:spcBef>
              <a:spcAft>
                <a:spcPts val="0"/>
              </a:spcAft>
              <a:buNone/>
            </a:pPr>
            <a:r>
              <a:rPr lang="en-IN" sz="1500">
                <a:solidFill>
                  <a:srgbClr val="D5D5D5"/>
                </a:solidFill>
                <a:latin typeface="Roboto Light"/>
                <a:ea typeface="Roboto Light"/>
                <a:cs typeface="Roboto Light"/>
                <a:sym typeface="Roboto Light"/>
              </a:rPr>
              <a:t>HTML, CSS, Python, javaScript</a:t>
            </a:r>
            <a:endParaRPr sz="1500">
              <a:solidFill>
                <a:srgbClr val="D5D5D5"/>
              </a:solidFill>
              <a:latin typeface="Roboto Light"/>
              <a:ea typeface="Roboto Light"/>
              <a:cs typeface="Roboto Light"/>
              <a:sym typeface="Roboto Light"/>
            </a:endParaRPr>
          </a:p>
        </p:txBody>
      </p:sp>
      <p:sp>
        <p:nvSpPr>
          <p:cNvPr id="294" name="Google Shape;294;g82cd155ba8_0_361"/>
          <p:cNvSpPr/>
          <p:nvPr/>
        </p:nvSpPr>
        <p:spPr>
          <a:xfrm rot="5400000">
            <a:off x="6146087" y="3672425"/>
            <a:ext cx="1432353" cy="275589"/>
          </a:xfrm>
          <a:custGeom>
            <a:avLst/>
            <a:gdLst/>
            <a:ahLst/>
            <a:cxnLst/>
            <a:rect l="l" t="t" r="r" b="b"/>
            <a:pathLst>
              <a:path w="76189" h="14659" extrusionOk="0">
                <a:moveTo>
                  <a:pt x="1108" y="1"/>
                </a:moveTo>
                <a:cubicBezTo>
                  <a:pt x="511" y="1"/>
                  <a:pt x="0" y="512"/>
                  <a:pt x="0" y="1109"/>
                </a:cubicBezTo>
                <a:lnTo>
                  <a:pt x="0" y="13636"/>
                </a:lnTo>
                <a:cubicBezTo>
                  <a:pt x="0" y="14318"/>
                  <a:pt x="533" y="14659"/>
                  <a:pt x="1065" y="14659"/>
                </a:cubicBezTo>
                <a:cubicBezTo>
                  <a:pt x="1598" y="14659"/>
                  <a:pt x="2131" y="14318"/>
                  <a:pt x="2131" y="13636"/>
                </a:cubicBezTo>
                <a:lnTo>
                  <a:pt x="2131" y="2131"/>
                </a:lnTo>
                <a:lnTo>
                  <a:pt x="74058" y="2131"/>
                </a:lnTo>
                <a:lnTo>
                  <a:pt x="74058" y="13636"/>
                </a:lnTo>
                <a:cubicBezTo>
                  <a:pt x="74058" y="14233"/>
                  <a:pt x="74569" y="14659"/>
                  <a:pt x="75166" y="14659"/>
                </a:cubicBezTo>
                <a:cubicBezTo>
                  <a:pt x="75763" y="14659"/>
                  <a:pt x="76189" y="14233"/>
                  <a:pt x="76189" y="13636"/>
                </a:cubicBezTo>
                <a:lnTo>
                  <a:pt x="76189" y="1109"/>
                </a:lnTo>
                <a:cubicBezTo>
                  <a:pt x="76189" y="512"/>
                  <a:pt x="75763" y="1"/>
                  <a:pt x="751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g82cd155ba8_0_361"/>
          <p:cNvSpPr/>
          <p:nvPr/>
        </p:nvSpPr>
        <p:spPr>
          <a:xfrm flipH="1">
            <a:off x="7422898" y="3357338"/>
            <a:ext cx="1028623" cy="905784"/>
          </a:xfrm>
          <a:custGeom>
            <a:avLst/>
            <a:gdLst/>
            <a:ahLst/>
            <a:cxnLst/>
            <a:rect l="l" t="t" r="r" b="b"/>
            <a:pathLst>
              <a:path w="54714" h="48180" extrusionOk="0">
                <a:moveTo>
                  <a:pt x="27354" y="1"/>
                </a:moveTo>
                <a:cubicBezTo>
                  <a:pt x="24282" y="1"/>
                  <a:pt x="21161" y="594"/>
                  <a:pt x="18153" y="1847"/>
                </a:cubicBezTo>
                <a:cubicBezTo>
                  <a:pt x="5881" y="6960"/>
                  <a:pt x="1" y="21022"/>
                  <a:pt x="5114" y="33294"/>
                </a:cubicBezTo>
                <a:cubicBezTo>
                  <a:pt x="8974" y="42558"/>
                  <a:pt x="17933" y="48179"/>
                  <a:pt x="27372" y="48179"/>
                </a:cubicBezTo>
                <a:cubicBezTo>
                  <a:pt x="30437" y="48179"/>
                  <a:pt x="33553" y="47586"/>
                  <a:pt x="36561" y="46333"/>
                </a:cubicBezTo>
                <a:cubicBezTo>
                  <a:pt x="48918" y="41220"/>
                  <a:pt x="54713" y="27158"/>
                  <a:pt x="49600" y="14886"/>
                </a:cubicBezTo>
                <a:cubicBezTo>
                  <a:pt x="45805" y="5622"/>
                  <a:pt x="36813" y="1"/>
                  <a:pt x="27354" y="1"/>
                </a:cubicBezTo>
                <a:close/>
              </a:path>
            </a:pathLst>
          </a:custGeom>
          <a:solidFill>
            <a:srgbClr val="1EFF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g82cd155ba8_0_361"/>
          <p:cNvSpPr/>
          <p:nvPr/>
        </p:nvSpPr>
        <p:spPr>
          <a:xfrm rot="5400000" flipH="1">
            <a:off x="7382988" y="3360721"/>
            <a:ext cx="40082" cy="916068"/>
          </a:xfrm>
          <a:custGeom>
            <a:avLst/>
            <a:gdLst/>
            <a:ahLst/>
            <a:cxnLst/>
            <a:rect l="l" t="t" r="r" b="b"/>
            <a:pathLst>
              <a:path w="2132" h="48727" extrusionOk="0">
                <a:moveTo>
                  <a:pt x="1066" y="1"/>
                </a:moveTo>
                <a:cubicBezTo>
                  <a:pt x="533" y="1"/>
                  <a:pt x="1" y="363"/>
                  <a:pt x="1" y="1087"/>
                </a:cubicBezTo>
                <a:lnTo>
                  <a:pt x="1" y="47704"/>
                </a:lnTo>
                <a:cubicBezTo>
                  <a:pt x="1" y="48300"/>
                  <a:pt x="427" y="48726"/>
                  <a:pt x="1023" y="48726"/>
                </a:cubicBezTo>
                <a:cubicBezTo>
                  <a:pt x="1620" y="48726"/>
                  <a:pt x="2131" y="48300"/>
                  <a:pt x="2131" y="47704"/>
                </a:cubicBezTo>
                <a:lnTo>
                  <a:pt x="2131" y="1087"/>
                </a:lnTo>
                <a:cubicBezTo>
                  <a:pt x="2131" y="363"/>
                  <a:pt x="1599" y="1"/>
                  <a:pt x="10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IN"/>
              <a:t>`</a:t>
            </a:r>
            <a:endParaRPr/>
          </a:p>
        </p:txBody>
      </p:sp>
      <p:sp>
        <p:nvSpPr>
          <p:cNvPr id="297" name="Google Shape;297;g82cd155ba8_0_361"/>
          <p:cNvSpPr/>
          <p:nvPr/>
        </p:nvSpPr>
        <p:spPr>
          <a:xfrm flipH="1">
            <a:off x="7573513" y="3489702"/>
            <a:ext cx="727410" cy="641042"/>
          </a:xfrm>
          <a:custGeom>
            <a:avLst/>
            <a:gdLst/>
            <a:ahLst/>
            <a:cxnLst/>
            <a:rect l="l" t="t" r="r" b="b"/>
            <a:pathLst>
              <a:path w="38692" h="34098" extrusionOk="0">
                <a:moveTo>
                  <a:pt x="19335" y="1"/>
                </a:moveTo>
                <a:cubicBezTo>
                  <a:pt x="17178" y="1"/>
                  <a:pt x="14986" y="413"/>
                  <a:pt x="12869" y="1284"/>
                </a:cubicBezTo>
                <a:cubicBezTo>
                  <a:pt x="4177" y="4949"/>
                  <a:pt x="1" y="14834"/>
                  <a:pt x="3665" y="23527"/>
                </a:cubicBezTo>
                <a:cubicBezTo>
                  <a:pt x="6375" y="30106"/>
                  <a:pt x="12745" y="34098"/>
                  <a:pt x="19452" y="34098"/>
                </a:cubicBezTo>
                <a:cubicBezTo>
                  <a:pt x="21606" y="34098"/>
                  <a:pt x="23795" y="33686"/>
                  <a:pt x="25908" y="32816"/>
                </a:cubicBezTo>
                <a:cubicBezTo>
                  <a:pt x="34601" y="29151"/>
                  <a:pt x="38692" y="19181"/>
                  <a:pt x="35112" y="10488"/>
                </a:cubicBezTo>
                <a:cubicBezTo>
                  <a:pt x="32405" y="3976"/>
                  <a:pt x="26039" y="1"/>
                  <a:pt x="19335" y="1"/>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g82cd155ba8_0_361"/>
          <p:cNvSpPr/>
          <p:nvPr/>
        </p:nvSpPr>
        <p:spPr>
          <a:xfrm flipH="1">
            <a:off x="7595937" y="3469417"/>
            <a:ext cx="796293" cy="682102"/>
          </a:xfrm>
          <a:custGeom>
            <a:avLst/>
            <a:gdLst/>
            <a:ahLst/>
            <a:cxnLst/>
            <a:rect l="l" t="t" r="r" b="b"/>
            <a:pathLst>
              <a:path w="42356" h="36282" extrusionOk="0">
                <a:moveTo>
                  <a:pt x="24098" y="2192"/>
                </a:moveTo>
                <a:cubicBezTo>
                  <a:pt x="24133" y="2192"/>
                  <a:pt x="24168" y="2192"/>
                  <a:pt x="24203" y="2193"/>
                </a:cubicBezTo>
                <a:cubicBezTo>
                  <a:pt x="33066" y="2193"/>
                  <a:pt x="40225" y="9266"/>
                  <a:pt x="40225" y="18129"/>
                </a:cubicBezTo>
                <a:cubicBezTo>
                  <a:pt x="40225" y="27767"/>
                  <a:pt x="32330" y="34162"/>
                  <a:pt x="24109" y="34162"/>
                </a:cubicBezTo>
                <a:cubicBezTo>
                  <a:pt x="20191" y="34162"/>
                  <a:pt x="16200" y="32709"/>
                  <a:pt x="12954" y="29463"/>
                </a:cubicBezTo>
                <a:cubicBezTo>
                  <a:pt x="2923" y="19347"/>
                  <a:pt x="9936" y="2192"/>
                  <a:pt x="24098" y="2192"/>
                </a:cubicBezTo>
                <a:close/>
                <a:moveTo>
                  <a:pt x="24106" y="1"/>
                </a:moveTo>
                <a:cubicBezTo>
                  <a:pt x="19653" y="1"/>
                  <a:pt x="15113" y="1653"/>
                  <a:pt x="11420" y="5346"/>
                </a:cubicBezTo>
                <a:cubicBezTo>
                  <a:pt x="0" y="16765"/>
                  <a:pt x="8096" y="36281"/>
                  <a:pt x="24203" y="36281"/>
                </a:cubicBezTo>
                <a:cubicBezTo>
                  <a:pt x="34260" y="36281"/>
                  <a:pt x="42356" y="28100"/>
                  <a:pt x="42356" y="18129"/>
                </a:cubicBezTo>
                <a:cubicBezTo>
                  <a:pt x="42356" y="7231"/>
                  <a:pt x="33422" y="1"/>
                  <a:pt x="2410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9" name="Google Shape;299;g82cd155ba8_0_361"/>
          <p:cNvGrpSpPr/>
          <p:nvPr/>
        </p:nvGrpSpPr>
        <p:grpSpPr>
          <a:xfrm>
            <a:off x="7770857" y="3663467"/>
            <a:ext cx="332705" cy="293508"/>
            <a:chOff x="-45674075" y="3586425"/>
            <a:chExt cx="300900" cy="265450"/>
          </a:xfrm>
        </p:grpSpPr>
        <p:sp>
          <p:nvSpPr>
            <p:cNvPr id="300" name="Google Shape;300;g82cd155ba8_0_361"/>
            <p:cNvSpPr/>
            <p:nvPr/>
          </p:nvSpPr>
          <p:spPr>
            <a:xfrm>
              <a:off x="-45674075" y="3586425"/>
              <a:ext cx="300125" cy="70925"/>
            </a:xfrm>
            <a:custGeom>
              <a:avLst/>
              <a:gdLst/>
              <a:ahLst/>
              <a:cxnLst/>
              <a:rect l="l" t="t" r="r" b="b"/>
              <a:pathLst>
                <a:path w="12005" h="2837" extrusionOk="0">
                  <a:moveTo>
                    <a:pt x="6018" y="1418"/>
                  </a:moveTo>
                  <a:cubicBezTo>
                    <a:pt x="6207" y="1418"/>
                    <a:pt x="6365" y="1576"/>
                    <a:pt x="6365" y="1765"/>
                  </a:cubicBezTo>
                  <a:cubicBezTo>
                    <a:pt x="6365" y="1986"/>
                    <a:pt x="6207" y="2143"/>
                    <a:pt x="6018" y="2143"/>
                  </a:cubicBezTo>
                  <a:lnTo>
                    <a:pt x="5294" y="2143"/>
                  </a:lnTo>
                  <a:cubicBezTo>
                    <a:pt x="5105" y="2143"/>
                    <a:pt x="4947" y="1986"/>
                    <a:pt x="4947" y="1765"/>
                  </a:cubicBezTo>
                  <a:cubicBezTo>
                    <a:pt x="4947" y="1576"/>
                    <a:pt x="5105" y="1418"/>
                    <a:pt x="5294" y="1418"/>
                  </a:cubicBezTo>
                  <a:close/>
                  <a:moveTo>
                    <a:pt x="8129" y="1418"/>
                  </a:moveTo>
                  <a:cubicBezTo>
                    <a:pt x="8318" y="1418"/>
                    <a:pt x="8476" y="1576"/>
                    <a:pt x="8476" y="1765"/>
                  </a:cubicBezTo>
                  <a:cubicBezTo>
                    <a:pt x="8476" y="1986"/>
                    <a:pt x="8318" y="2143"/>
                    <a:pt x="8129" y="2143"/>
                  </a:cubicBezTo>
                  <a:lnTo>
                    <a:pt x="7436" y="2143"/>
                  </a:lnTo>
                  <a:cubicBezTo>
                    <a:pt x="7215" y="2143"/>
                    <a:pt x="7089" y="1986"/>
                    <a:pt x="7089" y="1765"/>
                  </a:cubicBezTo>
                  <a:cubicBezTo>
                    <a:pt x="7089" y="1576"/>
                    <a:pt x="7215" y="1418"/>
                    <a:pt x="7436" y="1418"/>
                  </a:cubicBezTo>
                  <a:close/>
                  <a:moveTo>
                    <a:pt x="10240" y="1418"/>
                  </a:moveTo>
                  <a:cubicBezTo>
                    <a:pt x="10429" y="1418"/>
                    <a:pt x="10587" y="1576"/>
                    <a:pt x="10587" y="1765"/>
                  </a:cubicBezTo>
                  <a:cubicBezTo>
                    <a:pt x="10587" y="1986"/>
                    <a:pt x="10429" y="2143"/>
                    <a:pt x="10240" y="2143"/>
                  </a:cubicBezTo>
                  <a:lnTo>
                    <a:pt x="9515" y="2143"/>
                  </a:lnTo>
                  <a:cubicBezTo>
                    <a:pt x="9326" y="2143"/>
                    <a:pt x="9169" y="1986"/>
                    <a:pt x="9169" y="1765"/>
                  </a:cubicBezTo>
                  <a:cubicBezTo>
                    <a:pt x="9169" y="1576"/>
                    <a:pt x="9326" y="1418"/>
                    <a:pt x="9515" y="1418"/>
                  </a:cubicBezTo>
                  <a:close/>
                  <a:moveTo>
                    <a:pt x="1041" y="1"/>
                  </a:moveTo>
                  <a:cubicBezTo>
                    <a:pt x="442" y="1"/>
                    <a:pt x="1" y="473"/>
                    <a:pt x="1" y="1072"/>
                  </a:cubicBezTo>
                  <a:lnTo>
                    <a:pt x="1" y="2836"/>
                  </a:lnTo>
                  <a:lnTo>
                    <a:pt x="12004" y="2836"/>
                  </a:lnTo>
                  <a:lnTo>
                    <a:pt x="12004" y="1072"/>
                  </a:lnTo>
                  <a:cubicBezTo>
                    <a:pt x="12004" y="473"/>
                    <a:pt x="11532" y="1"/>
                    <a:pt x="10933"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g82cd155ba8_0_361"/>
            <p:cNvSpPr/>
            <p:nvPr/>
          </p:nvSpPr>
          <p:spPr>
            <a:xfrm>
              <a:off x="-45673275" y="3675425"/>
              <a:ext cx="300100" cy="176450"/>
            </a:xfrm>
            <a:custGeom>
              <a:avLst/>
              <a:gdLst/>
              <a:ahLst/>
              <a:cxnLst/>
              <a:rect l="l" t="t" r="r" b="b"/>
              <a:pathLst>
                <a:path w="12004" h="7058" extrusionOk="0">
                  <a:moveTo>
                    <a:pt x="3852" y="1387"/>
                  </a:moveTo>
                  <a:cubicBezTo>
                    <a:pt x="3946" y="1387"/>
                    <a:pt x="4049" y="1418"/>
                    <a:pt x="4128" y="1481"/>
                  </a:cubicBezTo>
                  <a:cubicBezTo>
                    <a:pt x="4254" y="1607"/>
                    <a:pt x="4254" y="1828"/>
                    <a:pt x="4128" y="2017"/>
                  </a:cubicBezTo>
                  <a:lnTo>
                    <a:pt x="2993" y="3151"/>
                  </a:lnTo>
                  <a:lnTo>
                    <a:pt x="4128" y="4317"/>
                  </a:lnTo>
                  <a:cubicBezTo>
                    <a:pt x="4254" y="4443"/>
                    <a:pt x="4254" y="4695"/>
                    <a:pt x="4128" y="4852"/>
                  </a:cubicBezTo>
                  <a:cubicBezTo>
                    <a:pt x="4064" y="4900"/>
                    <a:pt x="3978" y="4923"/>
                    <a:pt x="3887" y="4923"/>
                  </a:cubicBezTo>
                  <a:cubicBezTo>
                    <a:pt x="3797" y="4923"/>
                    <a:pt x="3702" y="4900"/>
                    <a:pt x="3623" y="4852"/>
                  </a:cubicBezTo>
                  <a:lnTo>
                    <a:pt x="2206" y="3435"/>
                  </a:lnTo>
                  <a:cubicBezTo>
                    <a:pt x="2080" y="3309"/>
                    <a:pt x="2080" y="3057"/>
                    <a:pt x="2206" y="2899"/>
                  </a:cubicBezTo>
                  <a:lnTo>
                    <a:pt x="3623" y="1481"/>
                  </a:lnTo>
                  <a:cubicBezTo>
                    <a:pt x="3671" y="1418"/>
                    <a:pt x="3757" y="1387"/>
                    <a:pt x="3852" y="1387"/>
                  </a:cubicBezTo>
                  <a:close/>
                  <a:moveTo>
                    <a:pt x="8070" y="1450"/>
                  </a:moveTo>
                  <a:cubicBezTo>
                    <a:pt x="8168" y="1450"/>
                    <a:pt x="8270" y="1481"/>
                    <a:pt x="8349" y="1544"/>
                  </a:cubicBezTo>
                  <a:lnTo>
                    <a:pt x="9767" y="2962"/>
                  </a:lnTo>
                  <a:cubicBezTo>
                    <a:pt x="9861" y="3025"/>
                    <a:pt x="9861" y="3246"/>
                    <a:pt x="9767" y="3435"/>
                  </a:cubicBezTo>
                  <a:lnTo>
                    <a:pt x="8349" y="4852"/>
                  </a:lnTo>
                  <a:cubicBezTo>
                    <a:pt x="8286" y="4900"/>
                    <a:pt x="8192" y="4923"/>
                    <a:pt x="8093" y="4923"/>
                  </a:cubicBezTo>
                  <a:cubicBezTo>
                    <a:pt x="7995" y="4923"/>
                    <a:pt x="7892" y="4900"/>
                    <a:pt x="7814" y="4852"/>
                  </a:cubicBezTo>
                  <a:cubicBezTo>
                    <a:pt x="7719" y="4726"/>
                    <a:pt x="7719" y="4474"/>
                    <a:pt x="7814" y="4317"/>
                  </a:cubicBezTo>
                  <a:lnTo>
                    <a:pt x="8979" y="3183"/>
                  </a:lnTo>
                  <a:lnTo>
                    <a:pt x="7814" y="2049"/>
                  </a:lnTo>
                  <a:cubicBezTo>
                    <a:pt x="7719" y="1923"/>
                    <a:pt x="7719" y="1702"/>
                    <a:pt x="7814" y="1544"/>
                  </a:cubicBezTo>
                  <a:cubicBezTo>
                    <a:pt x="7877" y="1481"/>
                    <a:pt x="7971" y="1450"/>
                    <a:pt x="8070" y="1450"/>
                  </a:cubicBezTo>
                  <a:close/>
                  <a:moveTo>
                    <a:pt x="6704" y="737"/>
                  </a:moveTo>
                  <a:cubicBezTo>
                    <a:pt x="6738" y="737"/>
                    <a:pt x="6773" y="744"/>
                    <a:pt x="6805" y="757"/>
                  </a:cubicBezTo>
                  <a:cubicBezTo>
                    <a:pt x="6994" y="788"/>
                    <a:pt x="7089" y="977"/>
                    <a:pt x="7057" y="1166"/>
                  </a:cubicBezTo>
                  <a:lnTo>
                    <a:pt x="5608" y="5388"/>
                  </a:lnTo>
                  <a:cubicBezTo>
                    <a:pt x="5553" y="5553"/>
                    <a:pt x="5402" y="5646"/>
                    <a:pt x="5260" y="5646"/>
                  </a:cubicBezTo>
                  <a:cubicBezTo>
                    <a:pt x="5239" y="5646"/>
                    <a:pt x="5219" y="5644"/>
                    <a:pt x="5199" y="5640"/>
                  </a:cubicBezTo>
                  <a:cubicBezTo>
                    <a:pt x="4978" y="5546"/>
                    <a:pt x="4915" y="5357"/>
                    <a:pt x="4947" y="5199"/>
                  </a:cubicBezTo>
                  <a:lnTo>
                    <a:pt x="6364" y="977"/>
                  </a:lnTo>
                  <a:cubicBezTo>
                    <a:pt x="6439" y="828"/>
                    <a:pt x="6573" y="737"/>
                    <a:pt x="6704" y="737"/>
                  </a:cubicBezTo>
                  <a:close/>
                  <a:moveTo>
                    <a:pt x="0" y="1"/>
                  </a:moveTo>
                  <a:lnTo>
                    <a:pt x="0" y="5987"/>
                  </a:lnTo>
                  <a:cubicBezTo>
                    <a:pt x="0" y="6585"/>
                    <a:pt x="473" y="7058"/>
                    <a:pt x="1040" y="7058"/>
                  </a:cubicBezTo>
                  <a:lnTo>
                    <a:pt x="10933" y="7058"/>
                  </a:lnTo>
                  <a:cubicBezTo>
                    <a:pt x="11531" y="7058"/>
                    <a:pt x="12004" y="6585"/>
                    <a:pt x="12004" y="5987"/>
                  </a:cubicBezTo>
                  <a:lnTo>
                    <a:pt x="12004" y="1"/>
                  </a:lnTo>
                  <a:close/>
                </a:path>
              </a:pathLst>
            </a:custGeom>
            <a:solidFill>
              <a:srgbClr val="1EFF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2" name="Google Shape;302;g82cd155ba8_0_361"/>
          <p:cNvSpPr txBox="1"/>
          <p:nvPr/>
        </p:nvSpPr>
        <p:spPr>
          <a:xfrm>
            <a:off x="461175" y="3094050"/>
            <a:ext cx="6476400" cy="14322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IN" sz="1500" b="1">
                <a:solidFill>
                  <a:srgbClr val="D5D5D5"/>
                </a:solidFill>
                <a:latin typeface="Roboto"/>
                <a:ea typeface="Roboto"/>
                <a:cs typeface="Roboto"/>
                <a:sym typeface="Roboto"/>
              </a:rPr>
              <a:t>Applications Used:</a:t>
            </a:r>
            <a:endParaRPr sz="1500" b="1">
              <a:solidFill>
                <a:srgbClr val="D5D5D5"/>
              </a:solidFill>
              <a:latin typeface="Roboto"/>
              <a:ea typeface="Roboto"/>
              <a:cs typeface="Roboto"/>
              <a:sym typeface="Roboto"/>
            </a:endParaRPr>
          </a:p>
          <a:p>
            <a:pPr marL="0" lvl="0" indent="0" algn="r" rtl="0">
              <a:spcBef>
                <a:spcPts val="0"/>
              </a:spcBef>
              <a:spcAft>
                <a:spcPts val="0"/>
              </a:spcAft>
              <a:buNone/>
            </a:pPr>
            <a:r>
              <a:rPr lang="en-IN" sz="1500">
                <a:solidFill>
                  <a:srgbClr val="D5D5D5"/>
                </a:solidFill>
                <a:latin typeface="Roboto Light"/>
                <a:ea typeface="Roboto Light"/>
                <a:cs typeface="Roboto Light"/>
                <a:sym typeface="Roboto Light"/>
              </a:rPr>
              <a:t>Google Colab, Jupyter, Spyder, Ananconda</a:t>
            </a:r>
            <a:endParaRPr sz="1500">
              <a:solidFill>
                <a:srgbClr val="D5D5D5"/>
              </a:solidFill>
              <a:latin typeface="Roboto Light"/>
              <a:ea typeface="Roboto Light"/>
              <a:cs typeface="Roboto Light"/>
              <a:sym typeface="Roboto Ligh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7"/>
          <p:cNvSpPr txBox="1">
            <a:spLocks noGrp="1"/>
          </p:cNvSpPr>
          <p:nvPr>
            <p:ph type="ctrTitle" idx="4"/>
          </p:nvPr>
        </p:nvSpPr>
        <p:spPr>
          <a:xfrm>
            <a:off x="263643" y="526775"/>
            <a:ext cx="1329000" cy="6066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3000"/>
              <a:buNone/>
            </a:pPr>
            <a:r>
              <a:rPr lang="en-IN" sz="3200" b="1">
                <a:solidFill>
                  <a:srgbClr val="48FFD5"/>
                </a:solidFill>
                <a:latin typeface="Roboto"/>
                <a:ea typeface="Roboto"/>
                <a:cs typeface="Roboto"/>
                <a:sym typeface="Roboto"/>
              </a:rPr>
              <a:t>DATA</a:t>
            </a:r>
            <a:endParaRPr sz="3200" b="1">
              <a:solidFill>
                <a:srgbClr val="48FFD5"/>
              </a:solidFill>
              <a:latin typeface="Roboto"/>
              <a:ea typeface="Roboto"/>
              <a:cs typeface="Roboto"/>
              <a:sym typeface="Roboto"/>
            </a:endParaRPr>
          </a:p>
        </p:txBody>
      </p:sp>
      <p:cxnSp>
        <p:nvCxnSpPr>
          <p:cNvPr id="308" name="Google Shape;308;p7"/>
          <p:cNvCxnSpPr/>
          <p:nvPr/>
        </p:nvCxnSpPr>
        <p:spPr>
          <a:xfrm>
            <a:off x="377456" y="1048719"/>
            <a:ext cx="1329000" cy="0"/>
          </a:xfrm>
          <a:prstGeom prst="straightConnector1">
            <a:avLst/>
          </a:prstGeom>
          <a:noFill/>
          <a:ln w="9525" cap="flat" cmpd="sng">
            <a:solidFill>
              <a:srgbClr val="48FFD5"/>
            </a:solidFill>
            <a:prstDash val="solid"/>
            <a:round/>
            <a:headEnd type="none" w="sm" len="sm"/>
            <a:tailEnd type="none" w="sm" len="sm"/>
          </a:ln>
        </p:spPr>
      </p:cxnSp>
      <p:sp>
        <p:nvSpPr>
          <p:cNvPr id="309" name="Google Shape;309;p7"/>
          <p:cNvSpPr/>
          <p:nvPr/>
        </p:nvSpPr>
        <p:spPr>
          <a:xfrm>
            <a:off x="5181637" y="2257198"/>
            <a:ext cx="2681532" cy="1732190"/>
          </a:xfrm>
          <a:custGeom>
            <a:avLst/>
            <a:gdLst/>
            <a:ahLst/>
            <a:cxnLst/>
            <a:rect l="l" t="t" r="r" b="b"/>
            <a:pathLst>
              <a:path w="176649" h="114110" extrusionOk="0">
                <a:moveTo>
                  <a:pt x="5275" y="0"/>
                </a:moveTo>
                <a:cubicBezTo>
                  <a:pt x="2345" y="0"/>
                  <a:pt x="1" y="2344"/>
                  <a:pt x="1" y="5274"/>
                </a:cubicBezTo>
                <a:lnTo>
                  <a:pt x="1" y="108835"/>
                </a:lnTo>
                <a:cubicBezTo>
                  <a:pt x="1" y="111766"/>
                  <a:pt x="2345" y="114110"/>
                  <a:pt x="5275" y="114110"/>
                </a:cubicBezTo>
                <a:lnTo>
                  <a:pt x="171374" y="114110"/>
                </a:lnTo>
                <a:cubicBezTo>
                  <a:pt x="174304" y="114110"/>
                  <a:pt x="176648" y="111766"/>
                  <a:pt x="176648" y="108835"/>
                </a:cubicBezTo>
                <a:lnTo>
                  <a:pt x="176648" y="5274"/>
                </a:lnTo>
                <a:cubicBezTo>
                  <a:pt x="176648" y="2344"/>
                  <a:pt x="174304" y="0"/>
                  <a:pt x="171374" y="0"/>
                </a:cubicBezTo>
                <a:close/>
              </a:path>
            </a:pathLst>
          </a:custGeom>
          <a:solidFill>
            <a:srgbClr val="48FF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0" name="Google Shape;310;p7"/>
          <p:cNvSpPr/>
          <p:nvPr/>
        </p:nvSpPr>
        <p:spPr>
          <a:xfrm>
            <a:off x="5309999" y="2389355"/>
            <a:ext cx="2424808" cy="1467860"/>
          </a:xfrm>
          <a:custGeom>
            <a:avLst/>
            <a:gdLst/>
            <a:ahLst/>
            <a:cxnLst/>
            <a:rect l="l" t="t" r="r" b="b"/>
            <a:pathLst>
              <a:path w="159737" h="96697" extrusionOk="0">
                <a:moveTo>
                  <a:pt x="0" y="1"/>
                </a:moveTo>
                <a:lnTo>
                  <a:pt x="0" y="96697"/>
                </a:lnTo>
                <a:lnTo>
                  <a:pt x="159737" y="96697"/>
                </a:lnTo>
                <a:lnTo>
                  <a:pt x="159737" y="1"/>
                </a:lnTo>
                <a:close/>
              </a:path>
            </a:pathLst>
          </a:custGeom>
          <a:solidFill>
            <a:srgbClr val="0E2A4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91A51"/>
              </a:solidFill>
              <a:latin typeface="Arial"/>
              <a:ea typeface="Arial"/>
              <a:cs typeface="Arial"/>
              <a:sym typeface="Arial"/>
            </a:endParaRPr>
          </a:p>
        </p:txBody>
      </p:sp>
      <p:sp>
        <p:nvSpPr>
          <p:cNvPr id="311" name="Google Shape;311;p7"/>
          <p:cNvSpPr/>
          <p:nvPr/>
        </p:nvSpPr>
        <p:spPr>
          <a:xfrm>
            <a:off x="4940811" y="3984303"/>
            <a:ext cx="3163178" cy="83900"/>
          </a:xfrm>
          <a:custGeom>
            <a:avLst/>
            <a:gdLst/>
            <a:ahLst/>
            <a:cxnLst/>
            <a:rect l="l" t="t" r="r" b="b"/>
            <a:pathLst>
              <a:path w="208378" h="5527" extrusionOk="0">
                <a:moveTo>
                  <a:pt x="0" y="1"/>
                </a:moveTo>
                <a:lnTo>
                  <a:pt x="0" y="5526"/>
                </a:lnTo>
                <a:lnTo>
                  <a:pt x="208377" y="5526"/>
                </a:lnTo>
                <a:lnTo>
                  <a:pt x="208377" y="1"/>
                </a:lnTo>
                <a:close/>
              </a:path>
            </a:pathLst>
          </a:custGeom>
          <a:solidFill>
            <a:srgbClr val="48FF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8FFD5"/>
              </a:solidFill>
              <a:latin typeface="Arial"/>
              <a:ea typeface="Arial"/>
              <a:cs typeface="Arial"/>
              <a:sym typeface="Arial"/>
            </a:endParaRPr>
          </a:p>
        </p:txBody>
      </p:sp>
      <p:sp>
        <p:nvSpPr>
          <p:cNvPr id="312" name="Google Shape;312;p7"/>
          <p:cNvSpPr/>
          <p:nvPr/>
        </p:nvSpPr>
        <p:spPr>
          <a:xfrm>
            <a:off x="5309999" y="2389355"/>
            <a:ext cx="2424808" cy="141083"/>
          </a:xfrm>
          <a:custGeom>
            <a:avLst/>
            <a:gdLst/>
            <a:ahLst/>
            <a:cxnLst/>
            <a:rect l="l" t="t" r="r" b="b"/>
            <a:pathLst>
              <a:path w="159737" h="9294" extrusionOk="0">
                <a:moveTo>
                  <a:pt x="0" y="1"/>
                </a:moveTo>
                <a:lnTo>
                  <a:pt x="0" y="9294"/>
                </a:lnTo>
                <a:lnTo>
                  <a:pt x="159737" y="9294"/>
                </a:lnTo>
                <a:lnTo>
                  <a:pt x="159737" y="1"/>
                </a:lnTo>
                <a:close/>
              </a:path>
            </a:pathLst>
          </a:custGeom>
          <a:solidFill>
            <a:srgbClr val="0E2A4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3" name="Google Shape;313;p7"/>
          <p:cNvSpPr/>
          <p:nvPr/>
        </p:nvSpPr>
        <p:spPr>
          <a:xfrm>
            <a:off x="5448516" y="2590156"/>
            <a:ext cx="1029417" cy="521069"/>
          </a:xfrm>
          <a:custGeom>
            <a:avLst/>
            <a:gdLst/>
            <a:ahLst/>
            <a:cxnLst/>
            <a:rect l="l" t="t" r="r" b="b"/>
            <a:pathLst>
              <a:path w="67814" h="34326" extrusionOk="0">
                <a:moveTo>
                  <a:pt x="1" y="1"/>
                </a:moveTo>
                <a:lnTo>
                  <a:pt x="1" y="34326"/>
                </a:lnTo>
                <a:lnTo>
                  <a:pt x="67813" y="34326"/>
                </a:lnTo>
                <a:lnTo>
                  <a:pt x="67813" y="1"/>
                </a:lnTo>
                <a:close/>
              </a:path>
            </a:pathLst>
          </a:custGeom>
          <a:solidFill>
            <a:srgbClr val="48FF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4" name="Google Shape;314;p7"/>
          <p:cNvSpPr/>
          <p:nvPr/>
        </p:nvSpPr>
        <p:spPr>
          <a:xfrm>
            <a:off x="5526040" y="2681661"/>
            <a:ext cx="297407" cy="297391"/>
          </a:xfrm>
          <a:custGeom>
            <a:avLst/>
            <a:gdLst/>
            <a:ahLst/>
            <a:cxnLst/>
            <a:rect l="l" t="t" r="r" b="b"/>
            <a:pathLst>
              <a:path w="19592" h="19591" extrusionOk="0">
                <a:moveTo>
                  <a:pt x="1" y="0"/>
                </a:moveTo>
                <a:lnTo>
                  <a:pt x="1" y="19591"/>
                </a:lnTo>
                <a:lnTo>
                  <a:pt x="19591" y="19591"/>
                </a:lnTo>
                <a:lnTo>
                  <a:pt x="19591"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5" name="Google Shape;315;p7"/>
          <p:cNvSpPr/>
          <p:nvPr/>
        </p:nvSpPr>
        <p:spPr>
          <a:xfrm>
            <a:off x="5805626" y="3383175"/>
            <a:ext cx="908690" cy="329163"/>
          </a:xfrm>
          <a:custGeom>
            <a:avLst/>
            <a:gdLst/>
            <a:ahLst/>
            <a:cxnLst/>
            <a:rect l="l" t="t" r="r" b="b"/>
            <a:pathLst>
              <a:path w="59861" h="21684" extrusionOk="0">
                <a:moveTo>
                  <a:pt x="1" y="1"/>
                </a:moveTo>
                <a:lnTo>
                  <a:pt x="1" y="21684"/>
                </a:lnTo>
                <a:lnTo>
                  <a:pt x="59860" y="21684"/>
                </a:lnTo>
                <a:lnTo>
                  <a:pt x="59860" y="1"/>
                </a:lnTo>
                <a:close/>
              </a:path>
            </a:pathLst>
          </a:custGeom>
          <a:solidFill>
            <a:srgbClr val="48FF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6" name="Google Shape;316;p7"/>
          <p:cNvSpPr/>
          <p:nvPr/>
        </p:nvSpPr>
        <p:spPr>
          <a:xfrm>
            <a:off x="5865359" y="3458149"/>
            <a:ext cx="679927" cy="53403"/>
          </a:xfrm>
          <a:custGeom>
            <a:avLst/>
            <a:gdLst/>
            <a:ahLst/>
            <a:cxnLst/>
            <a:rect l="l" t="t" r="r" b="b"/>
            <a:pathLst>
              <a:path w="44791" h="3518" extrusionOk="0">
                <a:moveTo>
                  <a:pt x="1" y="1"/>
                </a:moveTo>
                <a:lnTo>
                  <a:pt x="1" y="3517"/>
                </a:lnTo>
                <a:lnTo>
                  <a:pt x="44791" y="3517"/>
                </a:lnTo>
                <a:lnTo>
                  <a:pt x="44791" y="1"/>
                </a:lnTo>
                <a:close/>
              </a:path>
            </a:pathLst>
          </a:custGeom>
          <a:solidFill>
            <a:srgbClr val="0E2A4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E2A47"/>
              </a:solidFill>
              <a:latin typeface="Arial"/>
              <a:ea typeface="Arial"/>
              <a:cs typeface="Arial"/>
              <a:sym typeface="Arial"/>
            </a:endParaRPr>
          </a:p>
        </p:txBody>
      </p:sp>
      <p:sp>
        <p:nvSpPr>
          <p:cNvPr id="317" name="Google Shape;317;p7"/>
          <p:cNvSpPr/>
          <p:nvPr/>
        </p:nvSpPr>
        <p:spPr>
          <a:xfrm>
            <a:off x="5865359" y="3558549"/>
            <a:ext cx="526154" cy="52128"/>
          </a:xfrm>
          <a:custGeom>
            <a:avLst/>
            <a:gdLst/>
            <a:ahLst/>
            <a:cxnLst/>
            <a:rect l="l" t="t" r="r" b="b"/>
            <a:pathLst>
              <a:path w="34661" h="3434" extrusionOk="0">
                <a:moveTo>
                  <a:pt x="1" y="1"/>
                </a:moveTo>
                <a:lnTo>
                  <a:pt x="1" y="3433"/>
                </a:lnTo>
                <a:lnTo>
                  <a:pt x="34661" y="3433"/>
                </a:lnTo>
                <a:lnTo>
                  <a:pt x="34661" y="1"/>
                </a:lnTo>
                <a:close/>
              </a:path>
            </a:pathLst>
          </a:custGeom>
          <a:solidFill>
            <a:srgbClr val="0E2A4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E2A47"/>
              </a:solidFill>
              <a:latin typeface="Arial"/>
              <a:ea typeface="Arial"/>
              <a:cs typeface="Arial"/>
              <a:sym typeface="Arial"/>
            </a:endParaRPr>
          </a:p>
        </p:txBody>
      </p:sp>
      <p:sp>
        <p:nvSpPr>
          <p:cNvPr id="318" name="Google Shape;318;p7"/>
          <p:cNvSpPr/>
          <p:nvPr/>
        </p:nvSpPr>
        <p:spPr>
          <a:xfrm>
            <a:off x="5485373" y="3383175"/>
            <a:ext cx="322818" cy="329163"/>
          </a:xfrm>
          <a:custGeom>
            <a:avLst/>
            <a:gdLst/>
            <a:ahLst/>
            <a:cxnLst/>
            <a:rect l="l" t="t" r="r" b="b"/>
            <a:pathLst>
              <a:path w="21266" h="21684" extrusionOk="0">
                <a:moveTo>
                  <a:pt x="1" y="1"/>
                </a:moveTo>
                <a:lnTo>
                  <a:pt x="1" y="21684"/>
                </a:lnTo>
                <a:lnTo>
                  <a:pt x="21265" y="21684"/>
                </a:lnTo>
                <a:lnTo>
                  <a:pt x="21265" y="1"/>
                </a:lnTo>
                <a:close/>
              </a:path>
            </a:pathLst>
          </a:custGeom>
          <a:solidFill>
            <a:srgbClr val="48FF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9" name="Google Shape;319;p7"/>
          <p:cNvSpPr/>
          <p:nvPr/>
        </p:nvSpPr>
        <p:spPr>
          <a:xfrm>
            <a:off x="5547642" y="3492319"/>
            <a:ext cx="218729" cy="109463"/>
          </a:xfrm>
          <a:custGeom>
            <a:avLst/>
            <a:gdLst/>
            <a:ahLst/>
            <a:cxnLst/>
            <a:rect l="l" t="t" r="r" b="b"/>
            <a:pathLst>
              <a:path w="14409" h="7211" extrusionOk="0">
                <a:moveTo>
                  <a:pt x="13060" y="1"/>
                </a:moveTo>
                <a:cubicBezTo>
                  <a:pt x="12832" y="1"/>
                  <a:pt x="12594" y="102"/>
                  <a:pt x="12391" y="345"/>
                </a:cubicBezTo>
                <a:lnTo>
                  <a:pt x="6950" y="5117"/>
                </a:lnTo>
                <a:lnTo>
                  <a:pt x="1592" y="345"/>
                </a:lnTo>
                <a:cubicBezTo>
                  <a:pt x="1424" y="178"/>
                  <a:pt x="1194" y="94"/>
                  <a:pt x="964" y="94"/>
                </a:cubicBezTo>
                <a:cubicBezTo>
                  <a:pt x="734" y="94"/>
                  <a:pt x="503" y="178"/>
                  <a:pt x="336" y="345"/>
                </a:cubicBezTo>
                <a:cubicBezTo>
                  <a:pt x="1" y="764"/>
                  <a:pt x="1" y="1266"/>
                  <a:pt x="336" y="1601"/>
                </a:cubicBezTo>
                <a:lnTo>
                  <a:pt x="6364" y="6959"/>
                </a:lnTo>
                <a:cubicBezTo>
                  <a:pt x="6531" y="7127"/>
                  <a:pt x="6761" y="7210"/>
                  <a:pt x="6992" y="7210"/>
                </a:cubicBezTo>
                <a:cubicBezTo>
                  <a:pt x="7222" y="7210"/>
                  <a:pt x="7452" y="7127"/>
                  <a:pt x="7619" y="6959"/>
                </a:cubicBezTo>
                <a:lnTo>
                  <a:pt x="13647" y="1685"/>
                </a:lnTo>
                <a:cubicBezTo>
                  <a:pt x="14408" y="987"/>
                  <a:pt x="13776" y="1"/>
                  <a:pt x="13060"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0" name="Google Shape;320;p7"/>
          <p:cNvSpPr/>
          <p:nvPr/>
        </p:nvSpPr>
        <p:spPr>
          <a:xfrm>
            <a:off x="5988636" y="3140447"/>
            <a:ext cx="704079" cy="155049"/>
          </a:xfrm>
          <a:custGeom>
            <a:avLst/>
            <a:gdLst/>
            <a:ahLst/>
            <a:cxnLst/>
            <a:rect l="l" t="t" r="r" b="b"/>
            <a:pathLst>
              <a:path w="46382" h="10214" extrusionOk="0">
                <a:moveTo>
                  <a:pt x="1" y="0"/>
                </a:moveTo>
                <a:lnTo>
                  <a:pt x="1" y="10214"/>
                </a:lnTo>
                <a:lnTo>
                  <a:pt x="46381" y="10214"/>
                </a:lnTo>
                <a:lnTo>
                  <a:pt x="46381" y="0"/>
                </a:lnTo>
                <a:close/>
              </a:path>
            </a:pathLst>
          </a:custGeom>
          <a:solidFill>
            <a:srgbClr val="48FF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1" name="Google Shape;321;p7"/>
          <p:cNvSpPr/>
          <p:nvPr/>
        </p:nvSpPr>
        <p:spPr>
          <a:xfrm>
            <a:off x="5988636" y="2948541"/>
            <a:ext cx="704079" cy="155064"/>
          </a:xfrm>
          <a:custGeom>
            <a:avLst/>
            <a:gdLst/>
            <a:ahLst/>
            <a:cxnLst/>
            <a:rect l="l" t="t" r="r" b="b"/>
            <a:pathLst>
              <a:path w="46382" h="10215" extrusionOk="0">
                <a:moveTo>
                  <a:pt x="1" y="0"/>
                </a:moveTo>
                <a:lnTo>
                  <a:pt x="1" y="10214"/>
                </a:lnTo>
                <a:lnTo>
                  <a:pt x="46381" y="10214"/>
                </a:lnTo>
                <a:lnTo>
                  <a:pt x="46381"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2" name="Google Shape;322;p7"/>
          <p:cNvSpPr/>
          <p:nvPr/>
        </p:nvSpPr>
        <p:spPr>
          <a:xfrm>
            <a:off x="6692699" y="2949816"/>
            <a:ext cx="155049" cy="155049"/>
          </a:xfrm>
          <a:custGeom>
            <a:avLst/>
            <a:gdLst/>
            <a:ahLst/>
            <a:cxnLst/>
            <a:rect l="l" t="t" r="r" b="b"/>
            <a:pathLst>
              <a:path w="10214" h="10214" extrusionOk="0">
                <a:moveTo>
                  <a:pt x="0" y="0"/>
                </a:moveTo>
                <a:lnTo>
                  <a:pt x="0" y="10214"/>
                </a:lnTo>
                <a:lnTo>
                  <a:pt x="10214" y="10214"/>
                </a:lnTo>
                <a:lnTo>
                  <a:pt x="10214" y="0"/>
                </a:lnTo>
                <a:close/>
              </a:path>
            </a:pathLst>
          </a:custGeom>
          <a:solidFill>
            <a:srgbClr val="48FFD5"/>
          </a:solidFill>
          <a:ln w="9525" cap="flat" cmpd="sng">
            <a:solidFill>
              <a:srgbClr val="48FFD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3" name="Google Shape;323;p7"/>
          <p:cNvSpPr/>
          <p:nvPr/>
        </p:nvSpPr>
        <p:spPr>
          <a:xfrm>
            <a:off x="6884590" y="3029875"/>
            <a:ext cx="744746" cy="714234"/>
          </a:xfrm>
          <a:custGeom>
            <a:avLst/>
            <a:gdLst/>
            <a:ahLst/>
            <a:cxnLst/>
            <a:rect l="l" t="t" r="r" b="b"/>
            <a:pathLst>
              <a:path w="49061" h="47051" extrusionOk="0">
                <a:moveTo>
                  <a:pt x="1" y="1"/>
                </a:moveTo>
                <a:lnTo>
                  <a:pt x="1" y="47051"/>
                </a:lnTo>
                <a:lnTo>
                  <a:pt x="49060" y="47051"/>
                </a:lnTo>
                <a:lnTo>
                  <a:pt x="49060"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4" name="Google Shape;324;p7"/>
          <p:cNvSpPr/>
          <p:nvPr/>
        </p:nvSpPr>
        <p:spPr>
          <a:xfrm>
            <a:off x="6973545" y="3062922"/>
            <a:ext cx="728230" cy="623427"/>
          </a:xfrm>
          <a:custGeom>
            <a:avLst/>
            <a:gdLst/>
            <a:ahLst/>
            <a:cxnLst/>
            <a:rect l="l" t="t" r="r" b="b"/>
            <a:pathLst>
              <a:path w="47973" h="41069" extrusionOk="0">
                <a:moveTo>
                  <a:pt x="20698" y="2821"/>
                </a:moveTo>
                <a:cubicBezTo>
                  <a:pt x="25039" y="2821"/>
                  <a:pt x="29467" y="4434"/>
                  <a:pt x="33070" y="8037"/>
                </a:cubicBezTo>
                <a:cubicBezTo>
                  <a:pt x="44121" y="19172"/>
                  <a:pt x="36251" y="38176"/>
                  <a:pt x="20512" y="38176"/>
                </a:cubicBezTo>
                <a:cubicBezTo>
                  <a:pt x="10801" y="38176"/>
                  <a:pt x="2931" y="30223"/>
                  <a:pt x="2931" y="20512"/>
                </a:cubicBezTo>
                <a:cubicBezTo>
                  <a:pt x="2931" y="9866"/>
                  <a:pt x="11625" y="2821"/>
                  <a:pt x="20698" y="2821"/>
                </a:cubicBezTo>
                <a:close/>
                <a:moveTo>
                  <a:pt x="20512" y="0"/>
                </a:moveTo>
                <a:cubicBezTo>
                  <a:pt x="9210" y="0"/>
                  <a:pt x="1" y="9126"/>
                  <a:pt x="1" y="20512"/>
                </a:cubicBezTo>
                <a:cubicBezTo>
                  <a:pt x="1" y="32859"/>
                  <a:pt x="10118" y="41068"/>
                  <a:pt x="20681" y="41068"/>
                </a:cubicBezTo>
                <a:cubicBezTo>
                  <a:pt x="25730" y="41068"/>
                  <a:pt x="30882" y="39192"/>
                  <a:pt x="35079" y="34995"/>
                </a:cubicBezTo>
                <a:cubicBezTo>
                  <a:pt x="47972" y="22102"/>
                  <a:pt x="38847" y="0"/>
                  <a:pt x="20512" y="0"/>
                </a:cubicBezTo>
                <a:close/>
              </a:path>
            </a:pathLst>
          </a:custGeom>
          <a:solidFill>
            <a:srgbClr val="0E2A4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E2A47"/>
              </a:solidFill>
              <a:latin typeface="Arial"/>
              <a:ea typeface="Arial"/>
              <a:cs typeface="Arial"/>
              <a:sym typeface="Arial"/>
            </a:endParaRPr>
          </a:p>
        </p:txBody>
      </p:sp>
      <p:sp>
        <p:nvSpPr>
          <p:cNvPr id="325" name="Google Shape;325;p7"/>
          <p:cNvSpPr/>
          <p:nvPr/>
        </p:nvSpPr>
        <p:spPr>
          <a:xfrm>
            <a:off x="7209928" y="3211610"/>
            <a:ext cx="186835" cy="328040"/>
          </a:xfrm>
          <a:custGeom>
            <a:avLst/>
            <a:gdLst/>
            <a:ahLst/>
            <a:cxnLst/>
            <a:rect l="l" t="t" r="r" b="b"/>
            <a:pathLst>
              <a:path w="12308" h="21610" extrusionOk="0">
                <a:moveTo>
                  <a:pt x="1508" y="0"/>
                </a:moveTo>
                <a:cubicBezTo>
                  <a:pt x="671" y="0"/>
                  <a:pt x="1" y="670"/>
                  <a:pt x="1" y="1507"/>
                </a:cubicBezTo>
                <a:lnTo>
                  <a:pt x="84" y="1507"/>
                </a:lnTo>
                <a:lnTo>
                  <a:pt x="84" y="20177"/>
                </a:lnTo>
                <a:cubicBezTo>
                  <a:pt x="28" y="21028"/>
                  <a:pt x="740" y="21610"/>
                  <a:pt x="1492" y="21610"/>
                </a:cubicBezTo>
                <a:cubicBezTo>
                  <a:pt x="1849" y="21610"/>
                  <a:pt x="2216" y="21478"/>
                  <a:pt x="2512" y="21181"/>
                </a:cubicBezTo>
                <a:lnTo>
                  <a:pt x="11889" y="11889"/>
                </a:lnTo>
                <a:cubicBezTo>
                  <a:pt x="12140" y="11554"/>
                  <a:pt x="12307" y="11219"/>
                  <a:pt x="12307" y="10800"/>
                </a:cubicBezTo>
                <a:cubicBezTo>
                  <a:pt x="12307" y="10465"/>
                  <a:pt x="12140" y="10047"/>
                  <a:pt x="11889" y="9796"/>
                </a:cubicBezTo>
                <a:lnTo>
                  <a:pt x="2512" y="419"/>
                </a:lnTo>
                <a:cubicBezTo>
                  <a:pt x="2261" y="168"/>
                  <a:pt x="1843" y="0"/>
                  <a:pt x="1508" y="0"/>
                </a:cubicBezTo>
                <a:close/>
              </a:path>
            </a:pathLst>
          </a:custGeom>
          <a:solidFill>
            <a:srgbClr val="0E2A4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E2A47"/>
              </a:solidFill>
              <a:latin typeface="Arial"/>
              <a:ea typeface="Arial"/>
              <a:cs typeface="Arial"/>
              <a:sym typeface="Arial"/>
            </a:endParaRPr>
          </a:p>
        </p:txBody>
      </p:sp>
      <p:sp>
        <p:nvSpPr>
          <p:cNvPr id="326" name="Google Shape;326;p7"/>
          <p:cNvSpPr/>
          <p:nvPr/>
        </p:nvSpPr>
        <p:spPr>
          <a:xfrm>
            <a:off x="7162915" y="1215091"/>
            <a:ext cx="1476741" cy="1959677"/>
          </a:xfrm>
          <a:custGeom>
            <a:avLst/>
            <a:gdLst/>
            <a:ahLst/>
            <a:cxnLst/>
            <a:rect l="l" t="t" r="r" b="b"/>
            <a:pathLst>
              <a:path w="97282" h="129096" extrusionOk="0">
                <a:moveTo>
                  <a:pt x="7702" y="0"/>
                </a:moveTo>
                <a:cubicBezTo>
                  <a:pt x="3433" y="84"/>
                  <a:pt x="0" y="3684"/>
                  <a:pt x="84" y="7953"/>
                </a:cubicBezTo>
                <a:lnTo>
                  <a:pt x="84" y="120807"/>
                </a:lnTo>
                <a:cubicBezTo>
                  <a:pt x="84" y="125161"/>
                  <a:pt x="3349" y="129096"/>
                  <a:pt x="7702" y="129096"/>
                </a:cubicBezTo>
                <a:lnTo>
                  <a:pt x="89161" y="129096"/>
                </a:lnTo>
                <a:cubicBezTo>
                  <a:pt x="93682" y="128928"/>
                  <a:pt x="97198" y="125244"/>
                  <a:pt x="97282" y="120807"/>
                </a:cubicBezTo>
                <a:lnTo>
                  <a:pt x="97282" y="7953"/>
                </a:lnTo>
                <a:cubicBezTo>
                  <a:pt x="97198" y="3600"/>
                  <a:pt x="93598" y="0"/>
                  <a:pt x="89161" y="0"/>
                </a:cubicBezTo>
                <a:close/>
              </a:path>
            </a:pathLst>
          </a:custGeom>
          <a:solidFill>
            <a:srgbClr val="48FF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7" name="Google Shape;327;p7"/>
          <p:cNvSpPr/>
          <p:nvPr/>
        </p:nvSpPr>
        <p:spPr>
          <a:xfrm>
            <a:off x="7281107" y="1358694"/>
            <a:ext cx="1241633" cy="1500907"/>
          </a:xfrm>
          <a:custGeom>
            <a:avLst/>
            <a:gdLst/>
            <a:ahLst/>
            <a:cxnLst/>
            <a:rect l="l" t="t" r="r" b="b"/>
            <a:pathLst>
              <a:path w="81794" h="98874" extrusionOk="0">
                <a:moveTo>
                  <a:pt x="0" y="0"/>
                </a:moveTo>
                <a:lnTo>
                  <a:pt x="0" y="98873"/>
                </a:lnTo>
                <a:lnTo>
                  <a:pt x="81794" y="98873"/>
                </a:lnTo>
                <a:lnTo>
                  <a:pt x="81794" y="0"/>
                </a:lnTo>
                <a:close/>
              </a:path>
            </a:pathLst>
          </a:custGeom>
          <a:solidFill>
            <a:srgbClr val="0E2A4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8" name="Google Shape;328;p7"/>
          <p:cNvSpPr/>
          <p:nvPr/>
        </p:nvSpPr>
        <p:spPr>
          <a:xfrm>
            <a:off x="7818676" y="2934560"/>
            <a:ext cx="185560" cy="159086"/>
          </a:xfrm>
          <a:custGeom>
            <a:avLst/>
            <a:gdLst/>
            <a:ahLst/>
            <a:cxnLst/>
            <a:rect l="l" t="t" r="r" b="b"/>
            <a:pathLst>
              <a:path w="12224" h="10480" extrusionOk="0">
                <a:moveTo>
                  <a:pt x="5275" y="1"/>
                </a:moveTo>
                <a:cubicBezTo>
                  <a:pt x="2344" y="1"/>
                  <a:pt x="0" y="2345"/>
                  <a:pt x="0" y="5275"/>
                </a:cubicBezTo>
                <a:cubicBezTo>
                  <a:pt x="0" y="8397"/>
                  <a:pt x="2579" y="10480"/>
                  <a:pt x="5283" y="10480"/>
                </a:cubicBezTo>
                <a:cubicBezTo>
                  <a:pt x="6567" y="10480"/>
                  <a:pt x="7880" y="10010"/>
                  <a:pt x="8958" y="8959"/>
                </a:cubicBezTo>
                <a:cubicBezTo>
                  <a:pt x="12223" y="5693"/>
                  <a:pt x="9879" y="1"/>
                  <a:pt x="5275" y="1"/>
                </a:cubicBezTo>
                <a:close/>
              </a:path>
            </a:pathLst>
          </a:custGeom>
          <a:solidFill>
            <a:srgbClr val="0E2A4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9" name="Google Shape;329;p7"/>
          <p:cNvSpPr/>
          <p:nvPr/>
        </p:nvSpPr>
        <p:spPr>
          <a:xfrm>
            <a:off x="7882219" y="1578546"/>
            <a:ext cx="584612" cy="583352"/>
          </a:xfrm>
          <a:custGeom>
            <a:avLst/>
            <a:gdLst/>
            <a:ahLst/>
            <a:cxnLst/>
            <a:rect l="l" t="t" r="r" b="b"/>
            <a:pathLst>
              <a:path w="38512" h="38429" extrusionOk="0">
                <a:moveTo>
                  <a:pt x="19339" y="14484"/>
                </a:moveTo>
                <a:cubicBezTo>
                  <a:pt x="16577" y="14484"/>
                  <a:pt x="14316" y="16745"/>
                  <a:pt x="14316" y="19507"/>
                </a:cubicBezTo>
                <a:cubicBezTo>
                  <a:pt x="14316" y="22569"/>
                  <a:pt x="16812" y="24594"/>
                  <a:pt x="19411" y="24594"/>
                </a:cubicBezTo>
                <a:cubicBezTo>
                  <a:pt x="20650" y="24594"/>
                  <a:pt x="21913" y="24134"/>
                  <a:pt x="22939" y="23107"/>
                </a:cubicBezTo>
                <a:cubicBezTo>
                  <a:pt x="26037" y="19926"/>
                  <a:pt x="23860" y="14484"/>
                  <a:pt x="19339" y="14484"/>
                </a:cubicBezTo>
                <a:close/>
                <a:moveTo>
                  <a:pt x="19256" y="9629"/>
                </a:moveTo>
                <a:cubicBezTo>
                  <a:pt x="25786" y="9629"/>
                  <a:pt x="30390" y="16075"/>
                  <a:pt x="28381" y="22354"/>
                </a:cubicBezTo>
                <a:cubicBezTo>
                  <a:pt x="27062" y="26229"/>
                  <a:pt x="23469" y="28886"/>
                  <a:pt x="19363" y="28886"/>
                </a:cubicBezTo>
                <a:cubicBezTo>
                  <a:pt x="19299" y="28886"/>
                  <a:pt x="19236" y="28885"/>
                  <a:pt x="19172" y="28884"/>
                </a:cubicBezTo>
                <a:cubicBezTo>
                  <a:pt x="12558" y="28884"/>
                  <a:pt x="7954" y="22438"/>
                  <a:pt x="10047" y="16159"/>
                </a:cubicBezTo>
                <a:cubicBezTo>
                  <a:pt x="11386" y="12224"/>
                  <a:pt x="15070" y="9629"/>
                  <a:pt x="19256" y="9629"/>
                </a:cubicBezTo>
                <a:close/>
                <a:moveTo>
                  <a:pt x="16242" y="1"/>
                </a:moveTo>
                <a:lnTo>
                  <a:pt x="16242" y="2847"/>
                </a:lnTo>
                <a:cubicBezTo>
                  <a:pt x="13898" y="3266"/>
                  <a:pt x="11721" y="4187"/>
                  <a:pt x="9879" y="5526"/>
                </a:cubicBezTo>
                <a:lnTo>
                  <a:pt x="7786" y="3517"/>
                </a:lnTo>
                <a:lnTo>
                  <a:pt x="3433" y="7787"/>
                </a:lnTo>
                <a:lnTo>
                  <a:pt x="5526" y="9796"/>
                </a:lnTo>
                <a:cubicBezTo>
                  <a:pt x="4186" y="11722"/>
                  <a:pt x="3265" y="13898"/>
                  <a:pt x="2847" y="16159"/>
                </a:cubicBezTo>
                <a:lnTo>
                  <a:pt x="0" y="16159"/>
                </a:lnTo>
                <a:lnTo>
                  <a:pt x="0" y="22270"/>
                </a:lnTo>
                <a:lnTo>
                  <a:pt x="2847" y="22270"/>
                </a:lnTo>
                <a:cubicBezTo>
                  <a:pt x="3265" y="24531"/>
                  <a:pt x="4186" y="26707"/>
                  <a:pt x="5526" y="28633"/>
                </a:cubicBezTo>
                <a:lnTo>
                  <a:pt x="3433" y="30642"/>
                </a:lnTo>
                <a:lnTo>
                  <a:pt x="7786" y="34912"/>
                </a:lnTo>
                <a:lnTo>
                  <a:pt x="9879" y="32903"/>
                </a:lnTo>
                <a:cubicBezTo>
                  <a:pt x="11721" y="34242"/>
                  <a:pt x="13898" y="35163"/>
                  <a:pt x="16242" y="35582"/>
                </a:cubicBezTo>
                <a:lnTo>
                  <a:pt x="16242" y="38428"/>
                </a:lnTo>
                <a:lnTo>
                  <a:pt x="22270" y="38428"/>
                </a:lnTo>
                <a:lnTo>
                  <a:pt x="22270" y="35582"/>
                </a:lnTo>
                <a:cubicBezTo>
                  <a:pt x="24614" y="35163"/>
                  <a:pt x="26790" y="34242"/>
                  <a:pt x="28716" y="32903"/>
                </a:cubicBezTo>
                <a:lnTo>
                  <a:pt x="30809" y="34996"/>
                </a:lnTo>
                <a:lnTo>
                  <a:pt x="35079" y="30642"/>
                </a:lnTo>
                <a:lnTo>
                  <a:pt x="33069" y="28633"/>
                </a:lnTo>
                <a:cubicBezTo>
                  <a:pt x="34325" y="26707"/>
                  <a:pt x="35246" y="24531"/>
                  <a:pt x="35665" y="22270"/>
                </a:cubicBezTo>
                <a:lnTo>
                  <a:pt x="38511" y="22270"/>
                </a:lnTo>
                <a:lnTo>
                  <a:pt x="38511" y="16242"/>
                </a:lnTo>
                <a:lnTo>
                  <a:pt x="35665" y="16242"/>
                </a:lnTo>
                <a:cubicBezTo>
                  <a:pt x="35246" y="13898"/>
                  <a:pt x="34325" y="11722"/>
                  <a:pt x="33069" y="9796"/>
                </a:cubicBezTo>
                <a:lnTo>
                  <a:pt x="35079" y="7787"/>
                </a:lnTo>
                <a:lnTo>
                  <a:pt x="30809" y="3517"/>
                </a:lnTo>
                <a:lnTo>
                  <a:pt x="28716" y="5526"/>
                </a:lnTo>
                <a:cubicBezTo>
                  <a:pt x="26790" y="4187"/>
                  <a:pt x="24614" y="3350"/>
                  <a:pt x="22270" y="2847"/>
                </a:cubicBezTo>
                <a:lnTo>
                  <a:pt x="22270" y="1"/>
                </a:lnTo>
                <a:close/>
              </a:path>
            </a:pathLst>
          </a:custGeom>
          <a:solidFill>
            <a:srgbClr val="48FF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0" name="Google Shape;330;p7"/>
          <p:cNvSpPr/>
          <p:nvPr/>
        </p:nvSpPr>
        <p:spPr>
          <a:xfrm>
            <a:off x="7412004" y="1680222"/>
            <a:ext cx="432099" cy="430839"/>
          </a:xfrm>
          <a:custGeom>
            <a:avLst/>
            <a:gdLst/>
            <a:ahLst/>
            <a:cxnLst/>
            <a:rect l="l" t="t" r="r" b="b"/>
            <a:pathLst>
              <a:path w="28465" h="28382" extrusionOk="0">
                <a:moveTo>
                  <a:pt x="14316" y="10633"/>
                </a:moveTo>
                <a:cubicBezTo>
                  <a:pt x="12307" y="10633"/>
                  <a:pt x="10632" y="12307"/>
                  <a:pt x="10632" y="14400"/>
                </a:cubicBezTo>
                <a:cubicBezTo>
                  <a:pt x="10632" y="16628"/>
                  <a:pt x="12504" y="18154"/>
                  <a:pt x="14437" y="18154"/>
                </a:cubicBezTo>
                <a:cubicBezTo>
                  <a:pt x="15337" y="18154"/>
                  <a:pt x="16251" y="17824"/>
                  <a:pt x="16995" y="17079"/>
                </a:cubicBezTo>
                <a:cubicBezTo>
                  <a:pt x="19339" y="14651"/>
                  <a:pt x="17665" y="10633"/>
                  <a:pt x="14316" y="10633"/>
                </a:cubicBezTo>
                <a:close/>
                <a:moveTo>
                  <a:pt x="14232" y="7033"/>
                </a:moveTo>
                <a:cubicBezTo>
                  <a:pt x="19088" y="7033"/>
                  <a:pt x="22521" y="11805"/>
                  <a:pt x="21014" y="16493"/>
                </a:cubicBezTo>
                <a:cubicBezTo>
                  <a:pt x="20093" y="19340"/>
                  <a:pt x="17330" y="21349"/>
                  <a:pt x="14232" y="21349"/>
                </a:cubicBezTo>
                <a:cubicBezTo>
                  <a:pt x="9377" y="21265"/>
                  <a:pt x="5944" y="16493"/>
                  <a:pt x="7535" y="11889"/>
                </a:cubicBezTo>
                <a:lnTo>
                  <a:pt x="7451" y="11889"/>
                </a:lnTo>
                <a:cubicBezTo>
                  <a:pt x="8372" y="8958"/>
                  <a:pt x="11135" y="7033"/>
                  <a:pt x="14232" y="7033"/>
                </a:cubicBezTo>
                <a:close/>
                <a:moveTo>
                  <a:pt x="11972" y="0"/>
                </a:moveTo>
                <a:lnTo>
                  <a:pt x="11972" y="2093"/>
                </a:lnTo>
                <a:cubicBezTo>
                  <a:pt x="10298" y="2428"/>
                  <a:pt x="8707" y="3098"/>
                  <a:pt x="7284" y="4103"/>
                </a:cubicBezTo>
                <a:lnTo>
                  <a:pt x="5777" y="2596"/>
                </a:lnTo>
                <a:lnTo>
                  <a:pt x="2595" y="5693"/>
                </a:lnTo>
                <a:lnTo>
                  <a:pt x="4102" y="7200"/>
                </a:lnTo>
                <a:cubicBezTo>
                  <a:pt x="3098" y="8623"/>
                  <a:pt x="2428" y="10214"/>
                  <a:pt x="2177" y="11972"/>
                </a:cubicBezTo>
                <a:lnTo>
                  <a:pt x="2093" y="11889"/>
                </a:lnTo>
                <a:lnTo>
                  <a:pt x="0" y="11889"/>
                </a:lnTo>
                <a:lnTo>
                  <a:pt x="0" y="16493"/>
                </a:lnTo>
                <a:lnTo>
                  <a:pt x="2093" y="16493"/>
                </a:lnTo>
                <a:cubicBezTo>
                  <a:pt x="2428" y="18167"/>
                  <a:pt x="3098" y="19758"/>
                  <a:pt x="4102" y="21181"/>
                </a:cubicBezTo>
                <a:lnTo>
                  <a:pt x="2595" y="22688"/>
                </a:lnTo>
                <a:lnTo>
                  <a:pt x="5693" y="25786"/>
                </a:lnTo>
                <a:lnTo>
                  <a:pt x="7200" y="24363"/>
                </a:lnTo>
                <a:cubicBezTo>
                  <a:pt x="8623" y="25284"/>
                  <a:pt x="10214" y="25953"/>
                  <a:pt x="11972" y="26288"/>
                </a:cubicBezTo>
                <a:lnTo>
                  <a:pt x="11972" y="28381"/>
                </a:lnTo>
                <a:lnTo>
                  <a:pt x="16493" y="28381"/>
                </a:lnTo>
                <a:lnTo>
                  <a:pt x="16493" y="26288"/>
                </a:lnTo>
                <a:cubicBezTo>
                  <a:pt x="18167" y="25953"/>
                  <a:pt x="19758" y="25284"/>
                  <a:pt x="21181" y="24363"/>
                </a:cubicBezTo>
                <a:lnTo>
                  <a:pt x="22772" y="25870"/>
                </a:lnTo>
                <a:lnTo>
                  <a:pt x="25869" y="22772"/>
                </a:lnTo>
                <a:lnTo>
                  <a:pt x="24362" y="21265"/>
                </a:lnTo>
                <a:cubicBezTo>
                  <a:pt x="25367" y="19758"/>
                  <a:pt x="26037" y="18167"/>
                  <a:pt x="26372" y="16493"/>
                </a:cubicBezTo>
                <a:lnTo>
                  <a:pt x="28465" y="16493"/>
                </a:lnTo>
                <a:lnTo>
                  <a:pt x="28465" y="11972"/>
                </a:lnTo>
                <a:lnTo>
                  <a:pt x="26372" y="11972"/>
                </a:lnTo>
                <a:cubicBezTo>
                  <a:pt x="26037" y="10214"/>
                  <a:pt x="25367" y="8623"/>
                  <a:pt x="24362" y="7200"/>
                </a:cubicBezTo>
                <a:lnTo>
                  <a:pt x="25869" y="5693"/>
                </a:lnTo>
                <a:lnTo>
                  <a:pt x="22772" y="2596"/>
                </a:lnTo>
                <a:lnTo>
                  <a:pt x="21265" y="4103"/>
                </a:lnTo>
                <a:cubicBezTo>
                  <a:pt x="19842" y="3098"/>
                  <a:pt x="18167" y="2428"/>
                  <a:pt x="16493" y="2093"/>
                </a:cubicBezTo>
                <a:lnTo>
                  <a:pt x="16493"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1" name="Google Shape;331;p7"/>
          <p:cNvSpPr/>
          <p:nvPr/>
        </p:nvSpPr>
        <p:spPr>
          <a:xfrm>
            <a:off x="7530195" y="2088169"/>
            <a:ext cx="636710" cy="635450"/>
          </a:xfrm>
          <a:custGeom>
            <a:avLst/>
            <a:gdLst/>
            <a:ahLst/>
            <a:cxnLst/>
            <a:rect l="l" t="t" r="r" b="b"/>
            <a:pathLst>
              <a:path w="41944" h="41861" extrusionOk="0">
                <a:moveTo>
                  <a:pt x="21243" y="15752"/>
                </a:moveTo>
                <a:cubicBezTo>
                  <a:pt x="20950" y="15752"/>
                  <a:pt x="20650" y="15775"/>
                  <a:pt x="20344" y="15823"/>
                </a:cubicBezTo>
                <a:cubicBezTo>
                  <a:pt x="17414" y="16242"/>
                  <a:pt x="15321" y="19005"/>
                  <a:pt x="15823" y="22019"/>
                </a:cubicBezTo>
                <a:cubicBezTo>
                  <a:pt x="16280" y="24914"/>
                  <a:pt x="18709" y="26576"/>
                  <a:pt x="21185" y="26576"/>
                </a:cubicBezTo>
                <a:cubicBezTo>
                  <a:pt x="22790" y="26576"/>
                  <a:pt x="24415" y="25877"/>
                  <a:pt x="25534" y="24363"/>
                </a:cubicBezTo>
                <a:cubicBezTo>
                  <a:pt x="28198" y="20680"/>
                  <a:pt x="25510" y="15752"/>
                  <a:pt x="21243" y="15752"/>
                </a:cubicBezTo>
                <a:close/>
                <a:moveTo>
                  <a:pt x="21052" y="10506"/>
                </a:moveTo>
                <a:cubicBezTo>
                  <a:pt x="27354" y="10506"/>
                  <a:pt x="32385" y="16206"/>
                  <a:pt x="31227" y="22688"/>
                </a:cubicBezTo>
                <a:cubicBezTo>
                  <a:pt x="30474" y="27125"/>
                  <a:pt x="26958" y="30474"/>
                  <a:pt x="22604" y="31144"/>
                </a:cubicBezTo>
                <a:cubicBezTo>
                  <a:pt x="22054" y="31229"/>
                  <a:pt x="21510" y="31270"/>
                  <a:pt x="20975" y="31270"/>
                </a:cubicBezTo>
                <a:cubicBezTo>
                  <a:pt x="14673" y="31270"/>
                  <a:pt x="9642" y="25571"/>
                  <a:pt x="10800" y="19088"/>
                </a:cubicBezTo>
                <a:cubicBezTo>
                  <a:pt x="11470" y="14735"/>
                  <a:pt x="14986" y="11302"/>
                  <a:pt x="19423" y="10633"/>
                </a:cubicBezTo>
                <a:cubicBezTo>
                  <a:pt x="19973" y="10548"/>
                  <a:pt x="20517" y="10506"/>
                  <a:pt x="21052" y="10506"/>
                </a:cubicBezTo>
                <a:close/>
                <a:moveTo>
                  <a:pt x="21097" y="0"/>
                </a:moveTo>
                <a:lnTo>
                  <a:pt x="17916" y="503"/>
                </a:lnTo>
                <a:lnTo>
                  <a:pt x="14651" y="1005"/>
                </a:lnTo>
                <a:lnTo>
                  <a:pt x="15153" y="4019"/>
                </a:lnTo>
                <a:cubicBezTo>
                  <a:pt x="12725" y="4856"/>
                  <a:pt x="10632" y="6196"/>
                  <a:pt x="8791" y="7870"/>
                </a:cubicBezTo>
                <a:lnTo>
                  <a:pt x="6279" y="6112"/>
                </a:lnTo>
                <a:lnTo>
                  <a:pt x="2428" y="11302"/>
                </a:lnTo>
                <a:lnTo>
                  <a:pt x="4856" y="13144"/>
                </a:lnTo>
                <a:cubicBezTo>
                  <a:pt x="3767" y="15405"/>
                  <a:pt x="3181" y="17833"/>
                  <a:pt x="3098" y="20344"/>
                </a:cubicBezTo>
                <a:lnTo>
                  <a:pt x="0" y="20846"/>
                </a:lnTo>
                <a:lnTo>
                  <a:pt x="1005" y="27293"/>
                </a:lnTo>
                <a:lnTo>
                  <a:pt x="4102" y="26791"/>
                </a:lnTo>
                <a:cubicBezTo>
                  <a:pt x="4939" y="29135"/>
                  <a:pt x="6195" y="31311"/>
                  <a:pt x="7953" y="33153"/>
                </a:cubicBezTo>
                <a:lnTo>
                  <a:pt x="6112" y="35665"/>
                </a:lnTo>
                <a:lnTo>
                  <a:pt x="11386" y="39516"/>
                </a:lnTo>
                <a:lnTo>
                  <a:pt x="13144" y="37004"/>
                </a:lnTo>
                <a:cubicBezTo>
                  <a:pt x="15404" y="38093"/>
                  <a:pt x="17916" y="38679"/>
                  <a:pt x="20428" y="38762"/>
                </a:cubicBezTo>
                <a:lnTo>
                  <a:pt x="20930" y="41860"/>
                </a:lnTo>
                <a:lnTo>
                  <a:pt x="24195" y="41358"/>
                </a:lnTo>
                <a:lnTo>
                  <a:pt x="27376" y="40855"/>
                </a:lnTo>
                <a:lnTo>
                  <a:pt x="26958" y="37842"/>
                </a:lnTo>
                <a:cubicBezTo>
                  <a:pt x="29302" y="37004"/>
                  <a:pt x="31478" y="35665"/>
                  <a:pt x="33237" y="33990"/>
                </a:cubicBezTo>
                <a:lnTo>
                  <a:pt x="35748" y="35832"/>
                </a:lnTo>
                <a:lnTo>
                  <a:pt x="39599" y="30558"/>
                </a:lnTo>
                <a:lnTo>
                  <a:pt x="37088" y="28716"/>
                </a:lnTo>
                <a:cubicBezTo>
                  <a:pt x="38176" y="26456"/>
                  <a:pt x="38846" y="24028"/>
                  <a:pt x="38929" y="21516"/>
                </a:cubicBezTo>
                <a:lnTo>
                  <a:pt x="41943" y="21014"/>
                </a:lnTo>
                <a:lnTo>
                  <a:pt x="40939" y="14568"/>
                </a:lnTo>
                <a:lnTo>
                  <a:pt x="37925" y="15070"/>
                </a:lnTo>
                <a:cubicBezTo>
                  <a:pt x="37088" y="12642"/>
                  <a:pt x="35748" y="10549"/>
                  <a:pt x="34074" y="8707"/>
                </a:cubicBezTo>
                <a:lnTo>
                  <a:pt x="35916" y="6196"/>
                </a:lnTo>
                <a:lnTo>
                  <a:pt x="30641" y="2344"/>
                </a:lnTo>
                <a:lnTo>
                  <a:pt x="28799" y="4856"/>
                </a:lnTo>
                <a:cubicBezTo>
                  <a:pt x="26539" y="3684"/>
                  <a:pt x="24111" y="3098"/>
                  <a:pt x="21600" y="3014"/>
                </a:cubicBezTo>
                <a:lnTo>
                  <a:pt x="21097"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2" name="Google Shape;332;p7"/>
          <p:cNvSpPr/>
          <p:nvPr/>
        </p:nvSpPr>
        <p:spPr>
          <a:xfrm>
            <a:off x="297886" y="1216544"/>
            <a:ext cx="4288500" cy="3740700"/>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None/>
            </a:pPr>
            <a:r>
              <a:rPr lang="en-IN" sz="1500" i="0" u="none" strike="noStrike" cap="none">
                <a:solidFill>
                  <a:srgbClr val="D5D5D5"/>
                </a:solidFill>
                <a:latin typeface="Roboto"/>
                <a:ea typeface="Roboto"/>
                <a:cs typeface="Roboto"/>
                <a:sym typeface="Roboto"/>
              </a:rPr>
              <a:t>Medium is one of the most famous tools for spreading knowledge about almost any field. It is widely used to published articles on ML, AI, NLP and data science. This dataset is the collection of about 350 articles in such fields. </a:t>
            </a:r>
            <a:endParaRPr sz="1500">
              <a:solidFill>
                <a:srgbClr val="D5D5D5"/>
              </a:solidFill>
              <a:latin typeface="Roboto"/>
              <a:ea typeface="Roboto"/>
              <a:cs typeface="Roboto"/>
              <a:sym typeface="Roboto"/>
            </a:endParaRPr>
          </a:p>
          <a:p>
            <a:pPr marL="0" marR="0" lvl="0" indent="0" algn="just" rtl="0">
              <a:lnSpc>
                <a:spcPct val="150000"/>
              </a:lnSpc>
              <a:spcBef>
                <a:spcPts val="0"/>
              </a:spcBef>
              <a:spcAft>
                <a:spcPts val="0"/>
              </a:spcAft>
              <a:buNone/>
            </a:pPr>
            <a:r>
              <a:rPr lang="en-IN" sz="1500" i="0" u="none" strike="noStrike" cap="none">
                <a:solidFill>
                  <a:srgbClr val="D5D5D5"/>
                </a:solidFill>
                <a:latin typeface="Roboto"/>
                <a:ea typeface="Roboto"/>
                <a:cs typeface="Roboto"/>
                <a:sym typeface="Roboto"/>
              </a:rPr>
              <a:t>The dataset contains articles, their title, number of claps it has received, their links and their reading time in which we will focus on the articles. You can have a look at the dataset by clicking </a:t>
            </a:r>
            <a:r>
              <a:rPr lang="en-IN" sz="1500" i="0" u="sng" strike="noStrike" cap="none">
                <a:solidFill>
                  <a:srgbClr val="D5D5D5"/>
                </a:solidFill>
                <a:latin typeface="Roboto"/>
                <a:ea typeface="Roboto"/>
                <a:cs typeface="Roboto"/>
                <a:sym typeface="Roboto"/>
                <a:hlinkClick r:id="rId3"/>
              </a:rPr>
              <a:t>here</a:t>
            </a:r>
            <a:r>
              <a:rPr lang="en-IN" sz="1500" i="0" u="none" strike="noStrike" cap="none">
                <a:solidFill>
                  <a:srgbClr val="D5D5D5"/>
                </a:solidFill>
                <a:latin typeface="Roboto"/>
                <a:ea typeface="Roboto"/>
                <a:cs typeface="Roboto"/>
                <a:sym typeface="Roboto"/>
              </a:rPr>
              <a:t>.</a:t>
            </a:r>
            <a:endParaRPr sz="1500">
              <a:solidFill>
                <a:srgbClr val="D5D5D5"/>
              </a:solidFill>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Google Shape;337;p6"/>
          <p:cNvSpPr/>
          <p:nvPr/>
        </p:nvSpPr>
        <p:spPr>
          <a:xfrm rot="-3173578">
            <a:off x="2948502" y="484538"/>
            <a:ext cx="755592" cy="874209"/>
          </a:xfrm>
          <a:custGeom>
            <a:avLst/>
            <a:gdLst/>
            <a:ahLst/>
            <a:cxnLst/>
            <a:rect l="l" t="t" r="r" b="b"/>
            <a:pathLst>
              <a:path w="23601" h="27306" fill="none" extrusionOk="0">
                <a:moveTo>
                  <a:pt x="7583" y="1747"/>
                </a:moveTo>
                <a:cubicBezTo>
                  <a:pt x="16316" y="0"/>
                  <a:pt x="23600" y="8392"/>
                  <a:pt x="20704" y="16784"/>
                </a:cubicBezTo>
                <a:cubicBezTo>
                  <a:pt x="17807" y="25218"/>
                  <a:pt x="6859" y="27306"/>
                  <a:pt x="1108" y="20533"/>
                </a:cubicBezTo>
                <a:cubicBezTo>
                  <a:pt x="682" y="20064"/>
                  <a:pt x="299" y="19553"/>
                  <a:pt x="1" y="18999"/>
                </a:cubicBezTo>
              </a:path>
            </a:pathLst>
          </a:custGeom>
          <a:solidFill>
            <a:srgbClr val="48FFD5"/>
          </a:solidFill>
          <a:ln w="13850" cap="rnd" cmpd="sng">
            <a:solidFill>
              <a:srgbClr val="48FFD5"/>
            </a:solidFill>
            <a:prstDash val="solid"/>
            <a:miter lim="4259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8FFD5"/>
              </a:solidFill>
              <a:latin typeface="Arial"/>
              <a:ea typeface="Arial"/>
              <a:cs typeface="Arial"/>
              <a:sym typeface="Arial"/>
            </a:endParaRPr>
          </a:p>
        </p:txBody>
      </p:sp>
      <p:sp>
        <p:nvSpPr>
          <p:cNvPr id="338" name="Google Shape;338;p6"/>
          <p:cNvSpPr/>
          <p:nvPr/>
        </p:nvSpPr>
        <p:spPr>
          <a:xfrm>
            <a:off x="5784719" y="3707004"/>
            <a:ext cx="1373867" cy="1113719"/>
          </a:xfrm>
          <a:custGeom>
            <a:avLst/>
            <a:gdLst/>
            <a:ahLst/>
            <a:cxnLst/>
            <a:rect l="l" t="t" r="r" b="b"/>
            <a:pathLst>
              <a:path w="25645" h="20789" fill="none" extrusionOk="0">
                <a:moveTo>
                  <a:pt x="23472" y="5709"/>
                </a:moveTo>
                <a:cubicBezTo>
                  <a:pt x="25645" y="13547"/>
                  <a:pt x="18488" y="20789"/>
                  <a:pt x="10608" y="18744"/>
                </a:cubicBezTo>
                <a:cubicBezTo>
                  <a:pt x="2684" y="16657"/>
                  <a:pt x="1" y="6859"/>
                  <a:pt x="5752" y="1066"/>
                </a:cubicBezTo>
                <a:cubicBezTo>
                  <a:pt x="6092" y="683"/>
                  <a:pt x="6518" y="299"/>
                  <a:pt x="6944" y="1"/>
                </a:cubicBezTo>
              </a:path>
            </a:pathLst>
          </a:custGeom>
          <a:solidFill>
            <a:srgbClr val="48FFD5"/>
          </a:solidFill>
          <a:ln w="13850" cap="rnd" cmpd="sng">
            <a:solidFill>
              <a:srgbClr val="1EFFC1"/>
            </a:solidFill>
            <a:prstDash val="solid"/>
            <a:miter lim="4259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9" name="Google Shape;339;p6"/>
          <p:cNvSpPr/>
          <p:nvPr/>
        </p:nvSpPr>
        <p:spPr>
          <a:xfrm>
            <a:off x="-2" y="2933780"/>
            <a:ext cx="2563026" cy="2560152"/>
          </a:xfrm>
          <a:custGeom>
            <a:avLst/>
            <a:gdLst/>
            <a:ahLst/>
            <a:cxnLst/>
            <a:rect l="l" t="t" r="r" b="b"/>
            <a:pathLst>
              <a:path w="39235" h="39191" fill="none" extrusionOk="0">
                <a:moveTo>
                  <a:pt x="37487" y="27817"/>
                </a:moveTo>
                <a:lnTo>
                  <a:pt x="39234" y="20661"/>
                </a:lnTo>
                <a:lnTo>
                  <a:pt x="34719" y="19511"/>
                </a:lnTo>
                <a:cubicBezTo>
                  <a:pt x="34676" y="18062"/>
                  <a:pt x="34420" y="16614"/>
                  <a:pt x="33952" y="15251"/>
                </a:cubicBezTo>
                <a:lnTo>
                  <a:pt x="38041" y="12780"/>
                </a:lnTo>
                <a:lnTo>
                  <a:pt x="34250" y="6475"/>
                </a:lnTo>
                <a:lnTo>
                  <a:pt x="30075" y="8989"/>
                </a:lnTo>
                <a:cubicBezTo>
                  <a:pt x="29053" y="8009"/>
                  <a:pt x="27903" y="7157"/>
                  <a:pt x="26668" y="6475"/>
                </a:cubicBezTo>
                <a:lnTo>
                  <a:pt x="27860" y="1747"/>
                </a:lnTo>
                <a:lnTo>
                  <a:pt x="20704" y="1"/>
                </a:lnTo>
                <a:lnTo>
                  <a:pt x="19554" y="4601"/>
                </a:lnTo>
                <a:cubicBezTo>
                  <a:pt x="18105" y="4601"/>
                  <a:pt x="16657" y="4772"/>
                  <a:pt x="15294" y="5155"/>
                </a:cubicBezTo>
                <a:lnTo>
                  <a:pt x="12866" y="1108"/>
                </a:lnTo>
                <a:lnTo>
                  <a:pt x="6518" y="4942"/>
                </a:lnTo>
                <a:lnTo>
                  <a:pt x="8819" y="8776"/>
                </a:lnTo>
                <a:cubicBezTo>
                  <a:pt x="7711" y="9841"/>
                  <a:pt x="6774" y="11033"/>
                  <a:pt x="6007" y="12354"/>
                </a:cubicBezTo>
                <a:lnTo>
                  <a:pt x="1790" y="11289"/>
                </a:lnTo>
                <a:lnTo>
                  <a:pt x="1" y="18531"/>
                </a:lnTo>
                <a:lnTo>
                  <a:pt x="3963" y="19511"/>
                </a:lnTo>
                <a:cubicBezTo>
                  <a:pt x="3920" y="21129"/>
                  <a:pt x="4133" y="22748"/>
                  <a:pt x="4602" y="24282"/>
                </a:cubicBezTo>
                <a:lnTo>
                  <a:pt x="1194" y="26326"/>
                </a:lnTo>
                <a:lnTo>
                  <a:pt x="4985" y="32673"/>
                </a:lnTo>
                <a:lnTo>
                  <a:pt x="8308" y="30671"/>
                </a:lnTo>
                <a:cubicBezTo>
                  <a:pt x="9458" y="31907"/>
                  <a:pt x="10821" y="32886"/>
                  <a:pt x="12312" y="33653"/>
                </a:cubicBezTo>
                <a:lnTo>
                  <a:pt x="11375" y="37402"/>
                </a:lnTo>
                <a:lnTo>
                  <a:pt x="18574" y="39191"/>
                </a:lnTo>
                <a:lnTo>
                  <a:pt x="19511" y="35357"/>
                </a:lnTo>
                <a:cubicBezTo>
                  <a:pt x="21130" y="35357"/>
                  <a:pt x="22748" y="35059"/>
                  <a:pt x="24325" y="34548"/>
                </a:cubicBezTo>
                <a:lnTo>
                  <a:pt x="26412" y="37998"/>
                </a:lnTo>
                <a:lnTo>
                  <a:pt x="32716" y="34164"/>
                </a:lnTo>
                <a:lnTo>
                  <a:pt x="30544" y="30543"/>
                </a:lnTo>
                <a:cubicBezTo>
                  <a:pt x="31609" y="29393"/>
                  <a:pt x="32503" y="28115"/>
                  <a:pt x="33185" y="26710"/>
                </a:cubicBezTo>
                <a:close/>
                <a:moveTo>
                  <a:pt x="26242" y="23430"/>
                </a:moveTo>
                <a:cubicBezTo>
                  <a:pt x="25986" y="23898"/>
                  <a:pt x="25688" y="24367"/>
                  <a:pt x="25347" y="24793"/>
                </a:cubicBezTo>
                <a:cubicBezTo>
                  <a:pt x="22961" y="27902"/>
                  <a:pt x="18574" y="28627"/>
                  <a:pt x="15294" y="26497"/>
                </a:cubicBezTo>
                <a:cubicBezTo>
                  <a:pt x="14953" y="26284"/>
                  <a:pt x="14612" y="26028"/>
                  <a:pt x="14271" y="25730"/>
                </a:cubicBezTo>
                <a:cubicBezTo>
                  <a:pt x="12993" y="24622"/>
                  <a:pt x="12141" y="23131"/>
                  <a:pt x="11843" y="21470"/>
                </a:cubicBezTo>
                <a:cubicBezTo>
                  <a:pt x="11715" y="21001"/>
                  <a:pt x="11673" y="20490"/>
                  <a:pt x="11673" y="20022"/>
                </a:cubicBezTo>
                <a:cubicBezTo>
                  <a:pt x="11673" y="19383"/>
                  <a:pt x="11758" y="18744"/>
                  <a:pt x="11886" y="18147"/>
                </a:cubicBezTo>
                <a:cubicBezTo>
                  <a:pt x="13036" y="13249"/>
                  <a:pt x="18574" y="10778"/>
                  <a:pt x="23004" y="13249"/>
                </a:cubicBezTo>
                <a:cubicBezTo>
                  <a:pt x="23600" y="13589"/>
                  <a:pt x="24197" y="14015"/>
                  <a:pt x="24708" y="14484"/>
                </a:cubicBezTo>
                <a:cubicBezTo>
                  <a:pt x="26625" y="16401"/>
                  <a:pt x="27434" y="19212"/>
                  <a:pt x="26838" y="21853"/>
                </a:cubicBezTo>
                <a:cubicBezTo>
                  <a:pt x="26710" y="22407"/>
                  <a:pt x="26497" y="22918"/>
                  <a:pt x="26242" y="23430"/>
                </a:cubicBezTo>
                <a:close/>
              </a:path>
            </a:pathLst>
          </a:custGeom>
          <a:solidFill>
            <a:srgbClr val="48FFD5"/>
          </a:solidFill>
          <a:ln w="26625" cap="flat" cmpd="sng">
            <a:solidFill>
              <a:srgbClr val="1EFFC1"/>
            </a:solidFill>
            <a:prstDash val="solid"/>
            <a:miter lim="4259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8FFD5"/>
              </a:solidFill>
              <a:latin typeface="Arial"/>
              <a:ea typeface="Arial"/>
              <a:cs typeface="Arial"/>
              <a:sym typeface="Arial"/>
            </a:endParaRPr>
          </a:p>
        </p:txBody>
      </p:sp>
      <p:sp>
        <p:nvSpPr>
          <p:cNvPr id="340" name="Google Shape;340;p6"/>
          <p:cNvSpPr/>
          <p:nvPr/>
        </p:nvSpPr>
        <p:spPr>
          <a:xfrm>
            <a:off x="6101912" y="3732129"/>
            <a:ext cx="837606" cy="839856"/>
          </a:xfrm>
          <a:custGeom>
            <a:avLst/>
            <a:gdLst/>
            <a:ahLst/>
            <a:cxnLst/>
            <a:rect l="l" t="t" r="r" b="b"/>
            <a:pathLst>
              <a:path w="15635" h="15677" extrusionOk="0">
                <a:moveTo>
                  <a:pt x="7626" y="4942"/>
                </a:moveTo>
                <a:cubicBezTo>
                  <a:pt x="7882" y="4942"/>
                  <a:pt x="8137" y="4942"/>
                  <a:pt x="8393" y="5027"/>
                </a:cubicBezTo>
                <a:cubicBezTo>
                  <a:pt x="8648" y="5070"/>
                  <a:pt x="8861" y="5155"/>
                  <a:pt x="9032" y="5240"/>
                </a:cubicBezTo>
                <a:cubicBezTo>
                  <a:pt x="9287" y="5368"/>
                  <a:pt x="9500" y="5496"/>
                  <a:pt x="9671" y="5666"/>
                </a:cubicBezTo>
                <a:cubicBezTo>
                  <a:pt x="9884" y="5879"/>
                  <a:pt x="10097" y="6092"/>
                  <a:pt x="10225" y="6305"/>
                </a:cubicBezTo>
                <a:cubicBezTo>
                  <a:pt x="10523" y="6731"/>
                  <a:pt x="10693" y="7157"/>
                  <a:pt x="10736" y="7668"/>
                </a:cubicBezTo>
                <a:cubicBezTo>
                  <a:pt x="10778" y="7924"/>
                  <a:pt x="10778" y="8179"/>
                  <a:pt x="10736" y="8478"/>
                </a:cubicBezTo>
                <a:cubicBezTo>
                  <a:pt x="10693" y="8776"/>
                  <a:pt x="10608" y="9074"/>
                  <a:pt x="10480" y="9372"/>
                </a:cubicBezTo>
                <a:cubicBezTo>
                  <a:pt x="10352" y="9585"/>
                  <a:pt x="10225" y="9756"/>
                  <a:pt x="10097" y="9926"/>
                </a:cubicBezTo>
                <a:cubicBezTo>
                  <a:pt x="9926" y="10096"/>
                  <a:pt x="9799" y="10267"/>
                  <a:pt x="9628" y="10394"/>
                </a:cubicBezTo>
                <a:cubicBezTo>
                  <a:pt x="9117" y="10820"/>
                  <a:pt x="8521" y="11033"/>
                  <a:pt x="7882" y="11076"/>
                </a:cubicBezTo>
                <a:lnTo>
                  <a:pt x="7370" y="11076"/>
                </a:lnTo>
                <a:cubicBezTo>
                  <a:pt x="6689" y="11033"/>
                  <a:pt x="6007" y="10735"/>
                  <a:pt x="5539" y="10224"/>
                </a:cubicBezTo>
                <a:cubicBezTo>
                  <a:pt x="5411" y="10096"/>
                  <a:pt x="5326" y="9969"/>
                  <a:pt x="5198" y="9841"/>
                </a:cubicBezTo>
                <a:cubicBezTo>
                  <a:pt x="4815" y="9287"/>
                  <a:pt x="4602" y="8605"/>
                  <a:pt x="4602" y="7924"/>
                </a:cubicBezTo>
                <a:cubicBezTo>
                  <a:pt x="4602" y="7753"/>
                  <a:pt x="4644" y="7540"/>
                  <a:pt x="4687" y="7370"/>
                </a:cubicBezTo>
                <a:cubicBezTo>
                  <a:pt x="4729" y="7114"/>
                  <a:pt x="4815" y="6901"/>
                  <a:pt x="4942" y="6646"/>
                </a:cubicBezTo>
                <a:cubicBezTo>
                  <a:pt x="5070" y="6348"/>
                  <a:pt x="5283" y="6049"/>
                  <a:pt x="5581" y="5794"/>
                </a:cubicBezTo>
                <a:cubicBezTo>
                  <a:pt x="5709" y="5623"/>
                  <a:pt x="5880" y="5496"/>
                  <a:pt x="6093" y="5368"/>
                </a:cubicBezTo>
                <a:cubicBezTo>
                  <a:pt x="6561" y="5112"/>
                  <a:pt x="7072" y="4942"/>
                  <a:pt x="7626" y="4942"/>
                </a:cubicBezTo>
                <a:close/>
                <a:moveTo>
                  <a:pt x="6731" y="1"/>
                </a:moveTo>
                <a:lnTo>
                  <a:pt x="3920" y="938"/>
                </a:lnTo>
                <a:lnTo>
                  <a:pt x="4474" y="2684"/>
                </a:lnTo>
                <a:cubicBezTo>
                  <a:pt x="3963" y="2982"/>
                  <a:pt x="3494" y="3366"/>
                  <a:pt x="3068" y="3834"/>
                </a:cubicBezTo>
                <a:lnTo>
                  <a:pt x="1534" y="3068"/>
                </a:lnTo>
                <a:lnTo>
                  <a:pt x="214" y="5709"/>
                </a:lnTo>
                <a:lnTo>
                  <a:pt x="1662" y="6433"/>
                </a:lnTo>
                <a:cubicBezTo>
                  <a:pt x="1534" y="7072"/>
                  <a:pt x="1449" y="7753"/>
                  <a:pt x="1492" y="8392"/>
                </a:cubicBezTo>
                <a:lnTo>
                  <a:pt x="1" y="8904"/>
                </a:lnTo>
                <a:lnTo>
                  <a:pt x="938" y="11758"/>
                </a:lnTo>
                <a:lnTo>
                  <a:pt x="2429" y="11246"/>
                </a:lnTo>
                <a:cubicBezTo>
                  <a:pt x="2770" y="11800"/>
                  <a:pt x="3196" y="12311"/>
                  <a:pt x="3750" y="12737"/>
                </a:cubicBezTo>
                <a:lnTo>
                  <a:pt x="3068" y="14143"/>
                </a:lnTo>
                <a:lnTo>
                  <a:pt x="5709" y="15464"/>
                </a:lnTo>
                <a:lnTo>
                  <a:pt x="6433" y="14015"/>
                </a:lnTo>
                <a:cubicBezTo>
                  <a:pt x="6859" y="14129"/>
                  <a:pt x="7285" y="14167"/>
                  <a:pt x="7724" y="14167"/>
                </a:cubicBezTo>
                <a:cubicBezTo>
                  <a:pt x="7943" y="14167"/>
                  <a:pt x="8166" y="14157"/>
                  <a:pt x="8393" y="14143"/>
                </a:cubicBezTo>
                <a:lnTo>
                  <a:pt x="8904" y="15677"/>
                </a:lnTo>
                <a:lnTo>
                  <a:pt x="11715" y="14697"/>
                </a:lnTo>
                <a:lnTo>
                  <a:pt x="11204" y="13121"/>
                </a:lnTo>
                <a:cubicBezTo>
                  <a:pt x="11715" y="12737"/>
                  <a:pt x="12184" y="12311"/>
                  <a:pt x="12567" y="11843"/>
                </a:cubicBezTo>
                <a:lnTo>
                  <a:pt x="14101" y="12610"/>
                </a:lnTo>
                <a:lnTo>
                  <a:pt x="15422" y="9926"/>
                </a:lnTo>
                <a:lnTo>
                  <a:pt x="13760" y="9117"/>
                </a:lnTo>
                <a:cubicBezTo>
                  <a:pt x="13845" y="8520"/>
                  <a:pt x="13888" y="7966"/>
                  <a:pt x="13845" y="7370"/>
                </a:cubicBezTo>
                <a:lnTo>
                  <a:pt x="15635" y="6774"/>
                </a:lnTo>
                <a:lnTo>
                  <a:pt x="14697" y="3920"/>
                </a:lnTo>
                <a:lnTo>
                  <a:pt x="12866" y="4559"/>
                </a:lnTo>
                <a:cubicBezTo>
                  <a:pt x="12525" y="4090"/>
                  <a:pt x="12141" y="3664"/>
                  <a:pt x="11715" y="3323"/>
                </a:cubicBezTo>
                <a:lnTo>
                  <a:pt x="12610" y="1534"/>
                </a:lnTo>
                <a:lnTo>
                  <a:pt x="9926" y="214"/>
                </a:lnTo>
                <a:lnTo>
                  <a:pt x="9074" y="1960"/>
                </a:lnTo>
                <a:cubicBezTo>
                  <a:pt x="8521" y="1832"/>
                  <a:pt x="7924" y="1790"/>
                  <a:pt x="7370" y="1790"/>
                </a:cubicBezTo>
                <a:lnTo>
                  <a:pt x="6731"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1" name="Google Shape;341;p6"/>
          <p:cNvSpPr/>
          <p:nvPr/>
        </p:nvSpPr>
        <p:spPr>
          <a:xfrm rot="-3173578">
            <a:off x="3032075" y="710478"/>
            <a:ext cx="501903" cy="500527"/>
          </a:xfrm>
          <a:custGeom>
            <a:avLst/>
            <a:gdLst/>
            <a:ahLst/>
            <a:cxnLst/>
            <a:rect l="l" t="t" r="r" b="b"/>
            <a:pathLst>
              <a:path w="15677" h="15634" extrusionOk="0">
                <a:moveTo>
                  <a:pt x="7625" y="4899"/>
                </a:moveTo>
                <a:cubicBezTo>
                  <a:pt x="7924" y="4899"/>
                  <a:pt x="8179" y="4942"/>
                  <a:pt x="8435" y="4984"/>
                </a:cubicBezTo>
                <a:cubicBezTo>
                  <a:pt x="8648" y="5070"/>
                  <a:pt x="8861" y="5112"/>
                  <a:pt x="9074" y="5240"/>
                </a:cubicBezTo>
                <a:cubicBezTo>
                  <a:pt x="9287" y="5325"/>
                  <a:pt x="9500" y="5496"/>
                  <a:pt x="9713" y="5666"/>
                </a:cubicBezTo>
                <a:cubicBezTo>
                  <a:pt x="10309" y="6177"/>
                  <a:pt x="10650" y="6859"/>
                  <a:pt x="10778" y="7625"/>
                </a:cubicBezTo>
                <a:cubicBezTo>
                  <a:pt x="10778" y="7881"/>
                  <a:pt x="10778" y="8179"/>
                  <a:pt x="10778" y="8435"/>
                </a:cubicBezTo>
                <a:cubicBezTo>
                  <a:pt x="10735" y="8776"/>
                  <a:pt x="10650" y="9074"/>
                  <a:pt x="10480" y="9372"/>
                </a:cubicBezTo>
                <a:cubicBezTo>
                  <a:pt x="10394" y="9542"/>
                  <a:pt x="10267" y="9713"/>
                  <a:pt x="10139" y="9883"/>
                </a:cubicBezTo>
                <a:lnTo>
                  <a:pt x="10096" y="9926"/>
                </a:lnTo>
                <a:cubicBezTo>
                  <a:pt x="9968" y="10096"/>
                  <a:pt x="9798" y="10224"/>
                  <a:pt x="9628" y="10394"/>
                </a:cubicBezTo>
                <a:cubicBezTo>
                  <a:pt x="9159" y="10778"/>
                  <a:pt x="8520" y="11033"/>
                  <a:pt x="7924" y="11076"/>
                </a:cubicBezTo>
                <a:lnTo>
                  <a:pt x="7370" y="11076"/>
                </a:lnTo>
                <a:cubicBezTo>
                  <a:pt x="7029" y="11033"/>
                  <a:pt x="6688" y="10906"/>
                  <a:pt x="6348" y="10778"/>
                </a:cubicBezTo>
                <a:cubicBezTo>
                  <a:pt x="6049" y="10607"/>
                  <a:pt x="5794" y="10437"/>
                  <a:pt x="5581" y="10181"/>
                </a:cubicBezTo>
                <a:cubicBezTo>
                  <a:pt x="5453" y="10096"/>
                  <a:pt x="5325" y="9968"/>
                  <a:pt x="5240" y="9798"/>
                </a:cubicBezTo>
                <a:cubicBezTo>
                  <a:pt x="4814" y="9287"/>
                  <a:pt x="4601" y="8605"/>
                  <a:pt x="4644" y="7924"/>
                </a:cubicBezTo>
                <a:cubicBezTo>
                  <a:pt x="4644" y="7711"/>
                  <a:pt x="4644" y="7540"/>
                  <a:pt x="4686" y="7370"/>
                </a:cubicBezTo>
                <a:cubicBezTo>
                  <a:pt x="4771" y="7114"/>
                  <a:pt x="4857" y="6859"/>
                  <a:pt x="4942" y="6646"/>
                </a:cubicBezTo>
                <a:cubicBezTo>
                  <a:pt x="5112" y="6305"/>
                  <a:pt x="5325" y="6007"/>
                  <a:pt x="5581" y="5751"/>
                </a:cubicBezTo>
                <a:cubicBezTo>
                  <a:pt x="5751" y="5623"/>
                  <a:pt x="5922" y="5453"/>
                  <a:pt x="6135" y="5325"/>
                </a:cubicBezTo>
                <a:cubicBezTo>
                  <a:pt x="6560" y="5070"/>
                  <a:pt x="7114" y="4942"/>
                  <a:pt x="7625" y="4899"/>
                </a:cubicBezTo>
                <a:close/>
                <a:moveTo>
                  <a:pt x="6731" y="0"/>
                </a:moveTo>
                <a:lnTo>
                  <a:pt x="3919" y="938"/>
                </a:lnTo>
                <a:lnTo>
                  <a:pt x="4516" y="2641"/>
                </a:lnTo>
                <a:cubicBezTo>
                  <a:pt x="4005" y="2982"/>
                  <a:pt x="3493" y="3366"/>
                  <a:pt x="3110" y="3834"/>
                </a:cubicBezTo>
                <a:lnTo>
                  <a:pt x="1534" y="3067"/>
                </a:lnTo>
                <a:lnTo>
                  <a:pt x="213" y="5709"/>
                </a:lnTo>
                <a:lnTo>
                  <a:pt x="1704" y="6433"/>
                </a:lnTo>
                <a:cubicBezTo>
                  <a:pt x="1534" y="7072"/>
                  <a:pt x="1491" y="7711"/>
                  <a:pt x="1534" y="8392"/>
                </a:cubicBezTo>
                <a:lnTo>
                  <a:pt x="0" y="8903"/>
                </a:lnTo>
                <a:lnTo>
                  <a:pt x="980" y="11715"/>
                </a:lnTo>
                <a:lnTo>
                  <a:pt x="2428" y="11246"/>
                </a:lnTo>
                <a:cubicBezTo>
                  <a:pt x="2769" y="11800"/>
                  <a:pt x="3238" y="12311"/>
                  <a:pt x="3749" y="12737"/>
                </a:cubicBezTo>
                <a:lnTo>
                  <a:pt x="3067" y="14100"/>
                </a:lnTo>
                <a:lnTo>
                  <a:pt x="5709" y="15421"/>
                </a:lnTo>
                <a:lnTo>
                  <a:pt x="6433" y="14015"/>
                </a:lnTo>
                <a:cubicBezTo>
                  <a:pt x="6845" y="14098"/>
                  <a:pt x="7258" y="14145"/>
                  <a:pt x="7682" y="14145"/>
                </a:cubicBezTo>
                <a:cubicBezTo>
                  <a:pt x="7915" y="14145"/>
                  <a:pt x="8151" y="14131"/>
                  <a:pt x="8392" y="14100"/>
                </a:cubicBezTo>
                <a:lnTo>
                  <a:pt x="8903" y="15634"/>
                </a:lnTo>
                <a:lnTo>
                  <a:pt x="11758" y="14697"/>
                </a:lnTo>
                <a:lnTo>
                  <a:pt x="11204" y="13078"/>
                </a:lnTo>
                <a:cubicBezTo>
                  <a:pt x="11715" y="12737"/>
                  <a:pt x="12183" y="12311"/>
                  <a:pt x="12567" y="11800"/>
                </a:cubicBezTo>
                <a:lnTo>
                  <a:pt x="14143" y="12567"/>
                </a:lnTo>
                <a:lnTo>
                  <a:pt x="15464" y="9926"/>
                </a:lnTo>
                <a:lnTo>
                  <a:pt x="13760" y="9074"/>
                </a:lnTo>
                <a:cubicBezTo>
                  <a:pt x="13887" y="8520"/>
                  <a:pt x="13887" y="7924"/>
                  <a:pt x="13845" y="7327"/>
                </a:cubicBezTo>
                <a:lnTo>
                  <a:pt x="15677" y="6731"/>
                </a:lnTo>
                <a:lnTo>
                  <a:pt x="14697" y="3919"/>
                </a:lnTo>
                <a:lnTo>
                  <a:pt x="12865" y="4558"/>
                </a:lnTo>
                <a:cubicBezTo>
                  <a:pt x="12524" y="4090"/>
                  <a:pt x="12183" y="3664"/>
                  <a:pt x="11758" y="3280"/>
                </a:cubicBezTo>
                <a:lnTo>
                  <a:pt x="12609" y="1534"/>
                </a:lnTo>
                <a:lnTo>
                  <a:pt x="9926" y="213"/>
                </a:lnTo>
                <a:lnTo>
                  <a:pt x="9074" y="1917"/>
                </a:lnTo>
                <a:cubicBezTo>
                  <a:pt x="8658" y="1821"/>
                  <a:pt x="8219" y="1774"/>
                  <a:pt x="7792" y="1774"/>
                </a:cubicBezTo>
                <a:cubicBezTo>
                  <a:pt x="7649" y="1774"/>
                  <a:pt x="7508" y="1779"/>
                  <a:pt x="7370" y="1789"/>
                </a:cubicBezTo>
                <a:lnTo>
                  <a:pt x="6731" y="0"/>
                </a:lnTo>
                <a:close/>
              </a:path>
            </a:pathLst>
          </a:custGeom>
          <a:solidFill>
            <a:srgbClr val="48FF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8FFD5"/>
              </a:solidFill>
              <a:latin typeface="Arial"/>
              <a:ea typeface="Arial"/>
              <a:cs typeface="Arial"/>
              <a:sym typeface="Arial"/>
            </a:endParaRPr>
          </a:p>
        </p:txBody>
      </p:sp>
      <p:sp>
        <p:nvSpPr>
          <p:cNvPr id="342" name="Google Shape;342;p6"/>
          <p:cNvSpPr/>
          <p:nvPr/>
        </p:nvSpPr>
        <p:spPr>
          <a:xfrm>
            <a:off x="6406139" y="804152"/>
            <a:ext cx="267858" cy="59329"/>
          </a:xfrm>
          <a:custGeom>
            <a:avLst/>
            <a:gdLst/>
            <a:ahLst/>
            <a:cxnLst/>
            <a:rect l="l" t="t" r="r" b="b"/>
            <a:pathLst>
              <a:path w="5964" h="1321" extrusionOk="0">
                <a:moveTo>
                  <a:pt x="0" y="0"/>
                </a:moveTo>
                <a:lnTo>
                  <a:pt x="0" y="1321"/>
                </a:lnTo>
                <a:lnTo>
                  <a:pt x="5964" y="1321"/>
                </a:lnTo>
                <a:lnTo>
                  <a:pt x="5964"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8FFD5"/>
              </a:solidFill>
              <a:latin typeface="Arial"/>
              <a:ea typeface="Arial"/>
              <a:cs typeface="Arial"/>
              <a:sym typeface="Arial"/>
            </a:endParaRPr>
          </a:p>
        </p:txBody>
      </p:sp>
      <p:sp>
        <p:nvSpPr>
          <p:cNvPr id="343" name="Google Shape;343;p6"/>
          <p:cNvSpPr/>
          <p:nvPr/>
        </p:nvSpPr>
        <p:spPr>
          <a:xfrm>
            <a:off x="6828947" y="804152"/>
            <a:ext cx="1568883" cy="59329"/>
          </a:xfrm>
          <a:custGeom>
            <a:avLst/>
            <a:gdLst/>
            <a:ahLst/>
            <a:cxnLst/>
            <a:rect l="l" t="t" r="r" b="b"/>
            <a:pathLst>
              <a:path w="34932" h="1321" extrusionOk="0">
                <a:moveTo>
                  <a:pt x="0" y="0"/>
                </a:moveTo>
                <a:lnTo>
                  <a:pt x="0" y="1321"/>
                </a:lnTo>
                <a:lnTo>
                  <a:pt x="34931" y="1321"/>
                </a:lnTo>
                <a:lnTo>
                  <a:pt x="34931" y="0"/>
                </a:lnTo>
                <a:close/>
              </a:path>
            </a:pathLst>
          </a:custGeom>
          <a:solidFill>
            <a:srgbClr val="48FF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8FFD5"/>
              </a:solidFill>
              <a:latin typeface="Arial"/>
              <a:ea typeface="Arial"/>
              <a:cs typeface="Arial"/>
              <a:sym typeface="Arial"/>
            </a:endParaRPr>
          </a:p>
        </p:txBody>
      </p:sp>
      <p:sp>
        <p:nvSpPr>
          <p:cNvPr id="344" name="Google Shape;344;p6"/>
          <p:cNvSpPr/>
          <p:nvPr/>
        </p:nvSpPr>
        <p:spPr>
          <a:xfrm>
            <a:off x="6406139" y="983982"/>
            <a:ext cx="267858" cy="61261"/>
          </a:xfrm>
          <a:custGeom>
            <a:avLst/>
            <a:gdLst/>
            <a:ahLst/>
            <a:cxnLst/>
            <a:rect l="l" t="t" r="r" b="b"/>
            <a:pathLst>
              <a:path w="5964" h="1364" extrusionOk="0">
                <a:moveTo>
                  <a:pt x="0" y="0"/>
                </a:moveTo>
                <a:lnTo>
                  <a:pt x="0" y="1364"/>
                </a:lnTo>
                <a:lnTo>
                  <a:pt x="5964" y="1364"/>
                </a:lnTo>
                <a:lnTo>
                  <a:pt x="5964" y="0"/>
                </a:lnTo>
                <a:close/>
              </a:path>
            </a:pathLst>
          </a:custGeom>
          <a:solidFill>
            <a:srgbClr val="48FF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8FFD5"/>
              </a:solidFill>
              <a:latin typeface="Arial"/>
              <a:ea typeface="Arial"/>
              <a:cs typeface="Arial"/>
              <a:sym typeface="Arial"/>
            </a:endParaRPr>
          </a:p>
        </p:txBody>
      </p:sp>
      <p:sp>
        <p:nvSpPr>
          <p:cNvPr id="345" name="Google Shape;345;p6"/>
          <p:cNvSpPr/>
          <p:nvPr/>
        </p:nvSpPr>
        <p:spPr>
          <a:xfrm>
            <a:off x="6828947" y="983982"/>
            <a:ext cx="1568883" cy="61261"/>
          </a:xfrm>
          <a:custGeom>
            <a:avLst/>
            <a:gdLst/>
            <a:ahLst/>
            <a:cxnLst/>
            <a:rect l="l" t="t" r="r" b="b"/>
            <a:pathLst>
              <a:path w="34932" h="1364" extrusionOk="0">
                <a:moveTo>
                  <a:pt x="0" y="0"/>
                </a:moveTo>
                <a:lnTo>
                  <a:pt x="0" y="1364"/>
                </a:lnTo>
                <a:lnTo>
                  <a:pt x="34931" y="1364"/>
                </a:lnTo>
                <a:lnTo>
                  <a:pt x="34931"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8FFD5"/>
              </a:solidFill>
              <a:latin typeface="Arial"/>
              <a:ea typeface="Arial"/>
              <a:cs typeface="Arial"/>
              <a:sym typeface="Arial"/>
            </a:endParaRPr>
          </a:p>
        </p:txBody>
      </p:sp>
      <p:sp>
        <p:nvSpPr>
          <p:cNvPr id="346" name="Google Shape;346;p6"/>
          <p:cNvSpPr/>
          <p:nvPr/>
        </p:nvSpPr>
        <p:spPr>
          <a:xfrm>
            <a:off x="6406139" y="1165742"/>
            <a:ext cx="267858" cy="59329"/>
          </a:xfrm>
          <a:custGeom>
            <a:avLst/>
            <a:gdLst/>
            <a:ahLst/>
            <a:cxnLst/>
            <a:rect l="l" t="t" r="r" b="b"/>
            <a:pathLst>
              <a:path w="5964" h="1321" extrusionOk="0">
                <a:moveTo>
                  <a:pt x="0" y="0"/>
                </a:moveTo>
                <a:lnTo>
                  <a:pt x="0" y="1321"/>
                </a:lnTo>
                <a:lnTo>
                  <a:pt x="5964" y="1321"/>
                </a:lnTo>
                <a:lnTo>
                  <a:pt x="5964" y="0"/>
                </a:lnTo>
                <a:close/>
              </a:path>
            </a:pathLst>
          </a:custGeom>
          <a:solidFill>
            <a:srgbClr val="48FF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8FFD5"/>
              </a:solidFill>
              <a:latin typeface="Arial"/>
              <a:ea typeface="Arial"/>
              <a:cs typeface="Arial"/>
              <a:sym typeface="Arial"/>
            </a:endParaRPr>
          </a:p>
        </p:txBody>
      </p:sp>
      <p:sp>
        <p:nvSpPr>
          <p:cNvPr id="347" name="Google Shape;347;p6"/>
          <p:cNvSpPr/>
          <p:nvPr/>
        </p:nvSpPr>
        <p:spPr>
          <a:xfrm>
            <a:off x="6828947" y="1165742"/>
            <a:ext cx="991084" cy="59329"/>
          </a:xfrm>
          <a:custGeom>
            <a:avLst/>
            <a:gdLst/>
            <a:ahLst/>
            <a:cxnLst/>
            <a:rect l="l" t="t" r="r" b="b"/>
            <a:pathLst>
              <a:path w="22067" h="1321" extrusionOk="0">
                <a:moveTo>
                  <a:pt x="0" y="0"/>
                </a:moveTo>
                <a:lnTo>
                  <a:pt x="0" y="1321"/>
                </a:lnTo>
                <a:lnTo>
                  <a:pt x="22066" y="1321"/>
                </a:lnTo>
                <a:lnTo>
                  <a:pt x="22066" y="0"/>
                </a:lnTo>
                <a:close/>
              </a:path>
            </a:pathLst>
          </a:custGeom>
          <a:solidFill>
            <a:srgbClr val="48FF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8FFD5"/>
              </a:solidFill>
              <a:latin typeface="Arial"/>
              <a:ea typeface="Arial"/>
              <a:cs typeface="Arial"/>
              <a:sym typeface="Arial"/>
            </a:endParaRPr>
          </a:p>
        </p:txBody>
      </p:sp>
      <p:sp>
        <p:nvSpPr>
          <p:cNvPr id="348" name="Google Shape;348;p6"/>
          <p:cNvSpPr/>
          <p:nvPr/>
        </p:nvSpPr>
        <p:spPr>
          <a:xfrm>
            <a:off x="6406139" y="1347503"/>
            <a:ext cx="267858" cy="59329"/>
          </a:xfrm>
          <a:custGeom>
            <a:avLst/>
            <a:gdLst/>
            <a:ahLst/>
            <a:cxnLst/>
            <a:rect l="l" t="t" r="r" b="b"/>
            <a:pathLst>
              <a:path w="5964" h="1321" extrusionOk="0">
                <a:moveTo>
                  <a:pt x="0" y="0"/>
                </a:moveTo>
                <a:lnTo>
                  <a:pt x="0" y="1321"/>
                </a:lnTo>
                <a:lnTo>
                  <a:pt x="5964" y="1321"/>
                </a:lnTo>
                <a:lnTo>
                  <a:pt x="5964" y="0"/>
                </a:lnTo>
                <a:close/>
              </a:path>
            </a:pathLst>
          </a:custGeom>
          <a:solidFill>
            <a:srgbClr val="0E2A4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8FFD5"/>
              </a:solidFill>
              <a:latin typeface="Arial"/>
              <a:ea typeface="Arial"/>
              <a:cs typeface="Arial"/>
              <a:sym typeface="Arial"/>
            </a:endParaRPr>
          </a:p>
        </p:txBody>
      </p:sp>
      <p:sp>
        <p:nvSpPr>
          <p:cNvPr id="349" name="Google Shape;349;p6"/>
          <p:cNvSpPr/>
          <p:nvPr/>
        </p:nvSpPr>
        <p:spPr>
          <a:xfrm>
            <a:off x="6828947" y="1347503"/>
            <a:ext cx="991084" cy="59329"/>
          </a:xfrm>
          <a:custGeom>
            <a:avLst/>
            <a:gdLst/>
            <a:ahLst/>
            <a:cxnLst/>
            <a:rect l="l" t="t" r="r" b="b"/>
            <a:pathLst>
              <a:path w="22067" h="1321" extrusionOk="0">
                <a:moveTo>
                  <a:pt x="0" y="0"/>
                </a:moveTo>
                <a:lnTo>
                  <a:pt x="0" y="1321"/>
                </a:lnTo>
                <a:lnTo>
                  <a:pt x="22066" y="1321"/>
                </a:lnTo>
                <a:lnTo>
                  <a:pt x="22066" y="0"/>
                </a:lnTo>
                <a:close/>
              </a:path>
            </a:pathLst>
          </a:custGeom>
          <a:solidFill>
            <a:srgbClr val="48FF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8FFD5"/>
              </a:solidFill>
              <a:latin typeface="Arial"/>
              <a:ea typeface="Arial"/>
              <a:cs typeface="Arial"/>
              <a:sym typeface="Arial"/>
            </a:endParaRPr>
          </a:p>
        </p:txBody>
      </p:sp>
      <p:sp>
        <p:nvSpPr>
          <p:cNvPr id="350" name="Google Shape;350;p6"/>
          <p:cNvSpPr/>
          <p:nvPr/>
        </p:nvSpPr>
        <p:spPr>
          <a:xfrm>
            <a:off x="6101900" y="869185"/>
            <a:ext cx="141654" cy="552963"/>
          </a:xfrm>
          <a:custGeom>
            <a:avLst/>
            <a:gdLst/>
            <a:ahLst/>
            <a:cxnLst/>
            <a:rect l="l" t="t" r="r" b="b"/>
            <a:pathLst>
              <a:path w="3154" h="12312" fill="none" extrusionOk="0">
                <a:moveTo>
                  <a:pt x="3153" y="12311"/>
                </a:moveTo>
                <a:lnTo>
                  <a:pt x="1" y="12311"/>
                </a:lnTo>
                <a:lnTo>
                  <a:pt x="1" y="0"/>
                </a:lnTo>
                <a:lnTo>
                  <a:pt x="3068" y="0"/>
                </a:lnTo>
              </a:path>
            </a:pathLst>
          </a:custGeom>
          <a:solidFill>
            <a:srgbClr val="48FFD5"/>
          </a:solidFill>
          <a:ln w="13850" cap="flat" cmpd="sng">
            <a:solidFill>
              <a:srgbClr val="48FFD5"/>
            </a:solidFill>
            <a:prstDash val="solid"/>
            <a:miter lim="4259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8FFD5"/>
              </a:solidFill>
              <a:latin typeface="Arial"/>
              <a:ea typeface="Arial"/>
              <a:cs typeface="Arial"/>
              <a:sym typeface="Arial"/>
            </a:endParaRPr>
          </a:p>
        </p:txBody>
      </p:sp>
      <p:sp>
        <p:nvSpPr>
          <p:cNvPr id="351" name="Google Shape;351;p6"/>
          <p:cNvSpPr/>
          <p:nvPr/>
        </p:nvSpPr>
        <p:spPr>
          <a:xfrm>
            <a:off x="523596" y="911573"/>
            <a:ext cx="1335660" cy="80014"/>
          </a:xfrm>
          <a:custGeom>
            <a:avLst/>
            <a:gdLst/>
            <a:ahLst/>
            <a:cxnLst/>
            <a:rect l="l" t="t" r="r" b="b"/>
            <a:pathLst>
              <a:path w="22067" h="1322" extrusionOk="0">
                <a:moveTo>
                  <a:pt x="0" y="1"/>
                </a:moveTo>
                <a:lnTo>
                  <a:pt x="0" y="1321"/>
                </a:lnTo>
                <a:lnTo>
                  <a:pt x="22066" y="1321"/>
                </a:lnTo>
                <a:lnTo>
                  <a:pt x="2206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8FFD5"/>
              </a:solidFill>
              <a:latin typeface="Arial"/>
              <a:ea typeface="Arial"/>
              <a:cs typeface="Arial"/>
              <a:sym typeface="Arial"/>
            </a:endParaRPr>
          </a:p>
        </p:txBody>
      </p:sp>
      <p:sp>
        <p:nvSpPr>
          <p:cNvPr id="352" name="Google Shape;352;p6"/>
          <p:cNvSpPr/>
          <p:nvPr/>
        </p:nvSpPr>
        <p:spPr>
          <a:xfrm>
            <a:off x="523596" y="1153907"/>
            <a:ext cx="1335660" cy="82617"/>
          </a:xfrm>
          <a:custGeom>
            <a:avLst/>
            <a:gdLst/>
            <a:ahLst/>
            <a:cxnLst/>
            <a:rect l="l" t="t" r="r" b="b"/>
            <a:pathLst>
              <a:path w="22067" h="1365" extrusionOk="0">
                <a:moveTo>
                  <a:pt x="0" y="1"/>
                </a:moveTo>
                <a:lnTo>
                  <a:pt x="0" y="1364"/>
                </a:lnTo>
                <a:lnTo>
                  <a:pt x="22066" y="1364"/>
                </a:lnTo>
                <a:lnTo>
                  <a:pt x="22066" y="1"/>
                </a:lnTo>
                <a:close/>
              </a:path>
            </a:pathLst>
          </a:custGeom>
          <a:solidFill>
            <a:srgbClr val="48FF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8FFD5"/>
              </a:solidFill>
              <a:latin typeface="Arial"/>
              <a:ea typeface="Arial"/>
              <a:cs typeface="Arial"/>
              <a:sym typeface="Arial"/>
            </a:endParaRPr>
          </a:p>
        </p:txBody>
      </p:sp>
      <p:sp>
        <p:nvSpPr>
          <p:cNvPr id="353" name="Google Shape;353;p6"/>
          <p:cNvSpPr/>
          <p:nvPr/>
        </p:nvSpPr>
        <p:spPr>
          <a:xfrm>
            <a:off x="6580967" y="2995135"/>
            <a:ext cx="1929800" cy="381875"/>
          </a:xfrm>
          <a:custGeom>
            <a:avLst/>
            <a:gdLst/>
            <a:ahLst/>
            <a:cxnLst/>
            <a:rect l="l" t="t" r="r" b="b"/>
            <a:pathLst>
              <a:path w="60278" h="11928" fill="none" extrusionOk="0">
                <a:moveTo>
                  <a:pt x="0" y="0"/>
                </a:moveTo>
                <a:lnTo>
                  <a:pt x="60277" y="0"/>
                </a:lnTo>
                <a:lnTo>
                  <a:pt x="60277" y="11928"/>
                </a:lnTo>
                <a:lnTo>
                  <a:pt x="0" y="11928"/>
                </a:lnTo>
                <a:close/>
              </a:path>
            </a:pathLst>
          </a:custGeom>
          <a:solidFill>
            <a:srgbClr val="1EFFC1"/>
          </a:solidFill>
          <a:ln w="13850" cap="flat" cmpd="sng">
            <a:solidFill>
              <a:srgbClr val="48FFD5"/>
            </a:solidFill>
            <a:prstDash val="solid"/>
            <a:miter lim="4259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4" name="Google Shape;354;p6"/>
          <p:cNvSpPr txBox="1">
            <a:spLocks noGrp="1"/>
          </p:cNvSpPr>
          <p:nvPr>
            <p:ph type="subTitle" idx="1"/>
          </p:nvPr>
        </p:nvSpPr>
        <p:spPr>
          <a:xfrm>
            <a:off x="2727150" y="1329474"/>
            <a:ext cx="3423300" cy="614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800"/>
              <a:buNone/>
            </a:pPr>
            <a:r>
              <a:rPr lang="en-IN" sz="3200" b="1">
                <a:solidFill>
                  <a:schemeClr val="dk2"/>
                </a:solidFill>
                <a:latin typeface="Roboto"/>
                <a:ea typeface="Roboto"/>
                <a:cs typeface="Roboto"/>
                <a:sym typeface="Roboto"/>
              </a:rPr>
              <a:t>APPROACH</a:t>
            </a:r>
            <a:endParaRPr sz="3200" b="1">
              <a:solidFill>
                <a:schemeClr val="dk2"/>
              </a:solidFill>
              <a:latin typeface="Roboto"/>
              <a:ea typeface="Roboto"/>
              <a:cs typeface="Roboto"/>
              <a:sym typeface="Roboto"/>
            </a:endParaRPr>
          </a:p>
        </p:txBody>
      </p:sp>
      <p:cxnSp>
        <p:nvCxnSpPr>
          <p:cNvPr id="355" name="Google Shape;355;p6"/>
          <p:cNvCxnSpPr/>
          <p:nvPr/>
        </p:nvCxnSpPr>
        <p:spPr>
          <a:xfrm rot="10800000" flipH="1">
            <a:off x="2234975" y="1882900"/>
            <a:ext cx="4623000" cy="15300"/>
          </a:xfrm>
          <a:prstGeom prst="straightConnector1">
            <a:avLst/>
          </a:prstGeom>
          <a:noFill/>
          <a:ln w="9525" cap="flat" cmpd="sng">
            <a:solidFill>
              <a:schemeClr val="dk2"/>
            </a:solidFill>
            <a:prstDash val="solid"/>
            <a:round/>
            <a:headEnd type="none" w="med" len="med"/>
            <a:tailEnd type="none" w="med" len="med"/>
          </a:ln>
        </p:spPr>
      </p:cxnSp>
      <p:sp>
        <p:nvSpPr>
          <p:cNvPr id="356" name="Google Shape;356;p6"/>
          <p:cNvSpPr txBox="1"/>
          <p:nvPr/>
        </p:nvSpPr>
        <p:spPr>
          <a:xfrm>
            <a:off x="2265600" y="2020650"/>
            <a:ext cx="4623000" cy="1601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IN" sz="1500" b="1">
                <a:solidFill>
                  <a:schemeClr val="dk2"/>
                </a:solidFill>
                <a:latin typeface="Roboto"/>
                <a:ea typeface="Roboto"/>
                <a:cs typeface="Roboto"/>
                <a:sym typeface="Roboto"/>
              </a:rPr>
              <a:t>We have used the concept of RNN to create a model with LSTM layers to read a sequence of words converted into numbers. Using the model we have tried to capture the words which come after a particular sequence and generate the output accordingly</a:t>
            </a:r>
            <a:endParaRPr sz="1500" b="1">
              <a:solidFill>
                <a:schemeClr val="dk2"/>
              </a:solidFill>
              <a:latin typeface="Roboto"/>
              <a:ea typeface="Roboto"/>
              <a:cs typeface="Roboto"/>
              <a:sym typeface="Roboto"/>
            </a:endParaRPr>
          </a:p>
        </p:txBody>
      </p:sp>
      <p:sp>
        <p:nvSpPr>
          <p:cNvPr id="357" name="Google Shape;357;p6"/>
          <p:cNvSpPr/>
          <p:nvPr/>
        </p:nvSpPr>
        <p:spPr>
          <a:xfrm>
            <a:off x="637367" y="1623535"/>
            <a:ext cx="1929800" cy="381875"/>
          </a:xfrm>
          <a:custGeom>
            <a:avLst/>
            <a:gdLst/>
            <a:ahLst/>
            <a:cxnLst/>
            <a:rect l="l" t="t" r="r" b="b"/>
            <a:pathLst>
              <a:path w="60278" h="11928" fill="none" extrusionOk="0">
                <a:moveTo>
                  <a:pt x="0" y="0"/>
                </a:moveTo>
                <a:lnTo>
                  <a:pt x="60277" y="0"/>
                </a:lnTo>
                <a:lnTo>
                  <a:pt x="60277" y="11928"/>
                </a:lnTo>
                <a:lnTo>
                  <a:pt x="0" y="11928"/>
                </a:lnTo>
                <a:close/>
              </a:path>
            </a:pathLst>
          </a:custGeom>
          <a:solidFill>
            <a:srgbClr val="1EFFC1"/>
          </a:solidFill>
          <a:ln w="13850" cap="flat" cmpd="sng">
            <a:solidFill>
              <a:srgbClr val="48FFD5"/>
            </a:solidFill>
            <a:prstDash val="solid"/>
            <a:miter lim="4259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sp>
        <p:nvSpPr>
          <p:cNvPr id="362" name="Google Shape;362;p28"/>
          <p:cNvSpPr txBox="1">
            <a:spLocks noGrp="1"/>
          </p:cNvSpPr>
          <p:nvPr>
            <p:ph type="ctrTitle" idx="4"/>
          </p:nvPr>
        </p:nvSpPr>
        <p:spPr>
          <a:xfrm>
            <a:off x="288098" y="522117"/>
            <a:ext cx="8738944" cy="6066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3000"/>
              <a:buNone/>
            </a:pPr>
            <a:r>
              <a:rPr lang="en-IN" sz="3200">
                <a:solidFill>
                  <a:srgbClr val="48FFD5"/>
                </a:solidFill>
              </a:rPr>
              <a:t>WHAT IS RNN?</a:t>
            </a:r>
            <a:endParaRPr sz="3200">
              <a:solidFill>
                <a:srgbClr val="48FFD5"/>
              </a:solidFill>
            </a:endParaRPr>
          </a:p>
        </p:txBody>
      </p:sp>
      <p:cxnSp>
        <p:nvCxnSpPr>
          <p:cNvPr id="363" name="Google Shape;363;p28"/>
          <p:cNvCxnSpPr/>
          <p:nvPr/>
        </p:nvCxnSpPr>
        <p:spPr>
          <a:xfrm>
            <a:off x="288098" y="1140585"/>
            <a:ext cx="8521476" cy="0"/>
          </a:xfrm>
          <a:prstGeom prst="straightConnector1">
            <a:avLst/>
          </a:prstGeom>
          <a:noFill/>
          <a:ln w="9525" cap="flat" cmpd="sng">
            <a:solidFill>
              <a:srgbClr val="48FFD5"/>
            </a:solidFill>
            <a:prstDash val="solid"/>
            <a:round/>
            <a:headEnd type="none" w="sm" len="sm"/>
            <a:tailEnd type="none" w="sm" len="sm"/>
          </a:ln>
        </p:spPr>
      </p:cxnSp>
      <p:sp>
        <p:nvSpPr>
          <p:cNvPr id="364" name="Google Shape;364;p28"/>
          <p:cNvSpPr txBox="1"/>
          <p:nvPr/>
        </p:nvSpPr>
        <p:spPr>
          <a:xfrm>
            <a:off x="479425" y="1312575"/>
            <a:ext cx="3763500" cy="3562800"/>
          </a:xfrm>
          <a:prstGeom prst="rect">
            <a:avLst/>
          </a:prstGeom>
          <a:noFill/>
          <a:ln>
            <a:noFill/>
          </a:ln>
        </p:spPr>
        <p:txBody>
          <a:bodyPr spcFirstLastPara="1" wrap="square" lIns="91425" tIns="45700" rIns="91425" bIns="45700" anchor="t" anchorCtr="0">
            <a:noAutofit/>
          </a:bodyPr>
          <a:lstStyle/>
          <a:p>
            <a:pPr marL="0" marR="0" lvl="0" indent="0" algn="just" rtl="0">
              <a:lnSpc>
                <a:spcPct val="90000"/>
              </a:lnSpc>
              <a:spcBef>
                <a:spcPts val="0"/>
              </a:spcBef>
              <a:spcAft>
                <a:spcPts val="0"/>
              </a:spcAft>
              <a:buClr>
                <a:srgbClr val="000000"/>
              </a:buClr>
              <a:buSzPts val="1800"/>
              <a:buFont typeface="Arial"/>
              <a:buNone/>
            </a:pPr>
            <a:r>
              <a:rPr lang="en-IN" sz="1800" i="0" u="none" strike="noStrike" cap="none">
                <a:solidFill>
                  <a:srgbClr val="D5D5D5"/>
                </a:solidFill>
                <a:latin typeface="Roboto"/>
                <a:ea typeface="Roboto"/>
                <a:cs typeface="Roboto"/>
                <a:sym typeface="Roboto"/>
              </a:rPr>
              <a:t>Unlike Feed-forward neural networks in which activation outputs are propagated only in one direction, the activation outputs from neurons propagate in both directions (from inputs to outputs and from outputs to inputs) in </a:t>
            </a:r>
            <a:r>
              <a:rPr lang="en-IN" sz="1800" b="1" i="0" u="none" strike="noStrike" cap="none">
                <a:solidFill>
                  <a:srgbClr val="D5D5D5"/>
                </a:solidFill>
                <a:latin typeface="Roboto"/>
                <a:ea typeface="Roboto"/>
                <a:cs typeface="Roboto"/>
                <a:sym typeface="Roboto"/>
              </a:rPr>
              <a:t>Recurrent Neural Networks</a:t>
            </a:r>
            <a:r>
              <a:rPr lang="en-IN" sz="1800" i="0" u="none" strike="noStrike" cap="none">
                <a:solidFill>
                  <a:srgbClr val="D5D5D5"/>
                </a:solidFill>
                <a:latin typeface="Roboto"/>
                <a:ea typeface="Roboto"/>
                <a:cs typeface="Roboto"/>
                <a:sym typeface="Roboto"/>
              </a:rPr>
              <a:t>. This creates loops in the neural network architecture which acts as a ‘memory state’ of the neurons. This state allows the neurons an ability to remember what have been learned so far.</a:t>
            </a:r>
            <a:endParaRPr sz="1800">
              <a:solidFill>
                <a:srgbClr val="D5D5D5"/>
              </a:solidFill>
              <a:latin typeface="Roboto"/>
              <a:ea typeface="Roboto"/>
              <a:cs typeface="Roboto"/>
              <a:sym typeface="Roboto"/>
            </a:endParaRPr>
          </a:p>
          <a:p>
            <a:pPr marL="0" marR="0" lvl="0" indent="0" algn="just" rtl="0">
              <a:lnSpc>
                <a:spcPct val="90000"/>
              </a:lnSpc>
              <a:spcBef>
                <a:spcPts val="1000"/>
              </a:spcBef>
              <a:spcAft>
                <a:spcPts val="0"/>
              </a:spcAft>
              <a:buClr>
                <a:schemeClr val="dk1"/>
              </a:buClr>
              <a:buSzPts val="1800"/>
              <a:buFont typeface="Arial"/>
              <a:buNone/>
            </a:pPr>
            <a:endParaRPr sz="1800" i="0" u="none" strike="noStrike" cap="none">
              <a:solidFill>
                <a:srgbClr val="D5D5D5"/>
              </a:solidFill>
              <a:latin typeface="Roboto"/>
              <a:ea typeface="Roboto"/>
              <a:cs typeface="Roboto"/>
              <a:sym typeface="Roboto"/>
            </a:endParaRPr>
          </a:p>
        </p:txBody>
      </p:sp>
      <p:pic>
        <p:nvPicPr>
          <p:cNvPr id="365" name="Google Shape;365;p28"/>
          <p:cNvPicPr preferRelativeResize="0"/>
          <p:nvPr/>
        </p:nvPicPr>
        <p:blipFill>
          <a:blip r:embed="rId3">
            <a:alphaModFix/>
          </a:blip>
          <a:stretch>
            <a:fillRect/>
          </a:stretch>
        </p:blipFill>
        <p:spPr>
          <a:xfrm>
            <a:off x="4395325" y="1433517"/>
            <a:ext cx="4596275" cy="309948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0" name="Google Shape;370;p29"/>
          <p:cNvSpPr txBox="1">
            <a:spLocks noGrp="1"/>
          </p:cNvSpPr>
          <p:nvPr>
            <p:ph type="ctrTitle" idx="4"/>
          </p:nvPr>
        </p:nvSpPr>
        <p:spPr>
          <a:xfrm>
            <a:off x="288098" y="522117"/>
            <a:ext cx="8738944" cy="6066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3000"/>
              <a:buNone/>
            </a:pPr>
            <a:r>
              <a:rPr lang="en-IN" sz="3200">
                <a:solidFill>
                  <a:srgbClr val="48FFD5"/>
                </a:solidFill>
              </a:rPr>
              <a:t>HOW IS LSTM BETTER THAN RNN?</a:t>
            </a:r>
            <a:endParaRPr sz="3200">
              <a:solidFill>
                <a:srgbClr val="48FFD5"/>
              </a:solidFill>
            </a:endParaRPr>
          </a:p>
        </p:txBody>
      </p:sp>
      <p:cxnSp>
        <p:nvCxnSpPr>
          <p:cNvPr id="371" name="Google Shape;371;p29"/>
          <p:cNvCxnSpPr/>
          <p:nvPr/>
        </p:nvCxnSpPr>
        <p:spPr>
          <a:xfrm>
            <a:off x="288098" y="1140585"/>
            <a:ext cx="8521476" cy="0"/>
          </a:xfrm>
          <a:prstGeom prst="straightConnector1">
            <a:avLst/>
          </a:prstGeom>
          <a:noFill/>
          <a:ln w="9525" cap="flat" cmpd="sng">
            <a:solidFill>
              <a:srgbClr val="48FFD5"/>
            </a:solidFill>
            <a:prstDash val="solid"/>
            <a:round/>
            <a:headEnd type="none" w="sm" len="sm"/>
            <a:tailEnd type="none" w="sm" len="sm"/>
          </a:ln>
        </p:spPr>
      </p:cxnSp>
      <p:sp>
        <p:nvSpPr>
          <p:cNvPr id="372" name="Google Shape;372;p29"/>
          <p:cNvSpPr txBox="1"/>
          <p:nvPr/>
        </p:nvSpPr>
        <p:spPr>
          <a:xfrm>
            <a:off x="479422" y="1313891"/>
            <a:ext cx="8097253" cy="3041541"/>
          </a:xfrm>
          <a:prstGeom prst="rect">
            <a:avLst/>
          </a:prstGeom>
          <a:noFill/>
          <a:ln>
            <a:noFill/>
          </a:ln>
        </p:spPr>
        <p:txBody>
          <a:bodyPr spcFirstLastPara="1" wrap="square" lIns="91425" tIns="45700" rIns="91425" bIns="45700" anchor="t" anchorCtr="0">
            <a:normAutofit/>
          </a:bodyPr>
          <a:lstStyle/>
          <a:p>
            <a:pPr marL="228600" marR="0" lvl="0" indent="-114300" algn="just" rtl="0">
              <a:lnSpc>
                <a:spcPct val="80000"/>
              </a:lnSpc>
              <a:spcBef>
                <a:spcPts val="0"/>
              </a:spcBef>
              <a:spcAft>
                <a:spcPts val="0"/>
              </a:spcAft>
              <a:buClr>
                <a:srgbClr val="000000"/>
              </a:buClr>
              <a:buSzPts val="1800"/>
              <a:buFont typeface="Arial"/>
              <a:buNone/>
            </a:pPr>
            <a:endParaRPr sz="1800" i="0" u="none" strike="noStrike" cap="none">
              <a:solidFill>
                <a:srgbClr val="D5D5D5"/>
              </a:solidFill>
              <a:latin typeface="Roboto"/>
              <a:ea typeface="Roboto"/>
              <a:cs typeface="Roboto"/>
              <a:sym typeface="Roboto"/>
            </a:endParaRPr>
          </a:p>
          <a:p>
            <a:pPr marL="228600" marR="0" lvl="0" indent="-228600" algn="just" rtl="0">
              <a:lnSpc>
                <a:spcPct val="80000"/>
              </a:lnSpc>
              <a:spcBef>
                <a:spcPts val="1000"/>
              </a:spcBef>
              <a:spcAft>
                <a:spcPts val="0"/>
              </a:spcAft>
              <a:buClr>
                <a:srgbClr val="D5D5D5"/>
              </a:buClr>
              <a:buSzPts val="1800"/>
              <a:buFont typeface="Arial"/>
              <a:buChar char="•"/>
            </a:pPr>
            <a:r>
              <a:rPr lang="en-IN" sz="1800" i="0" u="none" strike="noStrike" cap="none">
                <a:solidFill>
                  <a:srgbClr val="D5D5D5"/>
                </a:solidFill>
                <a:latin typeface="Roboto"/>
                <a:ea typeface="Roboto"/>
                <a:cs typeface="Roboto"/>
                <a:sym typeface="Roboto"/>
              </a:rPr>
              <a:t>The memory state in RNNs gives an advantage over traditional neural networks but a problem called Vanishing Gradient is associated with them. In this problem, while learning with a large number of layers, it becomes really hard for the network to learn and tune the parameters of the earlier layers. To address this problem, A new type of RNNs called LSTMs (</a:t>
            </a:r>
            <a:r>
              <a:rPr lang="en-IN" sz="1800" b="1" i="0" u="none" strike="noStrike" cap="none">
                <a:solidFill>
                  <a:srgbClr val="D5D5D5"/>
                </a:solidFill>
                <a:latin typeface="Roboto"/>
                <a:ea typeface="Roboto"/>
                <a:cs typeface="Roboto"/>
                <a:sym typeface="Roboto"/>
              </a:rPr>
              <a:t>Long Short Term Memory</a:t>
            </a:r>
            <a:r>
              <a:rPr lang="en-IN" sz="1800" i="0" u="none" strike="noStrike" cap="none">
                <a:solidFill>
                  <a:srgbClr val="D5D5D5"/>
                </a:solidFill>
                <a:latin typeface="Roboto"/>
                <a:ea typeface="Roboto"/>
                <a:cs typeface="Roboto"/>
                <a:sym typeface="Roboto"/>
              </a:rPr>
              <a:t>) Models have been developed.</a:t>
            </a:r>
            <a:endParaRPr sz="1800">
              <a:solidFill>
                <a:srgbClr val="D5D5D5"/>
              </a:solidFill>
              <a:latin typeface="Roboto"/>
              <a:ea typeface="Roboto"/>
              <a:cs typeface="Roboto"/>
              <a:sym typeface="Roboto"/>
            </a:endParaRPr>
          </a:p>
          <a:p>
            <a:pPr marL="228600" marR="0" lvl="0" indent="-228600" algn="just" rtl="0">
              <a:lnSpc>
                <a:spcPct val="80000"/>
              </a:lnSpc>
              <a:spcBef>
                <a:spcPts val="1000"/>
              </a:spcBef>
              <a:spcAft>
                <a:spcPts val="0"/>
              </a:spcAft>
              <a:buClr>
                <a:srgbClr val="D5D5D5"/>
              </a:buClr>
              <a:buSzPts val="1800"/>
              <a:buFont typeface="Roboto"/>
              <a:buChar char="•"/>
            </a:pPr>
            <a:r>
              <a:rPr lang="en-IN" sz="1800" i="0" u="none" strike="noStrike" cap="none">
                <a:solidFill>
                  <a:srgbClr val="D5D5D5"/>
                </a:solidFill>
                <a:latin typeface="Roboto"/>
                <a:ea typeface="Roboto"/>
                <a:cs typeface="Roboto"/>
                <a:sym typeface="Roboto"/>
              </a:rPr>
              <a:t>LSTM model is a special kind of RNN that learns long-term dependencies. It introduces new structure — the memory cell that is composed of four elements: input, forget and output gates and a neuron that connects to itself.</a:t>
            </a:r>
            <a:endParaRPr sz="1800">
              <a:solidFill>
                <a:srgbClr val="D5D5D5"/>
              </a:solidFill>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8"/>
          <p:cNvSpPr txBox="1"/>
          <p:nvPr/>
        </p:nvSpPr>
        <p:spPr>
          <a:xfrm>
            <a:off x="391444" y="3544"/>
            <a:ext cx="8520600" cy="1017300"/>
          </a:xfrm>
          <a:prstGeom prst="rect">
            <a:avLst/>
          </a:prstGeom>
          <a:noFill/>
          <a:ln>
            <a:noFill/>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Clr>
                <a:srgbClr val="FFFFFF"/>
              </a:buClr>
              <a:buSzPts val="3000"/>
              <a:buFont typeface="Roboto Black"/>
              <a:buNone/>
            </a:pPr>
            <a:r>
              <a:rPr lang="en-IN" sz="3200" b="1">
                <a:solidFill>
                  <a:srgbClr val="48FFD5"/>
                </a:solidFill>
                <a:latin typeface="Roboto"/>
                <a:ea typeface="Roboto"/>
                <a:cs typeface="Roboto"/>
                <a:sym typeface="Roboto"/>
              </a:rPr>
              <a:t>SOLUTION FLOW</a:t>
            </a:r>
            <a:endParaRPr sz="3200" b="1" i="0" u="none" strike="noStrike" cap="none">
              <a:solidFill>
                <a:srgbClr val="48FFD5"/>
              </a:solidFill>
              <a:latin typeface="Roboto"/>
              <a:ea typeface="Roboto"/>
              <a:cs typeface="Roboto"/>
              <a:sym typeface="Roboto"/>
            </a:endParaRPr>
          </a:p>
        </p:txBody>
      </p:sp>
      <p:sp>
        <p:nvSpPr>
          <p:cNvPr id="378" name="Google Shape;378;p8"/>
          <p:cNvSpPr/>
          <p:nvPr/>
        </p:nvSpPr>
        <p:spPr>
          <a:xfrm>
            <a:off x="276799" y="2723104"/>
            <a:ext cx="4386639" cy="781194"/>
          </a:xfrm>
          <a:custGeom>
            <a:avLst/>
            <a:gdLst/>
            <a:ahLst/>
            <a:cxnLst/>
            <a:rect l="l" t="t" r="r" b="b"/>
            <a:pathLst>
              <a:path w="285542" h="48817" extrusionOk="0">
                <a:moveTo>
                  <a:pt x="281108" y="21018"/>
                </a:moveTo>
                <a:cubicBezTo>
                  <a:pt x="279335" y="21018"/>
                  <a:pt x="277927" y="22322"/>
                  <a:pt x="277771" y="24095"/>
                </a:cubicBezTo>
                <a:lnTo>
                  <a:pt x="266766" y="24095"/>
                </a:lnTo>
                <a:cubicBezTo>
                  <a:pt x="266505" y="22479"/>
                  <a:pt x="264576" y="21853"/>
                  <a:pt x="263428" y="22896"/>
                </a:cubicBezTo>
                <a:cubicBezTo>
                  <a:pt x="262229" y="23991"/>
                  <a:pt x="262750" y="25921"/>
                  <a:pt x="264263" y="26338"/>
                </a:cubicBezTo>
                <a:cubicBezTo>
                  <a:pt x="263272" y="38646"/>
                  <a:pt x="252998" y="48138"/>
                  <a:pt x="240637" y="48138"/>
                </a:cubicBezTo>
                <a:cubicBezTo>
                  <a:pt x="228277" y="48138"/>
                  <a:pt x="218002" y="38646"/>
                  <a:pt x="216959" y="26338"/>
                </a:cubicBezTo>
                <a:cubicBezTo>
                  <a:pt x="218472" y="25921"/>
                  <a:pt x="218993" y="23991"/>
                  <a:pt x="217794" y="22948"/>
                </a:cubicBezTo>
                <a:cubicBezTo>
                  <a:pt x="216646" y="21853"/>
                  <a:pt x="214769" y="22479"/>
                  <a:pt x="214508" y="24095"/>
                </a:cubicBezTo>
                <a:lnTo>
                  <a:pt x="201835" y="24095"/>
                </a:lnTo>
                <a:cubicBezTo>
                  <a:pt x="201678" y="23157"/>
                  <a:pt x="200896" y="22479"/>
                  <a:pt x="200009" y="22427"/>
                </a:cubicBezTo>
                <a:cubicBezTo>
                  <a:pt x="198966" y="9753"/>
                  <a:pt x="188379" y="1"/>
                  <a:pt x="175654" y="1"/>
                </a:cubicBezTo>
                <a:cubicBezTo>
                  <a:pt x="162980" y="1"/>
                  <a:pt x="152393" y="9753"/>
                  <a:pt x="151350" y="22427"/>
                </a:cubicBezTo>
                <a:cubicBezTo>
                  <a:pt x="150411" y="22479"/>
                  <a:pt x="149681" y="23157"/>
                  <a:pt x="149525" y="24095"/>
                </a:cubicBezTo>
                <a:lnTo>
                  <a:pt x="136903" y="24095"/>
                </a:lnTo>
                <a:cubicBezTo>
                  <a:pt x="136643" y="22479"/>
                  <a:pt x="134765" y="21853"/>
                  <a:pt x="133566" y="22896"/>
                </a:cubicBezTo>
                <a:cubicBezTo>
                  <a:pt x="132418" y="23991"/>
                  <a:pt x="132888" y="25921"/>
                  <a:pt x="134400" y="26338"/>
                </a:cubicBezTo>
                <a:cubicBezTo>
                  <a:pt x="133409" y="38646"/>
                  <a:pt x="123135" y="48138"/>
                  <a:pt x="110774" y="48138"/>
                </a:cubicBezTo>
                <a:cubicBezTo>
                  <a:pt x="98414" y="48138"/>
                  <a:pt x="88088" y="38646"/>
                  <a:pt x="87097" y="26338"/>
                </a:cubicBezTo>
                <a:cubicBezTo>
                  <a:pt x="88609" y="25921"/>
                  <a:pt x="89131" y="23991"/>
                  <a:pt x="87931" y="22896"/>
                </a:cubicBezTo>
                <a:cubicBezTo>
                  <a:pt x="86732" y="21853"/>
                  <a:pt x="84854" y="22479"/>
                  <a:pt x="84593" y="24095"/>
                </a:cubicBezTo>
                <a:lnTo>
                  <a:pt x="71972" y="24095"/>
                </a:lnTo>
                <a:cubicBezTo>
                  <a:pt x="71816" y="23157"/>
                  <a:pt x="71033" y="22479"/>
                  <a:pt x="70095" y="22427"/>
                </a:cubicBezTo>
                <a:cubicBezTo>
                  <a:pt x="68999" y="9805"/>
                  <a:pt x="58464" y="157"/>
                  <a:pt x="45791" y="157"/>
                </a:cubicBezTo>
                <a:cubicBezTo>
                  <a:pt x="33170" y="157"/>
                  <a:pt x="22635" y="9805"/>
                  <a:pt x="21539" y="22427"/>
                </a:cubicBezTo>
                <a:cubicBezTo>
                  <a:pt x="20601" y="22479"/>
                  <a:pt x="19818" y="23157"/>
                  <a:pt x="19662" y="24095"/>
                </a:cubicBezTo>
                <a:lnTo>
                  <a:pt x="6728" y="24095"/>
                </a:lnTo>
                <a:cubicBezTo>
                  <a:pt x="6311" y="19767"/>
                  <a:pt x="0" y="20132"/>
                  <a:pt x="0" y="24408"/>
                </a:cubicBezTo>
                <a:cubicBezTo>
                  <a:pt x="0" y="28633"/>
                  <a:pt x="6311" y="28998"/>
                  <a:pt x="6728" y="24721"/>
                </a:cubicBezTo>
                <a:lnTo>
                  <a:pt x="19662" y="24721"/>
                </a:lnTo>
                <a:cubicBezTo>
                  <a:pt x="19871" y="26286"/>
                  <a:pt x="21800" y="26964"/>
                  <a:pt x="23000" y="25869"/>
                </a:cubicBezTo>
                <a:cubicBezTo>
                  <a:pt x="24147" y="24826"/>
                  <a:pt x="23678" y="22844"/>
                  <a:pt x="22113" y="22479"/>
                </a:cubicBezTo>
                <a:cubicBezTo>
                  <a:pt x="23104" y="10118"/>
                  <a:pt x="33431" y="626"/>
                  <a:pt x="45791" y="626"/>
                </a:cubicBezTo>
                <a:cubicBezTo>
                  <a:pt x="58151" y="626"/>
                  <a:pt x="68478" y="10118"/>
                  <a:pt x="69469" y="22479"/>
                </a:cubicBezTo>
                <a:cubicBezTo>
                  <a:pt x="67904" y="22896"/>
                  <a:pt x="67435" y="24826"/>
                  <a:pt x="68634" y="25869"/>
                </a:cubicBezTo>
                <a:cubicBezTo>
                  <a:pt x="69834" y="26964"/>
                  <a:pt x="71711" y="26286"/>
                  <a:pt x="71972" y="24721"/>
                </a:cubicBezTo>
                <a:lnTo>
                  <a:pt x="84593" y="24721"/>
                </a:lnTo>
                <a:cubicBezTo>
                  <a:pt x="84750" y="25608"/>
                  <a:pt x="85480" y="26338"/>
                  <a:pt x="86419" y="26390"/>
                </a:cubicBezTo>
                <a:cubicBezTo>
                  <a:pt x="87462" y="39064"/>
                  <a:pt x="98049" y="48764"/>
                  <a:pt x="110722" y="48764"/>
                </a:cubicBezTo>
                <a:cubicBezTo>
                  <a:pt x="123448" y="48764"/>
                  <a:pt x="133983" y="39064"/>
                  <a:pt x="135026" y="26390"/>
                </a:cubicBezTo>
                <a:cubicBezTo>
                  <a:pt x="135965" y="26338"/>
                  <a:pt x="136747" y="25660"/>
                  <a:pt x="136903" y="24721"/>
                </a:cubicBezTo>
                <a:lnTo>
                  <a:pt x="149525" y="24721"/>
                </a:lnTo>
                <a:cubicBezTo>
                  <a:pt x="149785" y="26286"/>
                  <a:pt x="151663" y="26964"/>
                  <a:pt x="152862" y="25869"/>
                </a:cubicBezTo>
                <a:cubicBezTo>
                  <a:pt x="154010" y="24826"/>
                  <a:pt x="153540" y="22896"/>
                  <a:pt x="152028" y="22479"/>
                </a:cubicBezTo>
                <a:cubicBezTo>
                  <a:pt x="153019" y="10118"/>
                  <a:pt x="163293" y="626"/>
                  <a:pt x="175706" y="626"/>
                </a:cubicBezTo>
                <a:cubicBezTo>
                  <a:pt x="188066" y="626"/>
                  <a:pt x="198393" y="10118"/>
                  <a:pt x="199384" y="22479"/>
                </a:cubicBezTo>
                <a:cubicBezTo>
                  <a:pt x="197819" y="22844"/>
                  <a:pt x="197350" y="24826"/>
                  <a:pt x="198497" y="25869"/>
                </a:cubicBezTo>
                <a:cubicBezTo>
                  <a:pt x="199696" y="26964"/>
                  <a:pt x="201574" y="26286"/>
                  <a:pt x="201835" y="24721"/>
                </a:cubicBezTo>
                <a:lnTo>
                  <a:pt x="214508" y="24721"/>
                </a:lnTo>
                <a:cubicBezTo>
                  <a:pt x="214612" y="25660"/>
                  <a:pt x="215395" y="26338"/>
                  <a:pt x="216333" y="26390"/>
                </a:cubicBezTo>
                <a:cubicBezTo>
                  <a:pt x="217377" y="39064"/>
                  <a:pt x="227964" y="48816"/>
                  <a:pt x="240637" y="48816"/>
                </a:cubicBezTo>
                <a:cubicBezTo>
                  <a:pt x="253363" y="48816"/>
                  <a:pt x="263898" y="39064"/>
                  <a:pt x="264941" y="26390"/>
                </a:cubicBezTo>
                <a:cubicBezTo>
                  <a:pt x="265879" y="26338"/>
                  <a:pt x="266610" y="25660"/>
                  <a:pt x="266766" y="24721"/>
                </a:cubicBezTo>
                <a:lnTo>
                  <a:pt x="277771" y="24721"/>
                </a:lnTo>
                <a:cubicBezTo>
                  <a:pt x="278083" y="27642"/>
                  <a:pt x="281682" y="28789"/>
                  <a:pt x="283612" y="26651"/>
                </a:cubicBezTo>
                <a:cubicBezTo>
                  <a:pt x="285541" y="24461"/>
                  <a:pt x="284029" y="21018"/>
                  <a:pt x="281108" y="21018"/>
                </a:cubicBezTo>
                <a:close/>
              </a:path>
            </a:pathLst>
          </a:custGeom>
          <a:solidFill>
            <a:srgbClr val="F6F6F6"/>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9" name="Google Shape;379;p8"/>
          <p:cNvSpPr/>
          <p:nvPr/>
        </p:nvSpPr>
        <p:spPr>
          <a:xfrm>
            <a:off x="675793" y="2796559"/>
            <a:ext cx="608939" cy="634291"/>
          </a:xfrm>
          <a:custGeom>
            <a:avLst/>
            <a:gdLst/>
            <a:ahLst/>
            <a:cxnLst/>
            <a:rect l="l" t="t" r="r" b="b"/>
            <a:pathLst>
              <a:path w="39638" h="39637" extrusionOk="0">
                <a:moveTo>
                  <a:pt x="19819" y="0"/>
                </a:moveTo>
                <a:cubicBezTo>
                  <a:pt x="8867" y="0"/>
                  <a:pt x="1" y="8866"/>
                  <a:pt x="1" y="19818"/>
                </a:cubicBezTo>
                <a:cubicBezTo>
                  <a:pt x="1" y="30771"/>
                  <a:pt x="8867" y="39637"/>
                  <a:pt x="19819" y="39637"/>
                </a:cubicBezTo>
                <a:cubicBezTo>
                  <a:pt x="30771" y="39637"/>
                  <a:pt x="39637" y="30771"/>
                  <a:pt x="39637" y="19818"/>
                </a:cubicBezTo>
                <a:cubicBezTo>
                  <a:pt x="39637" y="8866"/>
                  <a:pt x="30771" y="0"/>
                  <a:pt x="19819" y="0"/>
                </a:cubicBezTo>
                <a:close/>
              </a:path>
            </a:pathLst>
          </a:custGeom>
          <a:solidFill>
            <a:srgbClr val="48FF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0" name="Google Shape;380;p8"/>
          <p:cNvSpPr/>
          <p:nvPr/>
        </p:nvSpPr>
        <p:spPr>
          <a:xfrm>
            <a:off x="922560" y="2744805"/>
            <a:ext cx="115388" cy="57609"/>
          </a:xfrm>
          <a:custGeom>
            <a:avLst/>
            <a:gdLst/>
            <a:ahLst/>
            <a:cxnLst/>
            <a:rect l="l" t="t" r="r" b="b"/>
            <a:pathLst>
              <a:path w="7511" h="3600" extrusionOk="0">
                <a:moveTo>
                  <a:pt x="3756" y="1"/>
                </a:moveTo>
                <a:lnTo>
                  <a:pt x="1" y="3599"/>
                </a:lnTo>
                <a:lnTo>
                  <a:pt x="7511" y="3599"/>
                </a:lnTo>
                <a:lnTo>
                  <a:pt x="3756" y="1"/>
                </a:lnTo>
                <a:close/>
              </a:path>
            </a:pathLst>
          </a:custGeom>
          <a:solidFill>
            <a:srgbClr val="48FF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1" name="Google Shape;381;p8"/>
          <p:cNvSpPr/>
          <p:nvPr/>
        </p:nvSpPr>
        <p:spPr>
          <a:xfrm>
            <a:off x="917752" y="2077951"/>
            <a:ext cx="125005" cy="130196"/>
          </a:xfrm>
          <a:custGeom>
            <a:avLst/>
            <a:gdLst/>
            <a:ahLst/>
            <a:cxnLst/>
            <a:rect l="l" t="t" r="r" b="b"/>
            <a:pathLst>
              <a:path w="8137" h="8136" extrusionOk="0">
                <a:moveTo>
                  <a:pt x="4069" y="0"/>
                </a:moveTo>
                <a:cubicBezTo>
                  <a:pt x="1826" y="0"/>
                  <a:pt x="1" y="1825"/>
                  <a:pt x="1" y="4068"/>
                </a:cubicBezTo>
                <a:cubicBezTo>
                  <a:pt x="1" y="6311"/>
                  <a:pt x="1826" y="8136"/>
                  <a:pt x="4069" y="8136"/>
                </a:cubicBezTo>
                <a:cubicBezTo>
                  <a:pt x="6312" y="8136"/>
                  <a:pt x="8137" y="6311"/>
                  <a:pt x="8137" y="4068"/>
                </a:cubicBezTo>
                <a:cubicBezTo>
                  <a:pt x="8137" y="1825"/>
                  <a:pt x="6312" y="0"/>
                  <a:pt x="4069" y="0"/>
                </a:cubicBezTo>
                <a:close/>
              </a:path>
            </a:pathLst>
          </a:custGeom>
          <a:solidFill>
            <a:srgbClr val="48FF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2" name="Google Shape;382;p8"/>
          <p:cNvSpPr/>
          <p:nvPr/>
        </p:nvSpPr>
        <p:spPr>
          <a:xfrm>
            <a:off x="945005" y="2106325"/>
            <a:ext cx="70514" cy="73451"/>
          </a:xfrm>
          <a:custGeom>
            <a:avLst/>
            <a:gdLst/>
            <a:ahLst/>
            <a:cxnLst/>
            <a:rect l="l" t="t" r="r" b="b"/>
            <a:pathLst>
              <a:path w="4590" h="4590" extrusionOk="0">
                <a:moveTo>
                  <a:pt x="2295" y="0"/>
                </a:moveTo>
                <a:cubicBezTo>
                  <a:pt x="1043" y="0"/>
                  <a:pt x="0" y="1043"/>
                  <a:pt x="0" y="2295"/>
                </a:cubicBezTo>
                <a:cubicBezTo>
                  <a:pt x="0" y="3547"/>
                  <a:pt x="1043" y="4590"/>
                  <a:pt x="2295" y="4590"/>
                </a:cubicBezTo>
                <a:cubicBezTo>
                  <a:pt x="3547" y="4590"/>
                  <a:pt x="4590" y="3547"/>
                  <a:pt x="4590" y="2295"/>
                </a:cubicBezTo>
                <a:cubicBezTo>
                  <a:pt x="4590" y="1043"/>
                  <a:pt x="3547" y="0"/>
                  <a:pt x="2295" y="0"/>
                </a:cubicBezTo>
                <a:close/>
              </a:path>
            </a:pathLst>
          </a:custGeom>
          <a:solidFill>
            <a:srgbClr val="48FF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3" name="Google Shape;383;p8"/>
          <p:cNvSpPr/>
          <p:nvPr/>
        </p:nvSpPr>
        <p:spPr>
          <a:xfrm>
            <a:off x="980246" y="2198135"/>
            <a:ext cx="15" cy="619265"/>
          </a:xfrm>
          <a:custGeom>
            <a:avLst/>
            <a:gdLst/>
            <a:ahLst/>
            <a:cxnLst/>
            <a:rect l="l" t="t" r="r" b="b"/>
            <a:pathLst>
              <a:path w="1" h="38698" fill="none" extrusionOk="0">
                <a:moveTo>
                  <a:pt x="1" y="38698"/>
                </a:moveTo>
                <a:lnTo>
                  <a:pt x="1" y="0"/>
                </a:lnTo>
              </a:path>
            </a:pathLst>
          </a:custGeom>
          <a:solidFill>
            <a:srgbClr val="48FFD5"/>
          </a:solidFill>
          <a:ln w="24775" cap="rnd" cmpd="sng">
            <a:solidFill>
              <a:srgbClr val="48FFD5"/>
            </a:solidFill>
            <a:prstDash val="solid"/>
            <a:miter lim="52153"/>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4" name="Google Shape;384;p8"/>
          <p:cNvSpPr/>
          <p:nvPr/>
        </p:nvSpPr>
        <p:spPr>
          <a:xfrm>
            <a:off x="758320" y="2882513"/>
            <a:ext cx="443085" cy="461544"/>
          </a:xfrm>
          <a:custGeom>
            <a:avLst/>
            <a:gdLst/>
            <a:ahLst/>
            <a:cxnLst/>
            <a:rect l="l" t="t" r="r" b="b"/>
            <a:pathLst>
              <a:path w="28842" h="28842" extrusionOk="0">
                <a:moveTo>
                  <a:pt x="14447" y="1"/>
                </a:moveTo>
                <a:cubicBezTo>
                  <a:pt x="6467" y="1"/>
                  <a:pt x="0" y="6468"/>
                  <a:pt x="0" y="14447"/>
                </a:cubicBezTo>
                <a:cubicBezTo>
                  <a:pt x="0" y="22375"/>
                  <a:pt x="6467" y="28842"/>
                  <a:pt x="14447" y="28842"/>
                </a:cubicBezTo>
                <a:cubicBezTo>
                  <a:pt x="22426" y="28842"/>
                  <a:pt x="28841" y="22375"/>
                  <a:pt x="28841" y="14447"/>
                </a:cubicBezTo>
                <a:cubicBezTo>
                  <a:pt x="28841" y="6468"/>
                  <a:pt x="22426" y="1"/>
                  <a:pt x="14447"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5" name="Google Shape;385;p8"/>
          <p:cNvSpPr/>
          <p:nvPr/>
        </p:nvSpPr>
        <p:spPr>
          <a:xfrm>
            <a:off x="758320" y="2882513"/>
            <a:ext cx="443085" cy="461544"/>
          </a:xfrm>
          <a:custGeom>
            <a:avLst/>
            <a:gdLst/>
            <a:ahLst/>
            <a:cxnLst/>
            <a:rect l="l" t="t" r="r" b="b"/>
            <a:pathLst>
              <a:path w="28842" h="28842" extrusionOk="0">
                <a:moveTo>
                  <a:pt x="14447" y="1"/>
                </a:moveTo>
                <a:cubicBezTo>
                  <a:pt x="6467" y="1"/>
                  <a:pt x="0" y="6468"/>
                  <a:pt x="0" y="14447"/>
                </a:cubicBezTo>
                <a:cubicBezTo>
                  <a:pt x="0" y="22375"/>
                  <a:pt x="6467" y="28842"/>
                  <a:pt x="14447" y="28842"/>
                </a:cubicBezTo>
                <a:cubicBezTo>
                  <a:pt x="22426" y="28842"/>
                  <a:pt x="28841" y="22375"/>
                  <a:pt x="28841" y="14447"/>
                </a:cubicBezTo>
                <a:cubicBezTo>
                  <a:pt x="28841" y="6468"/>
                  <a:pt x="22426" y="1"/>
                  <a:pt x="14447" y="1"/>
                </a:cubicBezTo>
                <a:close/>
              </a:path>
            </a:pathLst>
          </a:custGeom>
          <a:solidFill>
            <a:srgbClr val="052643"/>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IN" sz="2000" b="1">
                <a:solidFill>
                  <a:srgbClr val="48FFD5"/>
                </a:solidFill>
                <a:latin typeface="Roboto"/>
                <a:ea typeface="Roboto"/>
                <a:cs typeface="Roboto"/>
                <a:sym typeface="Roboto"/>
              </a:rPr>
              <a:t>1</a:t>
            </a:r>
            <a:endParaRPr sz="2000" b="1" i="0" u="none" strike="noStrike" cap="none">
              <a:solidFill>
                <a:srgbClr val="48FFD5"/>
              </a:solidFill>
              <a:latin typeface="Roboto"/>
              <a:ea typeface="Roboto"/>
              <a:cs typeface="Roboto"/>
              <a:sym typeface="Roboto"/>
            </a:endParaRPr>
          </a:p>
        </p:txBody>
      </p:sp>
      <p:sp>
        <p:nvSpPr>
          <p:cNvPr id="386" name="Google Shape;386;p8"/>
          <p:cNvSpPr/>
          <p:nvPr/>
        </p:nvSpPr>
        <p:spPr>
          <a:xfrm>
            <a:off x="2912770" y="2077951"/>
            <a:ext cx="125804" cy="130196"/>
          </a:xfrm>
          <a:custGeom>
            <a:avLst/>
            <a:gdLst/>
            <a:ahLst/>
            <a:cxnLst/>
            <a:rect l="l" t="t" r="r" b="b"/>
            <a:pathLst>
              <a:path w="8189" h="8136" extrusionOk="0">
                <a:moveTo>
                  <a:pt x="4121" y="0"/>
                </a:moveTo>
                <a:cubicBezTo>
                  <a:pt x="1826" y="0"/>
                  <a:pt x="1" y="1825"/>
                  <a:pt x="1" y="4068"/>
                </a:cubicBezTo>
                <a:cubicBezTo>
                  <a:pt x="1" y="6311"/>
                  <a:pt x="1826" y="8136"/>
                  <a:pt x="4121" y="8136"/>
                </a:cubicBezTo>
                <a:cubicBezTo>
                  <a:pt x="6363" y="8136"/>
                  <a:pt x="8189" y="6311"/>
                  <a:pt x="8189" y="4068"/>
                </a:cubicBezTo>
                <a:cubicBezTo>
                  <a:pt x="8189" y="1825"/>
                  <a:pt x="6363" y="0"/>
                  <a:pt x="4121" y="0"/>
                </a:cubicBezTo>
                <a:close/>
              </a:path>
            </a:pathLst>
          </a:custGeom>
          <a:solidFill>
            <a:srgbClr val="48FF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7" name="Google Shape;387;p8"/>
          <p:cNvSpPr/>
          <p:nvPr/>
        </p:nvSpPr>
        <p:spPr>
          <a:xfrm>
            <a:off x="2670811" y="2796559"/>
            <a:ext cx="609738" cy="634291"/>
          </a:xfrm>
          <a:custGeom>
            <a:avLst/>
            <a:gdLst/>
            <a:ahLst/>
            <a:cxnLst/>
            <a:rect l="l" t="t" r="r" b="b"/>
            <a:pathLst>
              <a:path w="39690" h="39637" extrusionOk="0">
                <a:moveTo>
                  <a:pt x="19871" y="0"/>
                </a:moveTo>
                <a:cubicBezTo>
                  <a:pt x="8918" y="0"/>
                  <a:pt x="0" y="8866"/>
                  <a:pt x="0" y="19818"/>
                </a:cubicBezTo>
                <a:cubicBezTo>
                  <a:pt x="0" y="30771"/>
                  <a:pt x="8918" y="39637"/>
                  <a:pt x="19871" y="39637"/>
                </a:cubicBezTo>
                <a:cubicBezTo>
                  <a:pt x="30771" y="39637"/>
                  <a:pt x="39689" y="30771"/>
                  <a:pt x="39689" y="19818"/>
                </a:cubicBezTo>
                <a:cubicBezTo>
                  <a:pt x="39689" y="8866"/>
                  <a:pt x="30771" y="0"/>
                  <a:pt x="19871" y="0"/>
                </a:cubicBezTo>
                <a:close/>
              </a:path>
            </a:pathLst>
          </a:custGeom>
          <a:solidFill>
            <a:srgbClr val="48FF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8" name="Google Shape;388;p8"/>
          <p:cNvSpPr/>
          <p:nvPr/>
        </p:nvSpPr>
        <p:spPr>
          <a:xfrm>
            <a:off x="2917577" y="2744805"/>
            <a:ext cx="116187" cy="57609"/>
          </a:xfrm>
          <a:custGeom>
            <a:avLst/>
            <a:gdLst/>
            <a:ahLst/>
            <a:cxnLst/>
            <a:rect l="l" t="t" r="r" b="b"/>
            <a:pathLst>
              <a:path w="7563" h="3600" extrusionOk="0">
                <a:moveTo>
                  <a:pt x="3808" y="1"/>
                </a:moveTo>
                <a:lnTo>
                  <a:pt x="1" y="3599"/>
                </a:lnTo>
                <a:lnTo>
                  <a:pt x="7563" y="3599"/>
                </a:lnTo>
                <a:lnTo>
                  <a:pt x="3808" y="1"/>
                </a:lnTo>
                <a:close/>
              </a:path>
            </a:pathLst>
          </a:custGeom>
          <a:solidFill>
            <a:srgbClr val="48FF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9" name="Google Shape;389;p8"/>
          <p:cNvSpPr/>
          <p:nvPr/>
        </p:nvSpPr>
        <p:spPr>
          <a:xfrm>
            <a:off x="2976063" y="2143036"/>
            <a:ext cx="15" cy="691900"/>
          </a:xfrm>
          <a:custGeom>
            <a:avLst/>
            <a:gdLst/>
            <a:ahLst/>
            <a:cxnLst/>
            <a:rect l="l" t="t" r="r" b="b"/>
            <a:pathLst>
              <a:path w="1" h="43237" fill="none" extrusionOk="0">
                <a:moveTo>
                  <a:pt x="1" y="43236"/>
                </a:moveTo>
                <a:lnTo>
                  <a:pt x="1" y="1"/>
                </a:lnTo>
              </a:path>
            </a:pathLst>
          </a:custGeom>
          <a:solidFill>
            <a:srgbClr val="48FFD5"/>
          </a:solidFill>
          <a:ln w="24775" cap="rnd" cmpd="sng">
            <a:solidFill>
              <a:srgbClr val="48FFD5"/>
            </a:solidFill>
            <a:prstDash val="solid"/>
            <a:miter lim="52153"/>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0" name="Google Shape;390;p8"/>
          <p:cNvSpPr/>
          <p:nvPr/>
        </p:nvSpPr>
        <p:spPr>
          <a:xfrm>
            <a:off x="2940807" y="2106325"/>
            <a:ext cx="69730" cy="72619"/>
          </a:xfrm>
          <a:custGeom>
            <a:avLst/>
            <a:gdLst/>
            <a:ahLst/>
            <a:cxnLst/>
            <a:rect l="l" t="t" r="r" b="b"/>
            <a:pathLst>
              <a:path w="4539" h="4538" extrusionOk="0">
                <a:moveTo>
                  <a:pt x="2244" y="0"/>
                </a:moveTo>
                <a:cubicBezTo>
                  <a:pt x="992" y="0"/>
                  <a:pt x="1" y="991"/>
                  <a:pt x="1" y="2243"/>
                </a:cubicBezTo>
                <a:cubicBezTo>
                  <a:pt x="1" y="3494"/>
                  <a:pt x="992" y="4538"/>
                  <a:pt x="2244" y="4538"/>
                </a:cubicBezTo>
                <a:cubicBezTo>
                  <a:pt x="3495" y="4538"/>
                  <a:pt x="4538" y="3494"/>
                  <a:pt x="4538" y="2243"/>
                </a:cubicBezTo>
                <a:cubicBezTo>
                  <a:pt x="4538" y="991"/>
                  <a:pt x="3495" y="0"/>
                  <a:pt x="2244" y="0"/>
                </a:cubicBezTo>
                <a:close/>
              </a:path>
            </a:pathLst>
          </a:custGeom>
          <a:solidFill>
            <a:srgbClr val="48FF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1" name="Google Shape;391;p8"/>
          <p:cNvSpPr/>
          <p:nvPr/>
        </p:nvSpPr>
        <p:spPr>
          <a:xfrm>
            <a:off x="2754136" y="2882513"/>
            <a:ext cx="443085" cy="461544"/>
          </a:xfrm>
          <a:custGeom>
            <a:avLst/>
            <a:gdLst/>
            <a:ahLst/>
            <a:cxnLst/>
            <a:rect l="l" t="t" r="r" b="b"/>
            <a:pathLst>
              <a:path w="28842" h="28842" extrusionOk="0">
                <a:moveTo>
                  <a:pt x="14447" y="1"/>
                </a:moveTo>
                <a:cubicBezTo>
                  <a:pt x="6467" y="1"/>
                  <a:pt x="0" y="6468"/>
                  <a:pt x="0" y="14447"/>
                </a:cubicBezTo>
                <a:cubicBezTo>
                  <a:pt x="0" y="22375"/>
                  <a:pt x="6467" y="28842"/>
                  <a:pt x="14447" y="28842"/>
                </a:cubicBezTo>
                <a:cubicBezTo>
                  <a:pt x="22374" y="28842"/>
                  <a:pt x="28841" y="22375"/>
                  <a:pt x="28841" y="14447"/>
                </a:cubicBezTo>
                <a:cubicBezTo>
                  <a:pt x="28841" y="6468"/>
                  <a:pt x="22374" y="1"/>
                  <a:pt x="14447"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2" name="Google Shape;392;p8"/>
          <p:cNvSpPr/>
          <p:nvPr/>
        </p:nvSpPr>
        <p:spPr>
          <a:xfrm>
            <a:off x="2754136" y="2882513"/>
            <a:ext cx="443085" cy="461544"/>
          </a:xfrm>
          <a:custGeom>
            <a:avLst/>
            <a:gdLst/>
            <a:ahLst/>
            <a:cxnLst/>
            <a:rect l="l" t="t" r="r" b="b"/>
            <a:pathLst>
              <a:path w="28842" h="28842" extrusionOk="0">
                <a:moveTo>
                  <a:pt x="14447" y="1"/>
                </a:moveTo>
                <a:cubicBezTo>
                  <a:pt x="6467" y="1"/>
                  <a:pt x="0" y="6468"/>
                  <a:pt x="0" y="14447"/>
                </a:cubicBezTo>
                <a:cubicBezTo>
                  <a:pt x="0" y="22375"/>
                  <a:pt x="6467" y="28842"/>
                  <a:pt x="14447" y="28842"/>
                </a:cubicBezTo>
                <a:cubicBezTo>
                  <a:pt x="22374" y="28842"/>
                  <a:pt x="28841" y="22375"/>
                  <a:pt x="28841" y="14447"/>
                </a:cubicBezTo>
                <a:cubicBezTo>
                  <a:pt x="28841" y="6468"/>
                  <a:pt x="22374" y="1"/>
                  <a:pt x="14447" y="1"/>
                </a:cubicBezTo>
                <a:close/>
              </a:path>
            </a:pathLst>
          </a:custGeom>
          <a:solidFill>
            <a:srgbClr val="052643"/>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IN" sz="2000" b="1">
                <a:solidFill>
                  <a:srgbClr val="48FFD5"/>
                </a:solidFill>
                <a:latin typeface="Roboto"/>
                <a:ea typeface="Roboto"/>
                <a:cs typeface="Roboto"/>
                <a:sym typeface="Roboto"/>
              </a:rPr>
              <a:t>3</a:t>
            </a:r>
            <a:endParaRPr sz="2000" b="1" i="0" u="none" strike="noStrike" cap="none">
              <a:solidFill>
                <a:srgbClr val="48FFD5"/>
              </a:solidFill>
              <a:latin typeface="Roboto"/>
              <a:ea typeface="Roboto"/>
              <a:cs typeface="Roboto"/>
              <a:sym typeface="Roboto"/>
            </a:endParaRPr>
          </a:p>
        </p:txBody>
      </p:sp>
      <p:sp>
        <p:nvSpPr>
          <p:cNvPr id="393" name="Google Shape;393;p8"/>
          <p:cNvSpPr/>
          <p:nvPr/>
        </p:nvSpPr>
        <p:spPr>
          <a:xfrm>
            <a:off x="1915268" y="4018437"/>
            <a:ext cx="125005" cy="131044"/>
          </a:xfrm>
          <a:custGeom>
            <a:avLst/>
            <a:gdLst/>
            <a:ahLst/>
            <a:cxnLst/>
            <a:rect l="l" t="t" r="r" b="b"/>
            <a:pathLst>
              <a:path w="8137" h="8189" extrusionOk="0">
                <a:moveTo>
                  <a:pt x="4068" y="1"/>
                </a:moveTo>
                <a:cubicBezTo>
                  <a:pt x="1826" y="1"/>
                  <a:pt x="0" y="1826"/>
                  <a:pt x="0" y="4069"/>
                </a:cubicBezTo>
                <a:cubicBezTo>
                  <a:pt x="0" y="6363"/>
                  <a:pt x="1826" y="8189"/>
                  <a:pt x="4068" y="8189"/>
                </a:cubicBezTo>
                <a:cubicBezTo>
                  <a:pt x="6311" y="8189"/>
                  <a:pt x="8136" y="6363"/>
                  <a:pt x="8136" y="4069"/>
                </a:cubicBezTo>
                <a:cubicBezTo>
                  <a:pt x="8136" y="1826"/>
                  <a:pt x="6311" y="1"/>
                  <a:pt x="4068" y="1"/>
                </a:cubicBezTo>
                <a:close/>
              </a:path>
            </a:pathLst>
          </a:custGeom>
          <a:solidFill>
            <a:srgbClr val="48FF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4" name="Google Shape;394;p8"/>
          <p:cNvSpPr/>
          <p:nvPr/>
        </p:nvSpPr>
        <p:spPr>
          <a:xfrm>
            <a:off x="1673294" y="2796559"/>
            <a:ext cx="608939" cy="634291"/>
          </a:xfrm>
          <a:custGeom>
            <a:avLst/>
            <a:gdLst/>
            <a:ahLst/>
            <a:cxnLst/>
            <a:rect l="l" t="t" r="r" b="b"/>
            <a:pathLst>
              <a:path w="39638" h="39637" extrusionOk="0">
                <a:moveTo>
                  <a:pt x="19819" y="0"/>
                </a:moveTo>
                <a:cubicBezTo>
                  <a:pt x="8867" y="0"/>
                  <a:pt x="1" y="8866"/>
                  <a:pt x="1" y="19818"/>
                </a:cubicBezTo>
                <a:cubicBezTo>
                  <a:pt x="1" y="30771"/>
                  <a:pt x="8867" y="39637"/>
                  <a:pt x="19819" y="39637"/>
                </a:cubicBezTo>
                <a:cubicBezTo>
                  <a:pt x="30772" y="39637"/>
                  <a:pt x="39638" y="30771"/>
                  <a:pt x="39638" y="19818"/>
                </a:cubicBezTo>
                <a:cubicBezTo>
                  <a:pt x="39638" y="8866"/>
                  <a:pt x="30772" y="0"/>
                  <a:pt x="19819" y="0"/>
                </a:cubicBezTo>
                <a:close/>
              </a:path>
            </a:pathLst>
          </a:custGeom>
          <a:solidFill>
            <a:srgbClr val="48FF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5" name="Google Shape;395;p8"/>
          <p:cNvSpPr/>
          <p:nvPr/>
        </p:nvSpPr>
        <p:spPr>
          <a:xfrm>
            <a:off x="1918464" y="3424190"/>
            <a:ext cx="115403" cy="57609"/>
          </a:xfrm>
          <a:custGeom>
            <a:avLst/>
            <a:gdLst/>
            <a:ahLst/>
            <a:cxnLst/>
            <a:rect l="l" t="t" r="r" b="b"/>
            <a:pathLst>
              <a:path w="7512" h="3600" extrusionOk="0">
                <a:moveTo>
                  <a:pt x="1" y="0"/>
                </a:moveTo>
                <a:lnTo>
                  <a:pt x="3756" y="3599"/>
                </a:lnTo>
                <a:lnTo>
                  <a:pt x="7511" y="0"/>
                </a:lnTo>
                <a:close/>
              </a:path>
            </a:pathLst>
          </a:custGeom>
          <a:solidFill>
            <a:srgbClr val="48FF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6" name="Google Shape;396;p8"/>
          <p:cNvSpPr/>
          <p:nvPr/>
        </p:nvSpPr>
        <p:spPr>
          <a:xfrm>
            <a:off x="1977763" y="3329035"/>
            <a:ext cx="15" cy="754486"/>
          </a:xfrm>
          <a:custGeom>
            <a:avLst/>
            <a:gdLst/>
            <a:ahLst/>
            <a:cxnLst/>
            <a:rect l="l" t="t" r="r" b="b"/>
            <a:pathLst>
              <a:path w="1" h="47148" fill="none" extrusionOk="0">
                <a:moveTo>
                  <a:pt x="0" y="47148"/>
                </a:moveTo>
                <a:lnTo>
                  <a:pt x="0" y="1"/>
                </a:lnTo>
              </a:path>
            </a:pathLst>
          </a:custGeom>
          <a:solidFill>
            <a:srgbClr val="48FFD5"/>
          </a:solidFill>
          <a:ln w="24775" cap="flat" cmpd="sng">
            <a:solidFill>
              <a:srgbClr val="48FFD5"/>
            </a:solidFill>
            <a:prstDash val="solid"/>
            <a:miter lim="52153"/>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7" name="Google Shape;397;p8"/>
          <p:cNvSpPr/>
          <p:nvPr/>
        </p:nvSpPr>
        <p:spPr>
          <a:xfrm>
            <a:off x="1943305" y="4047659"/>
            <a:ext cx="69730" cy="72619"/>
          </a:xfrm>
          <a:custGeom>
            <a:avLst/>
            <a:gdLst/>
            <a:ahLst/>
            <a:cxnLst/>
            <a:rect l="l" t="t" r="r" b="b"/>
            <a:pathLst>
              <a:path w="4539" h="4538" extrusionOk="0">
                <a:moveTo>
                  <a:pt x="2243" y="0"/>
                </a:moveTo>
                <a:cubicBezTo>
                  <a:pt x="992" y="0"/>
                  <a:pt x="1" y="991"/>
                  <a:pt x="1" y="2243"/>
                </a:cubicBezTo>
                <a:cubicBezTo>
                  <a:pt x="1" y="3494"/>
                  <a:pt x="992" y="4537"/>
                  <a:pt x="2243" y="4537"/>
                </a:cubicBezTo>
                <a:cubicBezTo>
                  <a:pt x="3495" y="4537"/>
                  <a:pt x="4538" y="3494"/>
                  <a:pt x="4538" y="2243"/>
                </a:cubicBezTo>
                <a:cubicBezTo>
                  <a:pt x="4538" y="991"/>
                  <a:pt x="3495" y="0"/>
                  <a:pt x="2243" y="0"/>
                </a:cubicBezTo>
                <a:close/>
              </a:path>
            </a:pathLst>
          </a:custGeom>
          <a:solidFill>
            <a:srgbClr val="48FF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8" name="Google Shape;398;p8"/>
          <p:cNvSpPr/>
          <p:nvPr/>
        </p:nvSpPr>
        <p:spPr>
          <a:xfrm>
            <a:off x="1756620" y="2882513"/>
            <a:ext cx="443085" cy="461544"/>
          </a:xfrm>
          <a:custGeom>
            <a:avLst/>
            <a:gdLst/>
            <a:ahLst/>
            <a:cxnLst/>
            <a:rect l="l" t="t" r="r" b="b"/>
            <a:pathLst>
              <a:path w="28842" h="28842" extrusionOk="0">
                <a:moveTo>
                  <a:pt x="14395" y="1"/>
                </a:moveTo>
                <a:cubicBezTo>
                  <a:pt x="6468" y="1"/>
                  <a:pt x="1" y="6468"/>
                  <a:pt x="1" y="14447"/>
                </a:cubicBezTo>
                <a:cubicBezTo>
                  <a:pt x="1" y="22375"/>
                  <a:pt x="6468" y="28842"/>
                  <a:pt x="14395" y="28842"/>
                </a:cubicBezTo>
                <a:cubicBezTo>
                  <a:pt x="22375" y="28842"/>
                  <a:pt x="28842" y="22375"/>
                  <a:pt x="28842" y="14447"/>
                </a:cubicBezTo>
                <a:cubicBezTo>
                  <a:pt x="28842" y="6468"/>
                  <a:pt x="22375" y="1"/>
                  <a:pt x="14395"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9" name="Google Shape;399;p8"/>
          <p:cNvSpPr/>
          <p:nvPr/>
        </p:nvSpPr>
        <p:spPr>
          <a:xfrm>
            <a:off x="1756620" y="2882513"/>
            <a:ext cx="443085" cy="461544"/>
          </a:xfrm>
          <a:custGeom>
            <a:avLst/>
            <a:gdLst/>
            <a:ahLst/>
            <a:cxnLst/>
            <a:rect l="l" t="t" r="r" b="b"/>
            <a:pathLst>
              <a:path w="28842" h="28842" extrusionOk="0">
                <a:moveTo>
                  <a:pt x="14395" y="1"/>
                </a:moveTo>
                <a:cubicBezTo>
                  <a:pt x="6468" y="1"/>
                  <a:pt x="1" y="6468"/>
                  <a:pt x="1" y="14447"/>
                </a:cubicBezTo>
                <a:cubicBezTo>
                  <a:pt x="1" y="22375"/>
                  <a:pt x="6468" y="28842"/>
                  <a:pt x="14395" y="28842"/>
                </a:cubicBezTo>
                <a:cubicBezTo>
                  <a:pt x="22375" y="28842"/>
                  <a:pt x="28842" y="22375"/>
                  <a:pt x="28842" y="14447"/>
                </a:cubicBezTo>
                <a:cubicBezTo>
                  <a:pt x="28842" y="6468"/>
                  <a:pt x="22375" y="1"/>
                  <a:pt x="14395" y="1"/>
                </a:cubicBezTo>
                <a:close/>
              </a:path>
            </a:pathLst>
          </a:custGeom>
          <a:solidFill>
            <a:srgbClr val="052643"/>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IN" sz="2000" b="1">
                <a:solidFill>
                  <a:srgbClr val="48FFD5"/>
                </a:solidFill>
                <a:latin typeface="Roboto"/>
                <a:ea typeface="Roboto"/>
                <a:cs typeface="Roboto"/>
                <a:sym typeface="Roboto"/>
              </a:rPr>
              <a:t>2</a:t>
            </a:r>
            <a:endParaRPr sz="2000" b="1" i="0" u="none" strike="noStrike" cap="none">
              <a:solidFill>
                <a:srgbClr val="48FFD5"/>
              </a:solidFill>
              <a:latin typeface="Roboto"/>
              <a:ea typeface="Roboto"/>
              <a:cs typeface="Roboto"/>
              <a:sym typeface="Roboto"/>
            </a:endParaRPr>
          </a:p>
        </p:txBody>
      </p:sp>
      <p:sp>
        <p:nvSpPr>
          <p:cNvPr id="400" name="Google Shape;400;p8"/>
          <p:cNvSpPr/>
          <p:nvPr/>
        </p:nvSpPr>
        <p:spPr>
          <a:xfrm>
            <a:off x="3910270" y="4018437"/>
            <a:ext cx="125819" cy="131044"/>
          </a:xfrm>
          <a:custGeom>
            <a:avLst/>
            <a:gdLst/>
            <a:ahLst/>
            <a:cxnLst/>
            <a:rect l="l" t="t" r="r" b="b"/>
            <a:pathLst>
              <a:path w="8190" h="8189" extrusionOk="0">
                <a:moveTo>
                  <a:pt x="4121" y="1"/>
                </a:moveTo>
                <a:cubicBezTo>
                  <a:pt x="1826" y="1"/>
                  <a:pt x="1" y="1826"/>
                  <a:pt x="1" y="4069"/>
                </a:cubicBezTo>
                <a:cubicBezTo>
                  <a:pt x="1" y="6363"/>
                  <a:pt x="1826" y="8189"/>
                  <a:pt x="4121" y="8189"/>
                </a:cubicBezTo>
                <a:cubicBezTo>
                  <a:pt x="6364" y="8189"/>
                  <a:pt x="8189" y="6363"/>
                  <a:pt x="8189" y="4069"/>
                </a:cubicBezTo>
                <a:cubicBezTo>
                  <a:pt x="8189" y="1826"/>
                  <a:pt x="6364" y="1"/>
                  <a:pt x="4121" y="1"/>
                </a:cubicBezTo>
                <a:close/>
              </a:path>
            </a:pathLst>
          </a:custGeom>
          <a:solidFill>
            <a:srgbClr val="48FF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1" name="Google Shape;401;p8"/>
          <p:cNvSpPr/>
          <p:nvPr/>
        </p:nvSpPr>
        <p:spPr>
          <a:xfrm>
            <a:off x="3668312" y="2796559"/>
            <a:ext cx="609738" cy="634291"/>
          </a:xfrm>
          <a:custGeom>
            <a:avLst/>
            <a:gdLst/>
            <a:ahLst/>
            <a:cxnLst/>
            <a:rect l="l" t="t" r="r" b="b"/>
            <a:pathLst>
              <a:path w="39690" h="39637" extrusionOk="0">
                <a:moveTo>
                  <a:pt x="19871" y="0"/>
                </a:moveTo>
                <a:cubicBezTo>
                  <a:pt x="8919" y="0"/>
                  <a:pt x="1" y="8866"/>
                  <a:pt x="1" y="19818"/>
                </a:cubicBezTo>
                <a:cubicBezTo>
                  <a:pt x="1" y="30771"/>
                  <a:pt x="8919" y="39637"/>
                  <a:pt x="19871" y="39637"/>
                </a:cubicBezTo>
                <a:cubicBezTo>
                  <a:pt x="30823" y="39637"/>
                  <a:pt x="39689" y="30771"/>
                  <a:pt x="39689" y="19818"/>
                </a:cubicBezTo>
                <a:cubicBezTo>
                  <a:pt x="39689" y="8866"/>
                  <a:pt x="30823" y="0"/>
                  <a:pt x="19871" y="0"/>
                </a:cubicBezTo>
                <a:close/>
              </a:path>
            </a:pathLst>
          </a:custGeom>
          <a:solidFill>
            <a:srgbClr val="48FF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2" name="Google Shape;402;p8"/>
          <p:cNvSpPr/>
          <p:nvPr/>
        </p:nvSpPr>
        <p:spPr>
          <a:xfrm>
            <a:off x="3914280" y="3424190"/>
            <a:ext cx="115388" cy="57609"/>
          </a:xfrm>
          <a:custGeom>
            <a:avLst/>
            <a:gdLst/>
            <a:ahLst/>
            <a:cxnLst/>
            <a:rect l="l" t="t" r="r" b="b"/>
            <a:pathLst>
              <a:path w="7511" h="3600" extrusionOk="0">
                <a:moveTo>
                  <a:pt x="1" y="0"/>
                </a:moveTo>
                <a:lnTo>
                  <a:pt x="3756" y="3599"/>
                </a:lnTo>
                <a:lnTo>
                  <a:pt x="7511" y="0"/>
                </a:lnTo>
                <a:close/>
              </a:path>
            </a:pathLst>
          </a:custGeom>
          <a:solidFill>
            <a:srgbClr val="48FF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3" name="Google Shape;403;p8"/>
          <p:cNvSpPr/>
          <p:nvPr/>
        </p:nvSpPr>
        <p:spPr>
          <a:xfrm>
            <a:off x="3973580" y="3240568"/>
            <a:ext cx="15" cy="842948"/>
          </a:xfrm>
          <a:custGeom>
            <a:avLst/>
            <a:gdLst/>
            <a:ahLst/>
            <a:cxnLst/>
            <a:rect l="l" t="t" r="r" b="b"/>
            <a:pathLst>
              <a:path w="1" h="52676" fill="none" extrusionOk="0">
                <a:moveTo>
                  <a:pt x="0" y="52676"/>
                </a:moveTo>
                <a:lnTo>
                  <a:pt x="0" y="1"/>
                </a:lnTo>
              </a:path>
            </a:pathLst>
          </a:custGeom>
          <a:solidFill>
            <a:srgbClr val="48FFD5"/>
          </a:solidFill>
          <a:ln w="24775" cap="rnd" cmpd="sng">
            <a:solidFill>
              <a:srgbClr val="48FFD5"/>
            </a:solidFill>
            <a:prstDash val="solid"/>
            <a:miter lim="52153"/>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4" name="Google Shape;404;p8"/>
          <p:cNvSpPr/>
          <p:nvPr/>
        </p:nvSpPr>
        <p:spPr>
          <a:xfrm>
            <a:off x="3938323" y="4046811"/>
            <a:ext cx="69715" cy="72635"/>
          </a:xfrm>
          <a:custGeom>
            <a:avLst/>
            <a:gdLst/>
            <a:ahLst/>
            <a:cxnLst/>
            <a:rect l="l" t="t" r="r" b="b"/>
            <a:pathLst>
              <a:path w="4538" h="4539" extrusionOk="0">
                <a:moveTo>
                  <a:pt x="2243" y="1"/>
                </a:moveTo>
                <a:cubicBezTo>
                  <a:pt x="991" y="1"/>
                  <a:pt x="0" y="992"/>
                  <a:pt x="0" y="2244"/>
                </a:cubicBezTo>
                <a:cubicBezTo>
                  <a:pt x="0" y="3547"/>
                  <a:pt x="991" y="4538"/>
                  <a:pt x="2243" y="4538"/>
                </a:cubicBezTo>
                <a:cubicBezTo>
                  <a:pt x="3547" y="4538"/>
                  <a:pt x="4538" y="3547"/>
                  <a:pt x="4538" y="2244"/>
                </a:cubicBezTo>
                <a:cubicBezTo>
                  <a:pt x="4538" y="992"/>
                  <a:pt x="3547" y="1"/>
                  <a:pt x="2243" y="1"/>
                </a:cubicBezTo>
                <a:close/>
              </a:path>
            </a:pathLst>
          </a:custGeom>
          <a:solidFill>
            <a:srgbClr val="48FF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5" name="Google Shape;405;p8"/>
          <p:cNvSpPr/>
          <p:nvPr/>
        </p:nvSpPr>
        <p:spPr>
          <a:xfrm>
            <a:off x="3751637" y="2882513"/>
            <a:ext cx="443085" cy="461544"/>
          </a:xfrm>
          <a:custGeom>
            <a:avLst/>
            <a:gdLst/>
            <a:ahLst/>
            <a:cxnLst/>
            <a:rect l="l" t="t" r="r" b="b"/>
            <a:pathLst>
              <a:path w="28842" h="28842" extrusionOk="0">
                <a:moveTo>
                  <a:pt x="14447" y="1"/>
                </a:moveTo>
                <a:cubicBezTo>
                  <a:pt x="6468" y="1"/>
                  <a:pt x="1" y="6468"/>
                  <a:pt x="1" y="14447"/>
                </a:cubicBezTo>
                <a:cubicBezTo>
                  <a:pt x="1" y="22375"/>
                  <a:pt x="6468" y="28842"/>
                  <a:pt x="14447" y="28842"/>
                </a:cubicBezTo>
                <a:cubicBezTo>
                  <a:pt x="22374" y="28842"/>
                  <a:pt x="28841" y="22375"/>
                  <a:pt x="28841" y="14447"/>
                </a:cubicBezTo>
                <a:cubicBezTo>
                  <a:pt x="28841" y="6468"/>
                  <a:pt x="22374" y="1"/>
                  <a:pt x="14447"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6" name="Google Shape;406;p8"/>
          <p:cNvSpPr/>
          <p:nvPr/>
        </p:nvSpPr>
        <p:spPr>
          <a:xfrm>
            <a:off x="3751637" y="2882513"/>
            <a:ext cx="443085" cy="461544"/>
          </a:xfrm>
          <a:custGeom>
            <a:avLst/>
            <a:gdLst/>
            <a:ahLst/>
            <a:cxnLst/>
            <a:rect l="l" t="t" r="r" b="b"/>
            <a:pathLst>
              <a:path w="28842" h="28842" extrusionOk="0">
                <a:moveTo>
                  <a:pt x="14447" y="1"/>
                </a:moveTo>
                <a:cubicBezTo>
                  <a:pt x="6468" y="1"/>
                  <a:pt x="1" y="6468"/>
                  <a:pt x="1" y="14447"/>
                </a:cubicBezTo>
                <a:cubicBezTo>
                  <a:pt x="1" y="22375"/>
                  <a:pt x="6468" y="28842"/>
                  <a:pt x="14447" y="28842"/>
                </a:cubicBezTo>
                <a:cubicBezTo>
                  <a:pt x="22374" y="28842"/>
                  <a:pt x="28841" y="22375"/>
                  <a:pt x="28841" y="14447"/>
                </a:cubicBezTo>
                <a:cubicBezTo>
                  <a:pt x="28841" y="6468"/>
                  <a:pt x="22374" y="1"/>
                  <a:pt x="14447" y="1"/>
                </a:cubicBezTo>
                <a:close/>
              </a:path>
            </a:pathLst>
          </a:custGeom>
          <a:solidFill>
            <a:srgbClr val="052643"/>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IN" sz="2000" b="1">
                <a:solidFill>
                  <a:srgbClr val="48FFD5"/>
                </a:solidFill>
                <a:latin typeface="Roboto"/>
                <a:ea typeface="Roboto"/>
                <a:cs typeface="Roboto"/>
                <a:sym typeface="Roboto"/>
              </a:rPr>
              <a:t>4</a:t>
            </a:r>
            <a:endParaRPr sz="2000" b="1" i="0" u="none" strike="noStrike" cap="none">
              <a:solidFill>
                <a:srgbClr val="48FFD5"/>
              </a:solidFill>
              <a:latin typeface="Roboto"/>
              <a:ea typeface="Roboto"/>
              <a:cs typeface="Roboto"/>
              <a:sym typeface="Roboto"/>
            </a:endParaRPr>
          </a:p>
        </p:txBody>
      </p:sp>
      <p:sp>
        <p:nvSpPr>
          <p:cNvPr id="407" name="Google Shape;407;p8"/>
          <p:cNvSpPr txBox="1"/>
          <p:nvPr/>
        </p:nvSpPr>
        <p:spPr>
          <a:xfrm>
            <a:off x="1510185" y="4123614"/>
            <a:ext cx="946200" cy="409800"/>
          </a:xfrm>
          <a:prstGeom prst="rect">
            <a:avLst/>
          </a:prstGeom>
          <a:noFill/>
          <a:ln>
            <a:noFill/>
          </a:ln>
        </p:spPr>
        <p:txBody>
          <a:bodyPr spcFirstLastPara="1" wrap="square" lIns="91425" tIns="91425" rIns="91425" bIns="91425" anchor="t" anchorCtr="0">
            <a:noAutofit/>
          </a:bodyPr>
          <a:lstStyle/>
          <a:p>
            <a:pPr marL="0" marR="0" lvl="0" indent="0" algn="ctr" rtl="0">
              <a:lnSpc>
                <a:spcPct val="115000"/>
              </a:lnSpc>
              <a:spcBef>
                <a:spcPts val="0"/>
              </a:spcBef>
              <a:spcAft>
                <a:spcPts val="1600"/>
              </a:spcAft>
              <a:buClr>
                <a:srgbClr val="FFFFFF"/>
              </a:buClr>
              <a:buSzPts val="1800"/>
              <a:buFont typeface="Roboto Light"/>
              <a:buNone/>
            </a:pPr>
            <a:r>
              <a:rPr lang="en-IN" sz="1100">
                <a:solidFill>
                  <a:srgbClr val="FFFFFF"/>
                </a:solidFill>
                <a:latin typeface="Roboto Light"/>
                <a:ea typeface="Roboto Light"/>
                <a:cs typeface="Roboto Light"/>
                <a:sym typeface="Roboto Light"/>
              </a:rPr>
              <a:t>Clean Data</a:t>
            </a:r>
            <a:endParaRPr sz="1100" b="0" i="0" u="none" strike="noStrike" cap="none">
              <a:solidFill>
                <a:srgbClr val="FFFFFF"/>
              </a:solidFill>
              <a:latin typeface="Roboto Light"/>
              <a:ea typeface="Roboto Light"/>
              <a:cs typeface="Roboto Light"/>
              <a:sym typeface="Roboto Light"/>
            </a:endParaRPr>
          </a:p>
        </p:txBody>
      </p:sp>
      <p:sp>
        <p:nvSpPr>
          <p:cNvPr id="408" name="Google Shape;408;p8"/>
          <p:cNvSpPr txBox="1"/>
          <p:nvPr/>
        </p:nvSpPr>
        <p:spPr>
          <a:xfrm>
            <a:off x="3010775" y="4123625"/>
            <a:ext cx="1970400" cy="409800"/>
          </a:xfrm>
          <a:prstGeom prst="rect">
            <a:avLst/>
          </a:prstGeom>
          <a:noFill/>
          <a:ln>
            <a:noFill/>
          </a:ln>
        </p:spPr>
        <p:txBody>
          <a:bodyPr spcFirstLastPara="1" wrap="square" lIns="91425" tIns="91425" rIns="91425" bIns="91425" anchor="t" anchorCtr="0">
            <a:noAutofit/>
          </a:bodyPr>
          <a:lstStyle/>
          <a:p>
            <a:pPr marL="0" marR="0" lvl="0" indent="0" algn="ctr" rtl="0">
              <a:lnSpc>
                <a:spcPct val="115000"/>
              </a:lnSpc>
              <a:spcBef>
                <a:spcPts val="0"/>
              </a:spcBef>
              <a:spcAft>
                <a:spcPts val="1600"/>
              </a:spcAft>
              <a:buClr>
                <a:srgbClr val="FFFFFF"/>
              </a:buClr>
              <a:buSzPts val="1800"/>
              <a:buFont typeface="Roboto Light"/>
              <a:buNone/>
            </a:pPr>
            <a:r>
              <a:rPr lang="en-IN" sz="1100" i="0" u="none" strike="noStrike" cap="none">
                <a:solidFill>
                  <a:srgbClr val="FFFFFF"/>
                </a:solidFill>
                <a:latin typeface="Roboto Light"/>
                <a:ea typeface="Roboto Light"/>
                <a:cs typeface="Roboto Light"/>
                <a:sym typeface="Roboto Light"/>
              </a:rPr>
              <a:t>Pad sequences and create predictors and label</a:t>
            </a:r>
            <a:endParaRPr sz="1500">
              <a:latin typeface="Roboto"/>
              <a:ea typeface="Roboto"/>
              <a:cs typeface="Roboto"/>
              <a:sym typeface="Roboto"/>
            </a:endParaRPr>
          </a:p>
        </p:txBody>
      </p:sp>
      <p:sp>
        <p:nvSpPr>
          <p:cNvPr id="409" name="Google Shape;409;p8"/>
          <p:cNvSpPr txBox="1"/>
          <p:nvPr/>
        </p:nvSpPr>
        <p:spPr>
          <a:xfrm>
            <a:off x="97538" y="1758375"/>
            <a:ext cx="1789500" cy="409800"/>
          </a:xfrm>
          <a:prstGeom prst="rect">
            <a:avLst/>
          </a:prstGeom>
          <a:noFill/>
          <a:ln>
            <a:noFill/>
          </a:ln>
        </p:spPr>
        <p:txBody>
          <a:bodyPr spcFirstLastPara="1" wrap="square" lIns="91425" tIns="91425" rIns="91425" bIns="91425" anchor="ctr" anchorCtr="0">
            <a:noAutofit/>
          </a:bodyPr>
          <a:lstStyle/>
          <a:p>
            <a:pPr marL="0" marR="0" lvl="0" indent="0" algn="ctr" rtl="0">
              <a:lnSpc>
                <a:spcPct val="115000"/>
              </a:lnSpc>
              <a:spcBef>
                <a:spcPts val="1600"/>
              </a:spcBef>
              <a:spcAft>
                <a:spcPts val="1600"/>
              </a:spcAft>
              <a:buClr>
                <a:srgbClr val="FFFFFF"/>
              </a:buClr>
              <a:buSzPts val="1800"/>
              <a:buFont typeface="Roboto Light"/>
              <a:buNone/>
            </a:pPr>
            <a:r>
              <a:rPr lang="en-IN" sz="1100">
                <a:solidFill>
                  <a:srgbClr val="FFFFFF"/>
                </a:solidFill>
                <a:latin typeface="Roboto Light"/>
                <a:ea typeface="Roboto Light"/>
                <a:cs typeface="Roboto Light"/>
                <a:sym typeface="Roboto Light"/>
              </a:rPr>
              <a:t>Input Raw Data</a:t>
            </a:r>
            <a:endParaRPr sz="1100" b="0" i="0" u="none" strike="noStrike" cap="none">
              <a:solidFill>
                <a:srgbClr val="FFFFFF"/>
              </a:solidFill>
              <a:latin typeface="Roboto Light"/>
              <a:ea typeface="Roboto Light"/>
              <a:cs typeface="Roboto Light"/>
              <a:sym typeface="Roboto Light"/>
            </a:endParaRPr>
          </a:p>
        </p:txBody>
      </p:sp>
      <p:cxnSp>
        <p:nvCxnSpPr>
          <p:cNvPr id="410" name="Google Shape;410;p8"/>
          <p:cNvCxnSpPr/>
          <p:nvPr/>
        </p:nvCxnSpPr>
        <p:spPr>
          <a:xfrm>
            <a:off x="315244" y="961328"/>
            <a:ext cx="8520600" cy="0"/>
          </a:xfrm>
          <a:prstGeom prst="straightConnector1">
            <a:avLst/>
          </a:prstGeom>
          <a:noFill/>
          <a:ln w="9525" cap="flat" cmpd="sng">
            <a:solidFill>
              <a:srgbClr val="48FFD5"/>
            </a:solidFill>
            <a:prstDash val="solid"/>
            <a:round/>
            <a:headEnd type="none" w="sm" len="sm"/>
            <a:tailEnd type="none" w="sm" len="sm"/>
          </a:ln>
        </p:spPr>
      </p:cxnSp>
      <p:sp>
        <p:nvSpPr>
          <p:cNvPr id="411" name="Google Shape;411;p8"/>
          <p:cNvSpPr/>
          <p:nvPr/>
        </p:nvSpPr>
        <p:spPr>
          <a:xfrm>
            <a:off x="4543999" y="2723104"/>
            <a:ext cx="4386639" cy="781194"/>
          </a:xfrm>
          <a:custGeom>
            <a:avLst/>
            <a:gdLst/>
            <a:ahLst/>
            <a:cxnLst/>
            <a:rect l="l" t="t" r="r" b="b"/>
            <a:pathLst>
              <a:path w="285542" h="48817" extrusionOk="0">
                <a:moveTo>
                  <a:pt x="281108" y="21018"/>
                </a:moveTo>
                <a:cubicBezTo>
                  <a:pt x="279335" y="21018"/>
                  <a:pt x="277927" y="22322"/>
                  <a:pt x="277771" y="24095"/>
                </a:cubicBezTo>
                <a:lnTo>
                  <a:pt x="266766" y="24095"/>
                </a:lnTo>
                <a:cubicBezTo>
                  <a:pt x="266505" y="22479"/>
                  <a:pt x="264576" y="21853"/>
                  <a:pt x="263428" y="22896"/>
                </a:cubicBezTo>
                <a:cubicBezTo>
                  <a:pt x="262229" y="23991"/>
                  <a:pt x="262750" y="25921"/>
                  <a:pt x="264263" y="26338"/>
                </a:cubicBezTo>
                <a:cubicBezTo>
                  <a:pt x="263272" y="38646"/>
                  <a:pt x="252998" y="48138"/>
                  <a:pt x="240637" y="48138"/>
                </a:cubicBezTo>
                <a:cubicBezTo>
                  <a:pt x="228277" y="48138"/>
                  <a:pt x="218002" y="38646"/>
                  <a:pt x="216959" y="26338"/>
                </a:cubicBezTo>
                <a:cubicBezTo>
                  <a:pt x="218472" y="25921"/>
                  <a:pt x="218993" y="23991"/>
                  <a:pt x="217794" y="22948"/>
                </a:cubicBezTo>
                <a:cubicBezTo>
                  <a:pt x="216646" y="21853"/>
                  <a:pt x="214769" y="22479"/>
                  <a:pt x="214508" y="24095"/>
                </a:cubicBezTo>
                <a:lnTo>
                  <a:pt x="201835" y="24095"/>
                </a:lnTo>
                <a:cubicBezTo>
                  <a:pt x="201678" y="23157"/>
                  <a:pt x="200896" y="22479"/>
                  <a:pt x="200009" y="22427"/>
                </a:cubicBezTo>
                <a:cubicBezTo>
                  <a:pt x="198966" y="9753"/>
                  <a:pt x="188379" y="1"/>
                  <a:pt x="175654" y="1"/>
                </a:cubicBezTo>
                <a:cubicBezTo>
                  <a:pt x="162980" y="1"/>
                  <a:pt x="152393" y="9753"/>
                  <a:pt x="151350" y="22427"/>
                </a:cubicBezTo>
                <a:cubicBezTo>
                  <a:pt x="150411" y="22479"/>
                  <a:pt x="149681" y="23157"/>
                  <a:pt x="149525" y="24095"/>
                </a:cubicBezTo>
                <a:lnTo>
                  <a:pt x="136903" y="24095"/>
                </a:lnTo>
                <a:cubicBezTo>
                  <a:pt x="136643" y="22479"/>
                  <a:pt x="134765" y="21853"/>
                  <a:pt x="133566" y="22896"/>
                </a:cubicBezTo>
                <a:cubicBezTo>
                  <a:pt x="132418" y="23991"/>
                  <a:pt x="132888" y="25921"/>
                  <a:pt x="134400" y="26338"/>
                </a:cubicBezTo>
                <a:cubicBezTo>
                  <a:pt x="133409" y="38646"/>
                  <a:pt x="123135" y="48138"/>
                  <a:pt x="110774" y="48138"/>
                </a:cubicBezTo>
                <a:cubicBezTo>
                  <a:pt x="98414" y="48138"/>
                  <a:pt x="88088" y="38646"/>
                  <a:pt x="87097" y="26338"/>
                </a:cubicBezTo>
                <a:cubicBezTo>
                  <a:pt x="88609" y="25921"/>
                  <a:pt x="89131" y="23991"/>
                  <a:pt x="87931" y="22896"/>
                </a:cubicBezTo>
                <a:cubicBezTo>
                  <a:pt x="86732" y="21853"/>
                  <a:pt x="84854" y="22479"/>
                  <a:pt x="84593" y="24095"/>
                </a:cubicBezTo>
                <a:lnTo>
                  <a:pt x="71972" y="24095"/>
                </a:lnTo>
                <a:cubicBezTo>
                  <a:pt x="71816" y="23157"/>
                  <a:pt x="71033" y="22479"/>
                  <a:pt x="70095" y="22427"/>
                </a:cubicBezTo>
                <a:cubicBezTo>
                  <a:pt x="68999" y="9805"/>
                  <a:pt x="58464" y="157"/>
                  <a:pt x="45791" y="157"/>
                </a:cubicBezTo>
                <a:cubicBezTo>
                  <a:pt x="33170" y="157"/>
                  <a:pt x="22635" y="9805"/>
                  <a:pt x="21539" y="22427"/>
                </a:cubicBezTo>
                <a:cubicBezTo>
                  <a:pt x="20601" y="22479"/>
                  <a:pt x="19818" y="23157"/>
                  <a:pt x="19662" y="24095"/>
                </a:cubicBezTo>
                <a:lnTo>
                  <a:pt x="6728" y="24095"/>
                </a:lnTo>
                <a:cubicBezTo>
                  <a:pt x="6311" y="19767"/>
                  <a:pt x="0" y="20132"/>
                  <a:pt x="0" y="24408"/>
                </a:cubicBezTo>
                <a:cubicBezTo>
                  <a:pt x="0" y="28633"/>
                  <a:pt x="6311" y="28998"/>
                  <a:pt x="6728" y="24721"/>
                </a:cubicBezTo>
                <a:lnTo>
                  <a:pt x="19662" y="24721"/>
                </a:lnTo>
                <a:cubicBezTo>
                  <a:pt x="19871" y="26286"/>
                  <a:pt x="21800" y="26964"/>
                  <a:pt x="23000" y="25869"/>
                </a:cubicBezTo>
                <a:cubicBezTo>
                  <a:pt x="24147" y="24826"/>
                  <a:pt x="23678" y="22844"/>
                  <a:pt x="22113" y="22479"/>
                </a:cubicBezTo>
                <a:cubicBezTo>
                  <a:pt x="23104" y="10118"/>
                  <a:pt x="33431" y="626"/>
                  <a:pt x="45791" y="626"/>
                </a:cubicBezTo>
                <a:cubicBezTo>
                  <a:pt x="58151" y="626"/>
                  <a:pt x="68478" y="10118"/>
                  <a:pt x="69469" y="22479"/>
                </a:cubicBezTo>
                <a:cubicBezTo>
                  <a:pt x="67904" y="22896"/>
                  <a:pt x="67435" y="24826"/>
                  <a:pt x="68634" y="25869"/>
                </a:cubicBezTo>
                <a:cubicBezTo>
                  <a:pt x="69834" y="26964"/>
                  <a:pt x="71711" y="26286"/>
                  <a:pt x="71972" y="24721"/>
                </a:cubicBezTo>
                <a:lnTo>
                  <a:pt x="84593" y="24721"/>
                </a:lnTo>
                <a:cubicBezTo>
                  <a:pt x="84750" y="25608"/>
                  <a:pt x="85480" y="26338"/>
                  <a:pt x="86419" y="26390"/>
                </a:cubicBezTo>
                <a:cubicBezTo>
                  <a:pt x="87462" y="39064"/>
                  <a:pt x="98049" y="48764"/>
                  <a:pt x="110722" y="48764"/>
                </a:cubicBezTo>
                <a:cubicBezTo>
                  <a:pt x="123448" y="48764"/>
                  <a:pt x="133983" y="39064"/>
                  <a:pt x="135026" y="26390"/>
                </a:cubicBezTo>
                <a:cubicBezTo>
                  <a:pt x="135965" y="26338"/>
                  <a:pt x="136747" y="25660"/>
                  <a:pt x="136903" y="24721"/>
                </a:cubicBezTo>
                <a:lnTo>
                  <a:pt x="149525" y="24721"/>
                </a:lnTo>
                <a:cubicBezTo>
                  <a:pt x="149785" y="26286"/>
                  <a:pt x="151663" y="26964"/>
                  <a:pt x="152862" y="25869"/>
                </a:cubicBezTo>
                <a:cubicBezTo>
                  <a:pt x="154010" y="24826"/>
                  <a:pt x="153540" y="22896"/>
                  <a:pt x="152028" y="22479"/>
                </a:cubicBezTo>
                <a:cubicBezTo>
                  <a:pt x="153019" y="10118"/>
                  <a:pt x="163293" y="626"/>
                  <a:pt x="175706" y="626"/>
                </a:cubicBezTo>
                <a:cubicBezTo>
                  <a:pt x="188066" y="626"/>
                  <a:pt x="198393" y="10118"/>
                  <a:pt x="199384" y="22479"/>
                </a:cubicBezTo>
                <a:cubicBezTo>
                  <a:pt x="197819" y="22844"/>
                  <a:pt x="197350" y="24826"/>
                  <a:pt x="198497" y="25869"/>
                </a:cubicBezTo>
                <a:cubicBezTo>
                  <a:pt x="199696" y="26964"/>
                  <a:pt x="201574" y="26286"/>
                  <a:pt x="201835" y="24721"/>
                </a:cubicBezTo>
                <a:lnTo>
                  <a:pt x="214508" y="24721"/>
                </a:lnTo>
                <a:cubicBezTo>
                  <a:pt x="214612" y="25660"/>
                  <a:pt x="215395" y="26338"/>
                  <a:pt x="216333" y="26390"/>
                </a:cubicBezTo>
                <a:cubicBezTo>
                  <a:pt x="217377" y="39064"/>
                  <a:pt x="227964" y="48816"/>
                  <a:pt x="240637" y="48816"/>
                </a:cubicBezTo>
                <a:cubicBezTo>
                  <a:pt x="253363" y="48816"/>
                  <a:pt x="263898" y="39064"/>
                  <a:pt x="264941" y="26390"/>
                </a:cubicBezTo>
                <a:cubicBezTo>
                  <a:pt x="265879" y="26338"/>
                  <a:pt x="266610" y="25660"/>
                  <a:pt x="266766" y="24721"/>
                </a:cubicBezTo>
                <a:lnTo>
                  <a:pt x="277771" y="24721"/>
                </a:lnTo>
                <a:cubicBezTo>
                  <a:pt x="278083" y="27642"/>
                  <a:pt x="281682" y="28789"/>
                  <a:pt x="283612" y="26651"/>
                </a:cubicBezTo>
                <a:cubicBezTo>
                  <a:pt x="285541" y="24461"/>
                  <a:pt x="284029" y="21018"/>
                  <a:pt x="281108" y="21018"/>
                </a:cubicBezTo>
                <a:close/>
              </a:path>
            </a:pathLst>
          </a:custGeom>
          <a:solidFill>
            <a:srgbClr val="F6F6F6"/>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2" name="Google Shape;412;p8"/>
          <p:cNvSpPr/>
          <p:nvPr/>
        </p:nvSpPr>
        <p:spPr>
          <a:xfrm>
            <a:off x="4942993" y="2796559"/>
            <a:ext cx="608939" cy="634291"/>
          </a:xfrm>
          <a:custGeom>
            <a:avLst/>
            <a:gdLst/>
            <a:ahLst/>
            <a:cxnLst/>
            <a:rect l="l" t="t" r="r" b="b"/>
            <a:pathLst>
              <a:path w="39638" h="39637" extrusionOk="0">
                <a:moveTo>
                  <a:pt x="19819" y="0"/>
                </a:moveTo>
                <a:cubicBezTo>
                  <a:pt x="8867" y="0"/>
                  <a:pt x="1" y="8866"/>
                  <a:pt x="1" y="19818"/>
                </a:cubicBezTo>
                <a:cubicBezTo>
                  <a:pt x="1" y="30771"/>
                  <a:pt x="8867" y="39637"/>
                  <a:pt x="19819" y="39637"/>
                </a:cubicBezTo>
                <a:cubicBezTo>
                  <a:pt x="30771" y="39637"/>
                  <a:pt x="39637" y="30771"/>
                  <a:pt x="39637" y="19818"/>
                </a:cubicBezTo>
                <a:cubicBezTo>
                  <a:pt x="39637" y="8866"/>
                  <a:pt x="30771" y="0"/>
                  <a:pt x="19819" y="0"/>
                </a:cubicBezTo>
                <a:close/>
              </a:path>
            </a:pathLst>
          </a:custGeom>
          <a:solidFill>
            <a:srgbClr val="48FF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3" name="Google Shape;413;p8"/>
          <p:cNvSpPr/>
          <p:nvPr/>
        </p:nvSpPr>
        <p:spPr>
          <a:xfrm>
            <a:off x="5189760" y="2744805"/>
            <a:ext cx="115388" cy="57609"/>
          </a:xfrm>
          <a:custGeom>
            <a:avLst/>
            <a:gdLst/>
            <a:ahLst/>
            <a:cxnLst/>
            <a:rect l="l" t="t" r="r" b="b"/>
            <a:pathLst>
              <a:path w="7511" h="3600" extrusionOk="0">
                <a:moveTo>
                  <a:pt x="3756" y="1"/>
                </a:moveTo>
                <a:lnTo>
                  <a:pt x="1" y="3599"/>
                </a:lnTo>
                <a:lnTo>
                  <a:pt x="7511" y="3599"/>
                </a:lnTo>
                <a:lnTo>
                  <a:pt x="3756" y="1"/>
                </a:lnTo>
                <a:close/>
              </a:path>
            </a:pathLst>
          </a:custGeom>
          <a:solidFill>
            <a:srgbClr val="48FF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4" name="Google Shape;414;p8"/>
          <p:cNvSpPr/>
          <p:nvPr/>
        </p:nvSpPr>
        <p:spPr>
          <a:xfrm>
            <a:off x="5184952" y="2077951"/>
            <a:ext cx="125005" cy="130196"/>
          </a:xfrm>
          <a:custGeom>
            <a:avLst/>
            <a:gdLst/>
            <a:ahLst/>
            <a:cxnLst/>
            <a:rect l="l" t="t" r="r" b="b"/>
            <a:pathLst>
              <a:path w="8137" h="8136" extrusionOk="0">
                <a:moveTo>
                  <a:pt x="4069" y="0"/>
                </a:moveTo>
                <a:cubicBezTo>
                  <a:pt x="1826" y="0"/>
                  <a:pt x="1" y="1825"/>
                  <a:pt x="1" y="4068"/>
                </a:cubicBezTo>
                <a:cubicBezTo>
                  <a:pt x="1" y="6311"/>
                  <a:pt x="1826" y="8136"/>
                  <a:pt x="4069" y="8136"/>
                </a:cubicBezTo>
                <a:cubicBezTo>
                  <a:pt x="6312" y="8136"/>
                  <a:pt x="8137" y="6311"/>
                  <a:pt x="8137" y="4068"/>
                </a:cubicBezTo>
                <a:cubicBezTo>
                  <a:pt x="8137" y="1825"/>
                  <a:pt x="6312" y="0"/>
                  <a:pt x="4069" y="0"/>
                </a:cubicBezTo>
                <a:close/>
              </a:path>
            </a:pathLst>
          </a:custGeom>
          <a:solidFill>
            <a:srgbClr val="48FF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5" name="Google Shape;415;p8"/>
          <p:cNvSpPr/>
          <p:nvPr/>
        </p:nvSpPr>
        <p:spPr>
          <a:xfrm>
            <a:off x="5212205" y="2106325"/>
            <a:ext cx="70514" cy="73451"/>
          </a:xfrm>
          <a:custGeom>
            <a:avLst/>
            <a:gdLst/>
            <a:ahLst/>
            <a:cxnLst/>
            <a:rect l="l" t="t" r="r" b="b"/>
            <a:pathLst>
              <a:path w="4590" h="4590" extrusionOk="0">
                <a:moveTo>
                  <a:pt x="2295" y="0"/>
                </a:moveTo>
                <a:cubicBezTo>
                  <a:pt x="1043" y="0"/>
                  <a:pt x="0" y="1043"/>
                  <a:pt x="0" y="2295"/>
                </a:cubicBezTo>
                <a:cubicBezTo>
                  <a:pt x="0" y="3547"/>
                  <a:pt x="1043" y="4590"/>
                  <a:pt x="2295" y="4590"/>
                </a:cubicBezTo>
                <a:cubicBezTo>
                  <a:pt x="3547" y="4590"/>
                  <a:pt x="4590" y="3547"/>
                  <a:pt x="4590" y="2295"/>
                </a:cubicBezTo>
                <a:cubicBezTo>
                  <a:pt x="4590" y="1043"/>
                  <a:pt x="3547" y="0"/>
                  <a:pt x="2295" y="0"/>
                </a:cubicBezTo>
                <a:close/>
              </a:path>
            </a:pathLst>
          </a:custGeom>
          <a:solidFill>
            <a:srgbClr val="48FF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6" name="Google Shape;416;p8"/>
          <p:cNvSpPr/>
          <p:nvPr/>
        </p:nvSpPr>
        <p:spPr>
          <a:xfrm>
            <a:off x="5247446" y="2198135"/>
            <a:ext cx="15" cy="619265"/>
          </a:xfrm>
          <a:custGeom>
            <a:avLst/>
            <a:gdLst/>
            <a:ahLst/>
            <a:cxnLst/>
            <a:rect l="l" t="t" r="r" b="b"/>
            <a:pathLst>
              <a:path w="1" h="38698" fill="none" extrusionOk="0">
                <a:moveTo>
                  <a:pt x="1" y="38698"/>
                </a:moveTo>
                <a:lnTo>
                  <a:pt x="1" y="0"/>
                </a:lnTo>
              </a:path>
            </a:pathLst>
          </a:custGeom>
          <a:solidFill>
            <a:srgbClr val="48FFD5"/>
          </a:solidFill>
          <a:ln w="24775" cap="rnd" cmpd="sng">
            <a:solidFill>
              <a:srgbClr val="48FFD5"/>
            </a:solidFill>
            <a:prstDash val="solid"/>
            <a:miter lim="52153"/>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7" name="Google Shape;417;p8"/>
          <p:cNvSpPr/>
          <p:nvPr/>
        </p:nvSpPr>
        <p:spPr>
          <a:xfrm>
            <a:off x="5025520" y="2882513"/>
            <a:ext cx="443085" cy="461544"/>
          </a:xfrm>
          <a:custGeom>
            <a:avLst/>
            <a:gdLst/>
            <a:ahLst/>
            <a:cxnLst/>
            <a:rect l="l" t="t" r="r" b="b"/>
            <a:pathLst>
              <a:path w="28842" h="28842" extrusionOk="0">
                <a:moveTo>
                  <a:pt x="14447" y="1"/>
                </a:moveTo>
                <a:cubicBezTo>
                  <a:pt x="6467" y="1"/>
                  <a:pt x="0" y="6468"/>
                  <a:pt x="0" y="14447"/>
                </a:cubicBezTo>
                <a:cubicBezTo>
                  <a:pt x="0" y="22375"/>
                  <a:pt x="6467" y="28842"/>
                  <a:pt x="14447" y="28842"/>
                </a:cubicBezTo>
                <a:cubicBezTo>
                  <a:pt x="22426" y="28842"/>
                  <a:pt x="28841" y="22375"/>
                  <a:pt x="28841" y="14447"/>
                </a:cubicBezTo>
                <a:cubicBezTo>
                  <a:pt x="28841" y="6468"/>
                  <a:pt x="22426" y="1"/>
                  <a:pt x="14447"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8" name="Google Shape;418;p8"/>
          <p:cNvSpPr/>
          <p:nvPr/>
        </p:nvSpPr>
        <p:spPr>
          <a:xfrm>
            <a:off x="5025520" y="2882513"/>
            <a:ext cx="443085" cy="461544"/>
          </a:xfrm>
          <a:custGeom>
            <a:avLst/>
            <a:gdLst/>
            <a:ahLst/>
            <a:cxnLst/>
            <a:rect l="l" t="t" r="r" b="b"/>
            <a:pathLst>
              <a:path w="28842" h="28842" extrusionOk="0">
                <a:moveTo>
                  <a:pt x="14447" y="1"/>
                </a:moveTo>
                <a:cubicBezTo>
                  <a:pt x="6467" y="1"/>
                  <a:pt x="0" y="6468"/>
                  <a:pt x="0" y="14447"/>
                </a:cubicBezTo>
                <a:cubicBezTo>
                  <a:pt x="0" y="22375"/>
                  <a:pt x="6467" y="28842"/>
                  <a:pt x="14447" y="28842"/>
                </a:cubicBezTo>
                <a:cubicBezTo>
                  <a:pt x="22426" y="28842"/>
                  <a:pt x="28841" y="22375"/>
                  <a:pt x="28841" y="14447"/>
                </a:cubicBezTo>
                <a:cubicBezTo>
                  <a:pt x="28841" y="6468"/>
                  <a:pt x="22426" y="1"/>
                  <a:pt x="14447" y="1"/>
                </a:cubicBezTo>
                <a:close/>
              </a:path>
            </a:pathLst>
          </a:custGeom>
          <a:solidFill>
            <a:srgbClr val="052643"/>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IN" sz="2000" b="1">
                <a:solidFill>
                  <a:srgbClr val="48FFD5"/>
                </a:solidFill>
                <a:latin typeface="Roboto"/>
                <a:ea typeface="Roboto"/>
                <a:cs typeface="Roboto"/>
                <a:sym typeface="Roboto"/>
              </a:rPr>
              <a:t>5</a:t>
            </a:r>
            <a:endParaRPr sz="2000" b="1" i="0" u="none" strike="noStrike" cap="none">
              <a:solidFill>
                <a:srgbClr val="48FFD5"/>
              </a:solidFill>
              <a:latin typeface="Roboto"/>
              <a:ea typeface="Roboto"/>
              <a:cs typeface="Roboto"/>
              <a:sym typeface="Roboto"/>
            </a:endParaRPr>
          </a:p>
        </p:txBody>
      </p:sp>
      <p:sp>
        <p:nvSpPr>
          <p:cNvPr id="419" name="Google Shape;419;p8"/>
          <p:cNvSpPr/>
          <p:nvPr/>
        </p:nvSpPr>
        <p:spPr>
          <a:xfrm>
            <a:off x="7179970" y="2077951"/>
            <a:ext cx="125804" cy="130196"/>
          </a:xfrm>
          <a:custGeom>
            <a:avLst/>
            <a:gdLst/>
            <a:ahLst/>
            <a:cxnLst/>
            <a:rect l="l" t="t" r="r" b="b"/>
            <a:pathLst>
              <a:path w="8189" h="8136" extrusionOk="0">
                <a:moveTo>
                  <a:pt x="4121" y="0"/>
                </a:moveTo>
                <a:cubicBezTo>
                  <a:pt x="1826" y="0"/>
                  <a:pt x="1" y="1825"/>
                  <a:pt x="1" y="4068"/>
                </a:cubicBezTo>
                <a:cubicBezTo>
                  <a:pt x="1" y="6311"/>
                  <a:pt x="1826" y="8136"/>
                  <a:pt x="4121" y="8136"/>
                </a:cubicBezTo>
                <a:cubicBezTo>
                  <a:pt x="6363" y="8136"/>
                  <a:pt x="8189" y="6311"/>
                  <a:pt x="8189" y="4068"/>
                </a:cubicBezTo>
                <a:cubicBezTo>
                  <a:pt x="8189" y="1825"/>
                  <a:pt x="6363" y="0"/>
                  <a:pt x="4121" y="0"/>
                </a:cubicBezTo>
                <a:close/>
              </a:path>
            </a:pathLst>
          </a:custGeom>
          <a:solidFill>
            <a:srgbClr val="48FF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0" name="Google Shape;420;p8"/>
          <p:cNvSpPr/>
          <p:nvPr/>
        </p:nvSpPr>
        <p:spPr>
          <a:xfrm>
            <a:off x="6938011" y="2796559"/>
            <a:ext cx="609738" cy="634291"/>
          </a:xfrm>
          <a:custGeom>
            <a:avLst/>
            <a:gdLst/>
            <a:ahLst/>
            <a:cxnLst/>
            <a:rect l="l" t="t" r="r" b="b"/>
            <a:pathLst>
              <a:path w="39690" h="39637" extrusionOk="0">
                <a:moveTo>
                  <a:pt x="19871" y="0"/>
                </a:moveTo>
                <a:cubicBezTo>
                  <a:pt x="8918" y="0"/>
                  <a:pt x="0" y="8866"/>
                  <a:pt x="0" y="19818"/>
                </a:cubicBezTo>
                <a:cubicBezTo>
                  <a:pt x="0" y="30771"/>
                  <a:pt x="8918" y="39637"/>
                  <a:pt x="19871" y="39637"/>
                </a:cubicBezTo>
                <a:cubicBezTo>
                  <a:pt x="30771" y="39637"/>
                  <a:pt x="39689" y="30771"/>
                  <a:pt x="39689" y="19818"/>
                </a:cubicBezTo>
                <a:cubicBezTo>
                  <a:pt x="39689" y="8866"/>
                  <a:pt x="30771" y="0"/>
                  <a:pt x="19871" y="0"/>
                </a:cubicBezTo>
                <a:close/>
              </a:path>
            </a:pathLst>
          </a:custGeom>
          <a:solidFill>
            <a:srgbClr val="48FF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1" name="Google Shape;421;p8"/>
          <p:cNvSpPr/>
          <p:nvPr/>
        </p:nvSpPr>
        <p:spPr>
          <a:xfrm>
            <a:off x="7184777" y="2744805"/>
            <a:ext cx="116187" cy="57609"/>
          </a:xfrm>
          <a:custGeom>
            <a:avLst/>
            <a:gdLst/>
            <a:ahLst/>
            <a:cxnLst/>
            <a:rect l="l" t="t" r="r" b="b"/>
            <a:pathLst>
              <a:path w="7563" h="3600" extrusionOk="0">
                <a:moveTo>
                  <a:pt x="3808" y="1"/>
                </a:moveTo>
                <a:lnTo>
                  <a:pt x="1" y="3599"/>
                </a:lnTo>
                <a:lnTo>
                  <a:pt x="7563" y="3599"/>
                </a:lnTo>
                <a:lnTo>
                  <a:pt x="3808" y="1"/>
                </a:lnTo>
                <a:close/>
              </a:path>
            </a:pathLst>
          </a:custGeom>
          <a:solidFill>
            <a:srgbClr val="48FF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2" name="Google Shape;422;p8"/>
          <p:cNvSpPr/>
          <p:nvPr/>
        </p:nvSpPr>
        <p:spPr>
          <a:xfrm>
            <a:off x="7243263" y="2143036"/>
            <a:ext cx="15" cy="691900"/>
          </a:xfrm>
          <a:custGeom>
            <a:avLst/>
            <a:gdLst/>
            <a:ahLst/>
            <a:cxnLst/>
            <a:rect l="l" t="t" r="r" b="b"/>
            <a:pathLst>
              <a:path w="1" h="43237" fill="none" extrusionOk="0">
                <a:moveTo>
                  <a:pt x="1" y="43236"/>
                </a:moveTo>
                <a:lnTo>
                  <a:pt x="1" y="1"/>
                </a:lnTo>
              </a:path>
            </a:pathLst>
          </a:custGeom>
          <a:solidFill>
            <a:srgbClr val="48FFD5"/>
          </a:solidFill>
          <a:ln w="24775" cap="rnd" cmpd="sng">
            <a:solidFill>
              <a:srgbClr val="48FFD5"/>
            </a:solidFill>
            <a:prstDash val="solid"/>
            <a:miter lim="52153"/>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3" name="Google Shape;423;p8"/>
          <p:cNvSpPr/>
          <p:nvPr/>
        </p:nvSpPr>
        <p:spPr>
          <a:xfrm>
            <a:off x="7208007" y="2106325"/>
            <a:ext cx="69730" cy="72619"/>
          </a:xfrm>
          <a:custGeom>
            <a:avLst/>
            <a:gdLst/>
            <a:ahLst/>
            <a:cxnLst/>
            <a:rect l="l" t="t" r="r" b="b"/>
            <a:pathLst>
              <a:path w="4539" h="4538" extrusionOk="0">
                <a:moveTo>
                  <a:pt x="2244" y="0"/>
                </a:moveTo>
                <a:cubicBezTo>
                  <a:pt x="992" y="0"/>
                  <a:pt x="1" y="991"/>
                  <a:pt x="1" y="2243"/>
                </a:cubicBezTo>
                <a:cubicBezTo>
                  <a:pt x="1" y="3494"/>
                  <a:pt x="992" y="4538"/>
                  <a:pt x="2244" y="4538"/>
                </a:cubicBezTo>
                <a:cubicBezTo>
                  <a:pt x="3495" y="4538"/>
                  <a:pt x="4538" y="3494"/>
                  <a:pt x="4538" y="2243"/>
                </a:cubicBezTo>
                <a:cubicBezTo>
                  <a:pt x="4538" y="991"/>
                  <a:pt x="3495" y="0"/>
                  <a:pt x="2244" y="0"/>
                </a:cubicBezTo>
                <a:close/>
              </a:path>
            </a:pathLst>
          </a:custGeom>
          <a:solidFill>
            <a:srgbClr val="48FF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4" name="Google Shape;424;p8"/>
          <p:cNvSpPr/>
          <p:nvPr/>
        </p:nvSpPr>
        <p:spPr>
          <a:xfrm>
            <a:off x="7021336" y="2882513"/>
            <a:ext cx="443085" cy="461544"/>
          </a:xfrm>
          <a:custGeom>
            <a:avLst/>
            <a:gdLst/>
            <a:ahLst/>
            <a:cxnLst/>
            <a:rect l="l" t="t" r="r" b="b"/>
            <a:pathLst>
              <a:path w="28842" h="28842" extrusionOk="0">
                <a:moveTo>
                  <a:pt x="14447" y="1"/>
                </a:moveTo>
                <a:cubicBezTo>
                  <a:pt x="6467" y="1"/>
                  <a:pt x="0" y="6468"/>
                  <a:pt x="0" y="14447"/>
                </a:cubicBezTo>
                <a:cubicBezTo>
                  <a:pt x="0" y="22375"/>
                  <a:pt x="6467" y="28842"/>
                  <a:pt x="14447" y="28842"/>
                </a:cubicBezTo>
                <a:cubicBezTo>
                  <a:pt x="22374" y="28842"/>
                  <a:pt x="28841" y="22375"/>
                  <a:pt x="28841" y="14447"/>
                </a:cubicBezTo>
                <a:cubicBezTo>
                  <a:pt x="28841" y="6468"/>
                  <a:pt x="22374" y="1"/>
                  <a:pt x="14447"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5" name="Google Shape;425;p8"/>
          <p:cNvSpPr/>
          <p:nvPr/>
        </p:nvSpPr>
        <p:spPr>
          <a:xfrm>
            <a:off x="7021336" y="2882513"/>
            <a:ext cx="443085" cy="461544"/>
          </a:xfrm>
          <a:custGeom>
            <a:avLst/>
            <a:gdLst/>
            <a:ahLst/>
            <a:cxnLst/>
            <a:rect l="l" t="t" r="r" b="b"/>
            <a:pathLst>
              <a:path w="28842" h="28842" extrusionOk="0">
                <a:moveTo>
                  <a:pt x="14447" y="1"/>
                </a:moveTo>
                <a:cubicBezTo>
                  <a:pt x="6467" y="1"/>
                  <a:pt x="0" y="6468"/>
                  <a:pt x="0" y="14447"/>
                </a:cubicBezTo>
                <a:cubicBezTo>
                  <a:pt x="0" y="22375"/>
                  <a:pt x="6467" y="28842"/>
                  <a:pt x="14447" y="28842"/>
                </a:cubicBezTo>
                <a:cubicBezTo>
                  <a:pt x="22374" y="28842"/>
                  <a:pt x="28841" y="22375"/>
                  <a:pt x="28841" y="14447"/>
                </a:cubicBezTo>
                <a:cubicBezTo>
                  <a:pt x="28841" y="6468"/>
                  <a:pt x="22374" y="1"/>
                  <a:pt x="14447" y="1"/>
                </a:cubicBezTo>
                <a:close/>
              </a:path>
            </a:pathLst>
          </a:custGeom>
          <a:solidFill>
            <a:srgbClr val="052643"/>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IN" sz="2000" b="1">
                <a:solidFill>
                  <a:srgbClr val="48FFD5"/>
                </a:solidFill>
                <a:latin typeface="Roboto"/>
                <a:ea typeface="Roboto"/>
                <a:cs typeface="Roboto"/>
                <a:sym typeface="Roboto"/>
              </a:rPr>
              <a:t>7</a:t>
            </a:r>
            <a:endParaRPr sz="2000" b="1" i="0" u="none" strike="noStrike" cap="none">
              <a:solidFill>
                <a:srgbClr val="48FFD5"/>
              </a:solidFill>
              <a:latin typeface="Roboto"/>
              <a:ea typeface="Roboto"/>
              <a:cs typeface="Roboto"/>
              <a:sym typeface="Roboto"/>
            </a:endParaRPr>
          </a:p>
        </p:txBody>
      </p:sp>
      <p:sp>
        <p:nvSpPr>
          <p:cNvPr id="426" name="Google Shape;426;p8"/>
          <p:cNvSpPr/>
          <p:nvPr/>
        </p:nvSpPr>
        <p:spPr>
          <a:xfrm>
            <a:off x="6182468" y="4018437"/>
            <a:ext cx="125005" cy="131044"/>
          </a:xfrm>
          <a:custGeom>
            <a:avLst/>
            <a:gdLst/>
            <a:ahLst/>
            <a:cxnLst/>
            <a:rect l="l" t="t" r="r" b="b"/>
            <a:pathLst>
              <a:path w="8137" h="8189" extrusionOk="0">
                <a:moveTo>
                  <a:pt x="4068" y="1"/>
                </a:moveTo>
                <a:cubicBezTo>
                  <a:pt x="1826" y="1"/>
                  <a:pt x="0" y="1826"/>
                  <a:pt x="0" y="4069"/>
                </a:cubicBezTo>
                <a:cubicBezTo>
                  <a:pt x="0" y="6363"/>
                  <a:pt x="1826" y="8189"/>
                  <a:pt x="4068" y="8189"/>
                </a:cubicBezTo>
                <a:cubicBezTo>
                  <a:pt x="6311" y="8189"/>
                  <a:pt x="8136" y="6363"/>
                  <a:pt x="8136" y="4069"/>
                </a:cubicBezTo>
                <a:cubicBezTo>
                  <a:pt x="8136" y="1826"/>
                  <a:pt x="6311" y="1"/>
                  <a:pt x="4068" y="1"/>
                </a:cubicBezTo>
                <a:close/>
              </a:path>
            </a:pathLst>
          </a:custGeom>
          <a:solidFill>
            <a:srgbClr val="48FF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7" name="Google Shape;427;p8"/>
          <p:cNvSpPr/>
          <p:nvPr/>
        </p:nvSpPr>
        <p:spPr>
          <a:xfrm>
            <a:off x="5940494" y="2796559"/>
            <a:ext cx="608939" cy="634291"/>
          </a:xfrm>
          <a:custGeom>
            <a:avLst/>
            <a:gdLst/>
            <a:ahLst/>
            <a:cxnLst/>
            <a:rect l="l" t="t" r="r" b="b"/>
            <a:pathLst>
              <a:path w="39638" h="39637" extrusionOk="0">
                <a:moveTo>
                  <a:pt x="19819" y="0"/>
                </a:moveTo>
                <a:cubicBezTo>
                  <a:pt x="8867" y="0"/>
                  <a:pt x="1" y="8866"/>
                  <a:pt x="1" y="19818"/>
                </a:cubicBezTo>
                <a:cubicBezTo>
                  <a:pt x="1" y="30771"/>
                  <a:pt x="8867" y="39637"/>
                  <a:pt x="19819" y="39637"/>
                </a:cubicBezTo>
                <a:cubicBezTo>
                  <a:pt x="30772" y="39637"/>
                  <a:pt x="39638" y="30771"/>
                  <a:pt x="39638" y="19818"/>
                </a:cubicBezTo>
                <a:cubicBezTo>
                  <a:pt x="39638" y="8866"/>
                  <a:pt x="30772" y="0"/>
                  <a:pt x="19819" y="0"/>
                </a:cubicBezTo>
                <a:close/>
              </a:path>
            </a:pathLst>
          </a:custGeom>
          <a:solidFill>
            <a:srgbClr val="48FF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8" name="Google Shape;428;p8"/>
          <p:cNvSpPr/>
          <p:nvPr/>
        </p:nvSpPr>
        <p:spPr>
          <a:xfrm>
            <a:off x="6185664" y="3424190"/>
            <a:ext cx="115403" cy="57609"/>
          </a:xfrm>
          <a:custGeom>
            <a:avLst/>
            <a:gdLst/>
            <a:ahLst/>
            <a:cxnLst/>
            <a:rect l="l" t="t" r="r" b="b"/>
            <a:pathLst>
              <a:path w="7512" h="3600" extrusionOk="0">
                <a:moveTo>
                  <a:pt x="1" y="0"/>
                </a:moveTo>
                <a:lnTo>
                  <a:pt x="3756" y="3599"/>
                </a:lnTo>
                <a:lnTo>
                  <a:pt x="7511" y="0"/>
                </a:lnTo>
                <a:close/>
              </a:path>
            </a:pathLst>
          </a:custGeom>
          <a:solidFill>
            <a:srgbClr val="48FF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9" name="Google Shape;429;p8"/>
          <p:cNvSpPr/>
          <p:nvPr/>
        </p:nvSpPr>
        <p:spPr>
          <a:xfrm>
            <a:off x="6244963" y="3329035"/>
            <a:ext cx="15" cy="754486"/>
          </a:xfrm>
          <a:custGeom>
            <a:avLst/>
            <a:gdLst/>
            <a:ahLst/>
            <a:cxnLst/>
            <a:rect l="l" t="t" r="r" b="b"/>
            <a:pathLst>
              <a:path w="1" h="47148" fill="none" extrusionOk="0">
                <a:moveTo>
                  <a:pt x="0" y="47148"/>
                </a:moveTo>
                <a:lnTo>
                  <a:pt x="0" y="1"/>
                </a:lnTo>
              </a:path>
            </a:pathLst>
          </a:custGeom>
          <a:solidFill>
            <a:srgbClr val="48FFD5"/>
          </a:solidFill>
          <a:ln w="24775" cap="flat" cmpd="sng">
            <a:solidFill>
              <a:srgbClr val="48FFD5"/>
            </a:solidFill>
            <a:prstDash val="solid"/>
            <a:miter lim="52153"/>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0" name="Google Shape;430;p8"/>
          <p:cNvSpPr/>
          <p:nvPr/>
        </p:nvSpPr>
        <p:spPr>
          <a:xfrm>
            <a:off x="6210505" y="4047659"/>
            <a:ext cx="69730" cy="72619"/>
          </a:xfrm>
          <a:custGeom>
            <a:avLst/>
            <a:gdLst/>
            <a:ahLst/>
            <a:cxnLst/>
            <a:rect l="l" t="t" r="r" b="b"/>
            <a:pathLst>
              <a:path w="4539" h="4538" extrusionOk="0">
                <a:moveTo>
                  <a:pt x="2243" y="0"/>
                </a:moveTo>
                <a:cubicBezTo>
                  <a:pt x="992" y="0"/>
                  <a:pt x="1" y="991"/>
                  <a:pt x="1" y="2243"/>
                </a:cubicBezTo>
                <a:cubicBezTo>
                  <a:pt x="1" y="3494"/>
                  <a:pt x="992" y="4537"/>
                  <a:pt x="2243" y="4537"/>
                </a:cubicBezTo>
                <a:cubicBezTo>
                  <a:pt x="3495" y="4537"/>
                  <a:pt x="4538" y="3494"/>
                  <a:pt x="4538" y="2243"/>
                </a:cubicBezTo>
                <a:cubicBezTo>
                  <a:pt x="4538" y="991"/>
                  <a:pt x="3495" y="0"/>
                  <a:pt x="2243" y="0"/>
                </a:cubicBezTo>
                <a:close/>
              </a:path>
            </a:pathLst>
          </a:custGeom>
          <a:solidFill>
            <a:srgbClr val="48FF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1" name="Google Shape;431;p8"/>
          <p:cNvSpPr/>
          <p:nvPr/>
        </p:nvSpPr>
        <p:spPr>
          <a:xfrm>
            <a:off x="6023820" y="2882513"/>
            <a:ext cx="443085" cy="461544"/>
          </a:xfrm>
          <a:custGeom>
            <a:avLst/>
            <a:gdLst/>
            <a:ahLst/>
            <a:cxnLst/>
            <a:rect l="l" t="t" r="r" b="b"/>
            <a:pathLst>
              <a:path w="28842" h="28842" extrusionOk="0">
                <a:moveTo>
                  <a:pt x="14395" y="1"/>
                </a:moveTo>
                <a:cubicBezTo>
                  <a:pt x="6468" y="1"/>
                  <a:pt x="1" y="6468"/>
                  <a:pt x="1" y="14447"/>
                </a:cubicBezTo>
                <a:cubicBezTo>
                  <a:pt x="1" y="22375"/>
                  <a:pt x="6468" y="28842"/>
                  <a:pt x="14395" y="28842"/>
                </a:cubicBezTo>
                <a:cubicBezTo>
                  <a:pt x="22375" y="28842"/>
                  <a:pt x="28842" y="22375"/>
                  <a:pt x="28842" y="14447"/>
                </a:cubicBezTo>
                <a:cubicBezTo>
                  <a:pt x="28842" y="6468"/>
                  <a:pt x="22375" y="1"/>
                  <a:pt x="14395"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2" name="Google Shape;432;p8"/>
          <p:cNvSpPr/>
          <p:nvPr/>
        </p:nvSpPr>
        <p:spPr>
          <a:xfrm>
            <a:off x="6023820" y="2882513"/>
            <a:ext cx="443085" cy="461544"/>
          </a:xfrm>
          <a:custGeom>
            <a:avLst/>
            <a:gdLst/>
            <a:ahLst/>
            <a:cxnLst/>
            <a:rect l="l" t="t" r="r" b="b"/>
            <a:pathLst>
              <a:path w="28842" h="28842" extrusionOk="0">
                <a:moveTo>
                  <a:pt x="14395" y="1"/>
                </a:moveTo>
                <a:cubicBezTo>
                  <a:pt x="6468" y="1"/>
                  <a:pt x="1" y="6468"/>
                  <a:pt x="1" y="14447"/>
                </a:cubicBezTo>
                <a:cubicBezTo>
                  <a:pt x="1" y="22375"/>
                  <a:pt x="6468" y="28842"/>
                  <a:pt x="14395" y="28842"/>
                </a:cubicBezTo>
                <a:cubicBezTo>
                  <a:pt x="22375" y="28842"/>
                  <a:pt x="28842" y="22375"/>
                  <a:pt x="28842" y="14447"/>
                </a:cubicBezTo>
                <a:cubicBezTo>
                  <a:pt x="28842" y="6468"/>
                  <a:pt x="22375" y="1"/>
                  <a:pt x="14395" y="1"/>
                </a:cubicBezTo>
                <a:close/>
              </a:path>
            </a:pathLst>
          </a:custGeom>
          <a:solidFill>
            <a:srgbClr val="052643"/>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IN" sz="2000" b="1">
                <a:solidFill>
                  <a:srgbClr val="48FFD5"/>
                </a:solidFill>
                <a:latin typeface="Roboto"/>
                <a:ea typeface="Roboto"/>
                <a:cs typeface="Roboto"/>
                <a:sym typeface="Roboto"/>
              </a:rPr>
              <a:t>6</a:t>
            </a:r>
            <a:endParaRPr sz="2000" b="1" i="0" u="none" strike="noStrike" cap="none">
              <a:solidFill>
                <a:srgbClr val="48FFD5"/>
              </a:solidFill>
              <a:latin typeface="Roboto"/>
              <a:ea typeface="Roboto"/>
              <a:cs typeface="Roboto"/>
              <a:sym typeface="Roboto"/>
            </a:endParaRPr>
          </a:p>
        </p:txBody>
      </p:sp>
      <p:sp>
        <p:nvSpPr>
          <p:cNvPr id="433" name="Google Shape;433;p8"/>
          <p:cNvSpPr/>
          <p:nvPr/>
        </p:nvSpPr>
        <p:spPr>
          <a:xfrm>
            <a:off x="8177470" y="4018437"/>
            <a:ext cx="125819" cy="131044"/>
          </a:xfrm>
          <a:custGeom>
            <a:avLst/>
            <a:gdLst/>
            <a:ahLst/>
            <a:cxnLst/>
            <a:rect l="l" t="t" r="r" b="b"/>
            <a:pathLst>
              <a:path w="8190" h="8189" extrusionOk="0">
                <a:moveTo>
                  <a:pt x="4121" y="1"/>
                </a:moveTo>
                <a:cubicBezTo>
                  <a:pt x="1826" y="1"/>
                  <a:pt x="1" y="1826"/>
                  <a:pt x="1" y="4069"/>
                </a:cubicBezTo>
                <a:cubicBezTo>
                  <a:pt x="1" y="6363"/>
                  <a:pt x="1826" y="8189"/>
                  <a:pt x="4121" y="8189"/>
                </a:cubicBezTo>
                <a:cubicBezTo>
                  <a:pt x="6364" y="8189"/>
                  <a:pt x="8189" y="6363"/>
                  <a:pt x="8189" y="4069"/>
                </a:cubicBezTo>
                <a:cubicBezTo>
                  <a:pt x="8189" y="1826"/>
                  <a:pt x="6364" y="1"/>
                  <a:pt x="4121" y="1"/>
                </a:cubicBezTo>
                <a:close/>
              </a:path>
            </a:pathLst>
          </a:custGeom>
          <a:solidFill>
            <a:srgbClr val="48FF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4" name="Google Shape;434;p8"/>
          <p:cNvSpPr/>
          <p:nvPr/>
        </p:nvSpPr>
        <p:spPr>
          <a:xfrm>
            <a:off x="7935512" y="2796559"/>
            <a:ext cx="609738" cy="634291"/>
          </a:xfrm>
          <a:custGeom>
            <a:avLst/>
            <a:gdLst/>
            <a:ahLst/>
            <a:cxnLst/>
            <a:rect l="l" t="t" r="r" b="b"/>
            <a:pathLst>
              <a:path w="39690" h="39637" extrusionOk="0">
                <a:moveTo>
                  <a:pt x="19871" y="0"/>
                </a:moveTo>
                <a:cubicBezTo>
                  <a:pt x="8919" y="0"/>
                  <a:pt x="1" y="8866"/>
                  <a:pt x="1" y="19818"/>
                </a:cubicBezTo>
                <a:cubicBezTo>
                  <a:pt x="1" y="30771"/>
                  <a:pt x="8919" y="39637"/>
                  <a:pt x="19871" y="39637"/>
                </a:cubicBezTo>
                <a:cubicBezTo>
                  <a:pt x="30823" y="39637"/>
                  <a:pt x="39689" y="30771"/>
                  <a:pt x="39689" y="19818"/>
                </a:cubicBezTo>
                <a:cubicBezTo>
                  <a:pt x="39689" y="8866"/>
                  <a:pt x="30823" y="0"/>
                  <a:pt x="19871" y="0"/>
                </a:cubicBezTo>
                <a:close/>
              </a:path>
            </a:pathLst>
          </a:custGeom>
          <a:solidFill>
            <a:srgbClr val="48FF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5" name="Google Shape;435;p8"/>
          <p:cNvSpPr/>
          <p:nvPr/>
        </p:nvSpPr>
        <p:spPr>
          <a:xfrm>
            <a:off x="8181480" y="3424190"/>
            <a:ext cx="115388" cy="57609"/>
          </a:xfrm>
          <a:custGeom>
            <a:avLst/>
            <a:gdLst/>
            <a:ahLst/>
            <a:cxnLst/>
            <a:rect l="l" t="t" r="r" b="b"/>
            <a:pathLst>
              <a:path w="7511" h="3600" extrusionOk="0">
                <a:moveTo>
                  <a:pt x="1" y="0"/>
                </a:moveTo>
                <a:lnTo>
                  <a:pt x="3756" y="3599"/>
                </a:lnTo>
                <a:lnTo>
                  <a:pt x="7511" y="0"/>
                </a:lnTo>
                <a:close/>
              </a:path>
            </a:pathLst>
          </a:custGeom>
          <a:solidFill>
            <a:srgbClr val="48FF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6" name="Google Shape;436;p8"/>
          <p:cNvSpPr/>
          <p:nvPr/>
        </p:nvSpPr>
        <p:spPr>
          <a:xfrm>
            <a:off x="8240780" y="3240568"/>
            <a:ext cx="15" cy="842948"/>
          </a:xfrm>
          <a:custGeom>
            <a:avLst/>
            <a:gdLst/>
            <a:ahLst/>
            <a:cxnLst/>
            <a:rect l="l" t="t" r="r" b="b"/>
            <a:pathLst>
              <a:path w="1" h="52676" fill="none" extrusionOk="0">
                <a:moveTo>
                  <a:pt x="0" y="52676"/>
                </a:moveTo>
                <a:lnTo>
                  <a:pt x="0" y="1"/>
                </a:lnTo>
              </a:path>
            </a:pathLst>
          </a:custGeom>
          <a:solidFill>
            <a:srgbClr val="48FFD5"/>
          </a:solidFill>
          <a:ln w="24775" cap="rnd" cmpd="sng">
            <a:solidFill>
              <a:srgbClr val="48FFD5"/>
            </a:solidFill>
            <a:prstDash val="solid"/>
            <a:miter lim="52153"/>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7" name="Google Shape;437;p8"/>
          <p:cNvSpPr/>
          <p:nvPr/>
        </p:nvSpPr>
        <p:spPr>
          <a:xfrm>
            <a:off x="8205523" y="4046811"/>
            <a:ext cx="69715" cy="72635"/>
          </a:xfrm>
          <a:custGeom>
            <a:avLst/>
            <a:gdLst/>
            <a:ahLst/>
            <a:cxnLst/>
            <a:rect l="l" t="t" r="r" b="b"/>
            <a:pathLst>
              <a:path w="4538" h="4539" extrusionOk="0">
                <a:moveTo>
                  <a:pt x="2243" y="1"/>
                </a:moveTo>
                <a:cubicBezTo>
                  <a:pt x="991" y="1"/>
                  <a:pt x="0" y="992"/>
                  <a:pt x="0" y="2244"/>
                </a:cubicBezTo>
                <a:cubicBezTo>
                  <a:pt x="0" y="3547"/>
                  <a:pt x="991" y="4538"/>
                  <a:pt x="2243" y="4538"/>
                </a:cubicBezTo>
                <a:cubicBezTo>
                  <a:pt x="3547" y="4538"/>
                  <a:pt x="4538" y="3547"/>
                  <a:pt x="4538" y="2244"/>
                </a:cubicBezTo>
                <a:cubicBezTo>
                  <a:pt x="4538" y="992"/>
                  <a:pt x="3547" y="1"/>
                  <a:pt x="2243" y="1"/>
                </a:cubicBezTo>
                <a:close/>
              </a:path>
            </a:pathLst>
          </a:custGeom>
          <a:solidFill>
            <a:srgbClr val="48FF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8" name="Google Shape;438;p8"/>
          <p:cNvSpPr/>
          <p:nvPr/>
        </p:nvSpPr>
        <p:spPr>
          <a:xfrm>
            <a:off x="8018837" y="2882513"/>
            <a:ext cx="443085" cy="461544"/>
          </a:xfrm>
          <a:custGeom>
            <a:avLst/>
            <a:gdLst/>
            <a:ahLst/>
            <a:cxnLst/>
            <a:rect l="l" t="t" r="r" b="b"/>
            <a:pathLst>
              <a:path w="28842" h="28842" extrusionOk="0">
                <a:moveTo>
                  <a:pt x="14447" y="1"/>
                </a:moveTo>
                <a:cubicBezTo>
                  <a:pt x="6468" y="1"/>
                  <a:pt x="1" y="6468"/>
                  <a:pt x="1" y="14447"/>
                </a:cubicBezTo>
                <a:cubicBezTo>
                  <a:pt x="1" y="22375"/>
                  <a:pt x="6468" y="28842"/>
                  <a:pt x="14447" y="28842"/>
                </a:cubicBezTo>
                <a:cubicBezTo>
                  <a:pt x="22374" y="28842"/>
                  <a:pt x="28841" y="22375"/>
                  <a:pt x="28841" y="14447"/>
                </a:cubicBezTo>
                <a:cubicBezTo>
                  <a:pt x="28841" y="6468"/>
                  <a:pt x="22374" y="1"/>
                  <a:pt x="14447"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9" name="Google Shape;439;p8"/>
          <p:cNvSpPr/>
          <p:nvPr/>
        </p:nvSpPr>
        <p:spPr>
          <a:xfrm>
            <a:off x="8018837" y="2882513"/>
            <a:ext cx="443085" cy="461544"/>
          </a:xfrm>
          <a:custGeom>
            <a:avLst/>
            <a:gdLst/>
            <a:ahLst/>
            <a:cxnLst/>
            <a:rect l="l" t="t" r="r" b="b"/>
            <a:pathLst>
              <a:path w="28842" h="28842" extrusionOk="0">
                <a:moveTo>
                  <a:pt x="14447" y="1"/>
                </a:moveTo>
                <a:cubicBezTo>
                  <a:pt x="6468" y="1"/>
                  <a:pt x="1" y="6468"/>
                  <a:pt x="1" y="14447"/>
                </a:cubicBezTo>
                <a:cubicBezTo>
                  <a:pt x="1" y="22375"/>
                  <a:pt x="6468" y="28842"/>
                  <a:pt x="14447" y="28842"/>
                </a:cubicBezTo>
                <a:cubicBezTo>
                  <a:pt x="22374" y="28842"/>
                  <a:pt x="28841" y="22375"/>
                  <a:pt x="28841" y="14447"/>
                </a:cubicBezTo>
                <a:cubicBezTo>
                  <a:pt x="28841" y="6468"/>
                  <a:pt x="22374" y="1"/>
                  <a:pt x="14447" y="1"/>
                </a:cubicBezTo>
                <a:close/>
              </a:path>
            </a:pathLst>
          </a:custGeom>
          <a:solidFill>
            <a:srgbClr val="052643"/>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IN" sz="2000" b="1">
                <a:solidFill>
                  <a:srgbClr val="48FFD5"/>
                </a:solidFill>
                <a:latin typeface="Roboto"/>
                <a:ea typeface="Roboto"/>
                <a:cs typeface="Roboto"/>
                <a:sym typeface="Roboto"/>
              </a:rPr>
              <a:t>8</a:t>
            </a:r>
            <a:endParaRPr sz="2000" b="1" i="0" u="none" strike="noStrike" cap="none">
              <a:solidFill>
                <a:srgbClr val="48FFD5"/>
              </a:solidFill>
              <a:latin typeface="Roboto"/>
              <a:ea typeface="Roboto"/>
              <a:cs typeface="Roboto"/>
              <a:sym typeface="Roboto"/>
            </a:endParaRPr>
          </a:p>
        </p:txBody>
      </p:sp>
      <p:sp>
        <p:nvSpPr>
          <p:cNvPr id="440" name="Google Shape;440;p8"/>
          <p:cNvSpPr txBox="1"/>
          <p:nvPr/>
        </p:nvSpPr>
        <p:spPr>
          <a:xfrm>
            <a:off x="2078738" y="1605975"/>
            <a:ext cx="1789500" cy="409800"/>
          </a:xfrm>
          <a:prstGeom prst="rect">
            <a:avLst/>
          </a:prstGeom>
          <a:noFill/>
          <a:ln>
            <a:noFill/>
          </a:ln>
        </p:spPr>
        <p:txBody>
          <a:bodyPr spcFirstLastPara="1" wrap="square" lIns="91425" tIns="91425" rIns="91425" bIns="91425" anchor="ctr" anchorCtr="0">
            <a:noAutofit/>
          </a:bodyPr>
          <a:lstStyle/>
          <a:p>
            <a:pPr marL="0" marR="0" lvl="0" indent="0" algn="ctr" rtl="0">
              <a:lnSpc>
                <a:spcPct val="115000"/>
              </a:lnSpc>
              <a:spcBef>
                <a:spcPts val="1600"/>
              </a:spcBef>
              <a:spcAft>
                <a:spcPts val="1600"/>
              </a:spcAft>
              <a:buClr>
                <a:srgbClr val="FFFFFF"/>
              </a:buClr>
              <a:buSzPts val="1800"/>
              <a:buFont typeface="Roboto Light"/>
              <a:buNone/>
            </a:pPr>
            <a:r>
              <a:rPr lang="en-IN" sz="1100">
                <a:solidFill>
                  <a:srgbClr val="FFFFFF"/>
                </a:solidFill>
                <a:latin typeface="Roboto Light"/>
                <a:ea typeface="Roboto Light"/>
                <a:cs typeface="Roboto Light"/>
                <a:sym typeface="Roboto Light"/>
              </a:rPr>
              <a:t>Tokenize data and convert into sequences</a:t>
            </a:r>
            <a:endParaRPr sz="1100" b="0" i="0" u="none" strike="noStrike" cap="none">
              <a:solidFill>
                <a:srgbClr val="FFFFFF"/>
              </a:solidFill>
              <a:latin typeface="Roboto Light"/>
              <a:ea typeface="Roboto Light"/>
              <a:cs typeface="Roboto Light"/>
              <a:sym typeface="Roboto Light"/>
            </a:endParaRPr>
          </a:p>
        </p:txBody>
      </p:sp>
      <p:sp>
        <p:nvSpPr>
          <p:cNvPr id="441" name="Google Shape;441;p8"/>
          <p:cNvSpPr txBox="1"/>
          <p:nvPr/>
        </p:nvSpPr>
        <p:spPr>
          <a:xfrm>
            <a:off x="4364738" y="1605975"/>
            <a:ext cx="1789500" cy="409800"/>
          </a:xfrm>
          <a:prstGeom prst="rect">
            <a:avLst/>
          </a:prstGeom>
          <a:noFill/>
          <a:ln>
            <a:noFill/>
          </a:ln>
        </p:spPr>
        <p:txBody>
          <a:bodyPr spcFirstLastPara="1" wrap="square" lIns="91425" tIns="91425" rIns="91425" bIns="91425" anchor="ctr" anchorCtr="0">
            <a:noAutofit/>
          </a:bodyPr>
          <a:lstStyle/>
          <a:p>
            <a:pPr marL="0" marR="0" lvl="0" indent="0" algn="ctr" rtl="0">
              <a:lnSpc>
                <a:spcPct val="115000"/>
              </a:lnSpc>
              <a:spcBef>
                <a:spcPts val="1600"/>
              </a:spcBef>
              <a:spcAft>
                <a:spcPts val="1600"/>
              </a:spcAft>
              <a:buClr>
                <a:srgbClr val="FFFFFF"/>
              </a:buClr>
              <a:buSzPts val="1800"/>
              <a:buFont typeface="Roboto Light"/>
              <a:buNone/>
            </a:pPr>
            <a:r>
              <a:rPr lang="en-IN" sz="1100">
                <a:solidFill>
                  <a:srgbClr val="FFFFFF"/>
                </a:solidFill>
                <a:latin typeface="Roboto Light"/>
                <a:ea typeface="Roboto Light"/>
                <a:cs typeface="Roboto Light"/>
                <a:sym typeface="Roboto Light"/>
              </a:rPr>
              <a:t>Create </a:t>
            </a:r>
            <a:r>
              <a:rPr lang="en-IN" sz="1100" b="1">
                <a:solidFill>
                  <a:srgbClr val="FFFFFF"/>
                </a:solidFill>
                <a:latin typeface="Roboto"/>
                <a:ea typeface="Roboto"/>
                <a:cs typeface="Roboto"/>
                <a:sym typeface="Roboto"/>
              </a:rPr>
              <a:t>LSTM </a:t>
            </a:r>
            <a:r>
              <a:rPr lang="en-IN" sz="1100">
                <a:solidFill>
                  <a:srgbClr val="FFFFFF"/>
                </a:solidFill>
                <a:latin typeface="Roboto Light"/>
                <a:ea typeface="Roboto Light"/>
                <a:cs typeface="Roboto Light"/>
                <a:sym typeface="Roboto Light"/>
              </a:rPr>
              <a:t>model</a:t>
            </a:r>
            <a:endParaRPr sz="1100" i="0" u="none" strike="noStrike" cap="none">
              <a:solidFill>
                <a:srgbClr val="FFFFFF"/>
              </a:solidFill>
              <a:latin typeface="Roboto Light"/>
              <a:ea typeface="Roboto Light"/>
              <a:cs typeface="Roboto Light"/>
              <a:sym typeface="Roboto Light"/>
            </a:endParaRPr>
          </a:p>
        </p:txBody>
      </p:sp>
      <p:sp>
        <p:nvSpPr>
          <p:cNvPr id="442" name="Google Shape;442;p8"/>
          <p:cNvSpPr txBox="1"/>
          <p:nvPr/>
        </p:nvSpPr>
        <p:spPr>
          <a:xfrm>
            <a:off x="5296775" y="4123625"/>
            <a:ext cx="1970400" cy="409800"/>
          </a:xfrm>
          <a:prstGeom prst="rect">
            <a:avLst/>
          </a:prstGeom>
          <a:noFill/>
          <a:ln>
            <a:noFill/>
          </a:ln>
        </p:spPr>
        <p:txBody>
          <a:bodyPr spcFirstLastPara="1" wrap="square" lIns="91425" tIns="91425" rIns="91425" bIns="91425" anchor="t" anchorCtr="0">
            <a:noAutofit/>
          </a:bodyPr>
          <a:lstStyle/>
          <a:p>
            <a:pPr marL="0" marR="0" lvl="0" indent="0" algn="ctr" rtl="0">
              <a:lnSpc>
                <a:spcPct val="115000"/>
              </a:lnSpc>
              <a:spcBef>
                <a:spcPts val="0"/>
              </a:spcBef>
              <a:spcAft>
                <a:spcPts val="1600"/>
              </a:spcAft>
              <a:buClr>
                <a:srgbClr val="FFFFFF"/>
              </a:buClr>
              <a:buSzPts val="1800"/>
              <a:buFont typeface="Roboto Light"/>
              <a:buNone/>
            </a:pPr>
            <a:r>
              <a:rPr lang="en-IN" sz="1100">
                <a:solidFill>
                  <a:srgbClr val="FFFFFF"/>
                </a:solidFill>
                <a:latin typeface="Roboto Light"/>
                <a:ea typeface="Roboto Light"/>
                <a:cs typeface="Roboto Light"/>
                <a:sym typeface="Roboto Light"/>
              </a:rPr>
              <a:t>Fit the model on the training data</a:t>
            </a:r>
            <a:endParaRPr sz="1500">
              <a:latin typeface="Roboto"/>
              <a:ea typeface="Roboto"/>
              <a:cs typeface="Roboto"/>
              <a:sym typeface="Roboto"/>
            </a:endParaRPr>
          </a:p>
        </p:txBody>
      </p:sp>
      <p:sp>
        <p:nvSpPr>
          <p:cNvPr id="443" name="Google Shape;443;p8"/>
          <p:cNvSpPr txBox="1"/>
          <p:nvPr/>
        </p:nvSpPr>
        <p:spPr>
          <a:xfrm>
            <a:off x="6345938" y="1605975"/>
            <a:ext cx="1789500" cy="409800"/>
          </a:xfrm>
          <a:prstGeom prst="rect">
            <a:avLst/>
          </a:prstGeom>
          <a:noFill/>
          <a:ln>
            <a:noFill/>
          </a:ln>
        </p:spPr>
        <p:txBody>
          <a:bodyPr spcFirstLastPara="1" wrap="square" lIns="91425" tIns="91425" rIns="91425" bIns="91425" anchor="ctr" anchorCtr="0">
            <a:noAutofit/>
          </a:bodyPr>
          <a:lstStyle/>
          <a:p>
            <a:pPr marL="0" marR="0" lvl="0" indent="0" algn="ctr" rtl="0">
              <a:lnSpc>
                <a:spcPct val="115000"/>
              </a:lnSpc>
              <a:spcBef>
                <a:spcPts val="1600"/>
              </a:spcBef>
              <a:spcAft>
                <a:spcPts val="1600"/>
              </a:spcAft>
              <a:buClr>
                <a:srgbClr val="FFFFFF"/>
              </a:buClr>
              <a:buSzPts val="1800"/>
              <a:buFont typeface="Roboto Light"/>
              <a:buNone/>
            </a:pPr>
            <a:r>
              <a:rPr lang="en-IN" sz="1100">
                <a:solidFill>
                  <a:srgbClr val="FFFFFF"/>
                </a:solidFill>
                <a:latin typeface="Roboto Light"/>
                <a:ea typeface="Roboto Light"/>
                <a:cs typeface="Roboto Light"/>
                <a:sym typeface="Roboto Light"/>
              </a:rPr>
              <a:t>Make Predictions</a:t>
            </a:r>
            <a:endParaRPr sz="1100" i="0" u="none" strike="noStrike" cap="none">
              <a:solidFill>
                <a:srgbClr val="FFFFFF"/>
              </a:solidFill>
              <a:latin typeface="Roboto Light"/>
              <a:ea typeface="Roboto Light"/>
              <a:cs typeface="Roboto Light"/>
              <a:sym typeface="Roboto Light"/>
            </a:endParaRPr>
          </a:p>
        </p:txBody>
      </p:sp>
      <p:sp>
        <p:nvSpPr>
          <p:cNvPr id="444" name="Google Shape;444;p8"/>
          <p:cNvSpPr txBox="1"/>
          <p:nvPr/>
        </p:nvSpPr>
        <p:spPr>
          <a:xfrm>
            <a:off x="7758585" y="4123614"/>
            <a:ext cx="946200" cy="409800"/>
          </a:xfrm>
          <a:prstGeom prst="rect">
            <a:avLst/>
          </a:prstGeom>
          <a:noFill/>
          <a:ln>
            <a:noFill/>
          </a:ln>
        </p:spPr>
        <p:txBody>
          <a:bodyPr spcFirstLastPara="1" wrap="square" lIns="91425" tIns="91425" rIns="91425" bIns="91425" anchor="t" anchorCtr="0">
            <a:noAutofit/>
          </a:bodyPr>
          <a:lstStyle/>
          <a:p>
            <a:pPr marL="0" marR="0" lvl="0" indent="0" algn="ctr" rtl="0">
              <a:lnSpc>
                <a:spcPct val="115000"/>
              </a:lnSpc>
              <a:spcBef>
                <a:spcPts val="0"/>
              </a:spcBef>
              <a:spcAft>
                <a:spcPts val="1600"/>
              </a:spcAft>
              <a:buClr>
                <a:srgbClr val="FFFFFF"/>
              </a:buClr>
              <a:buSzPts val="1800"/>
              <a:buFont typeface="Roboto Light"/>
              <a:buNone/>
            </a:pPr>
            <a:r>
              <a:rPr lang="en-IN" sz="1100">
                <a:solidFill>
                  <a:srgbClr val="FFFFFF"/>
                </a:solidFill>
                <a:latin typeface="Roboto Light"/>
                <a:ea typeface="Roboto Light"/>
                <a:cs typeface="Roboto Light"/>
                <a:sym typeface="Roboto Light"/>
              </a:rPr>
              <a:t>Deploy the model</a:t>
            </a:r>
            <a:endParaRPr sz="1100" b="0" i="0" u="none" strike="noStrike" cap="none">
              <a:solidFill>
                <a:srgbClr val="FFFFFF"/>
              </a:solidFill>
              <a:latin typeface="Roboto Light"/>
              <a:ea typeface="Roboto Light"/>
              <a:cs typeface="Roboto Light"/>
              <a:sym typeface="Roboto Light"/>
            </a:endParaRPr>
          </a:p>
        </p:txBody>
      </p:sp>
    </p:spTree>
  </p:cSld>
  <p:clrMapOvr>
    <a:masterClrMapping/>
  </p:clrMapOvr>
</p:sld>
</file>

<file path=ppt/theme/theme1.xml><?xml version="1.0" encoding="utf-8"?>
<a:theme xmlns:a="http://schemas.openxmlformats.org/drawingml/2006/main" name="WEB PROPOSAL">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WEB PROPOSAL">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1725</Words>
  <Application>Microsoft Office PowerPoint</Application>
  <PresentationFormat>On-screen Show (16:9)</PresentationFormat>
  <Paragraphs>126</Paragraphs>
  <Slides>35</Slides>
  <Notes>35</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35</vt:i4>
      </vt:variant>
    </vt:vector>
  </HeadingPairs>
  <TitlesOfParts>
    <vt:vector size="45" baseType="lpstr">
      <vt:lpstr>Bree Serif</vt:lpstr>
      <vt:lpstr>Didact Gothic</vt:lpstr>
      <vt:lpstr>Roboto</vt:lpstr>
      <vt:lpstr>Roboto Thin</vt:lpstr>
      <vt:lpstr>Arial</vt:lpstr>
      <vt:lpstr>Roboto Light</vt:lpstr>
      <vt:lpstr>Roboto Black</vt:lpstr>
      <vt:lpstr>Roboto Mono Thin</vt:lpstr>
      <vt:lpstr>WEB PROPOSAL</vt:lpstr>
      <vt:lpstr>WEB PROPOSAL</vt:lpstr>
      <vt:lpstr>NEXT WORD PREDICTION</vt:lpstr>
      <vt:lpstr>TABLE OF CONTENTS</vt:lpstr>
      <vt:lpstr>PROBLEM FORMULATION</vt:lpstr>
      <vt:lpstr>LOGISTICS</vt:lpstr>
      <vt:lpstr>DATA</vt:lpstr>
      <vt:lpstr>PowerPoint Presentation</vt:lpstr>
      <vt:lpstr>WHAT IS RNN?</vt:lpstr>
      <vt:lpstr>HOW IS LSTM BETTER THAN RNN?</vt:lpstr>
      <vt:lpstr>PowerPoint Presentation</vt:lpstr>
      <vt:lpstr>EXPLORATORY DATA ANALYSIS</vt:lpstr>
      <vt:lpstr>Word Count Distribution</vt:lpstr>
      <vt:lpstr>The distribution of top words before removing stop words</vt:lpstr>
      <vt:lpstr>The distribution of top words before removing stop words</vt:lpstr>
      <vt:lpstr>The distribution of top words after removing stop words</vt:lpstr>
      <vt:lpstr>The distribution of top words after removing stop words</vt:lpstr>
      <vt:lpstr>The distribution of top bigrams before removing stop words</vt:lpstr>
      <vt:lpstr>The distribution of top bigrams before removing stop words</vt:lpstr>
      <vt:lpstr>The distribution of top bigrams after removing stop words</vt:lpstr>
      <vt:lpstr>The distribution of top bigrams after removing stop words</vt:lpstr>
      <vt:lpstr>PowerPoint Presentation</vt:lpstr>
      <vt:lpstr>Remove Punctuations, Symbols and Stop Words</vt:lpstr>
      <vt:lpstr>Tokenization</vt:lpstr>
      <vt:lpstr>Convert the articles into sequences</vt:lpstr>
      <vt:lpstr> Output of the sequence of tokens</vt:lpstr>
      <vt:lpstr>Pad sequences and create predictors and label</vt:lpstr>
      <vt:lpstr>PowerPoint Presentation</vt:lpstr>
      <vt:lpstr>Creating LSTM Model</vt:lpstr>
      <vt:lpstr>PowerPoint Presentation</vt:lpstr>
      <vt:lpstr>Results of training</vt:lpstr>
      <vt:lpstr>GENERATING PREDICTIONS</vt:lpstr>
      <vt:lpstr>OUTPUTS</vt:lpstr>
      <vt:lpstr>PowerPoint Presentation</vt:lpstr>
      <vt:lpstr>FRONT END - HOME PAGE</vt:lpstr>
      <vt:lpstr>FRONT END - PREDICTED PAGE</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NEXT WORD PREDICTION</dc:title>
  <dc:creator>Maaz</dc:creator>
  <cp:lastModifiedBy>amaaz09@yahoo.com</cp:lastModifiedBy>
  <cp:revision>1</cp:revision>
  <dcterms:modified xsi:type="dcterms:W3CDTF">2020-05-12T16:34:30Z</dcterms:modified>
</cp:coreProperties>
</file>