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Bold" charset="1" panose="02030802070405020303"/>
      <p:regular r:id="rId22"/>
    </p:embeddedFont>
    <p:embeddedFont>
      <p:font typeface="Trebuchet MS" charset="1" panose="020B0603020202020204"/>
      <p:regular r:id="rId23"/>
    </p:embeddedFont>
    <p:embeddedFont>
      <p:font typeface="Calibri (MS)" charset="1" panose="020F0502020204030204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14448" y="666750"/>
            <a:ext cx="1144428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MG MAAZ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 6E2409576898F42936949429AF56AC70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B.Sc Computer Science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UNIVERSITY: MAZHARUL ULOOM COLLEGE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(AUTONOMOUS ) AMBUR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Skilled Highlighted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10839" y="2306307"/>
            <a:ext cx="8686011" cy="561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Development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UI/UX Design Basics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Web Design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DOM Manipulation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&amp; GitHub Version</a:t>
            </a:r>
          </a:p>
          <a:p>
            <a:pPr algn="l" marL="660892" indent="-330446" lvl="1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Control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482513" y="2457771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33363" y="1719583"/>
            <a:ext cx="1272063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 AND SCREENSHOT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846210" y="3228443"/>
            <a:ext cx="10555465" cy="481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5"/>
              </a:lnSpc>
            </a:pPr>
            <a:r>
              <a:rPr lang="en-US" sz="443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Add blog or articles section</a:t>
            </a:r>
          </a:p>
          <a:p>
            <a:pPr algn="l">
              <a:lnSpc>
                <a:spcPts val="5325"/>
              </a:lnSpc>
            </a:pPr>
            <a:r>
              <a:rPr lang="en-US" sz="443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Implement dark/light theme toggle</a:t>
            </a:r>
          </a:p>
          <a:p>
            <a:pPr algn="l">
              <a:lnSpc>
                <a:spcPts val="5325"/>
              </a:lnSpc>
            </a:pPr>
            <a:r>
              <a:rPr lang="en-US" sz="443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Add backend for contact for  (Node.js / PHP)</a:t>
            </a:r>
          </a:p>
          <a:p>
            <a:pPr algn="l" marL="803133" indent="-401567" lvl="1">
              <a:lnSpc>
                <a:spcPts val="5325"/>
              </a:lnSpc>
            </a:pPr>
            <a:r>
              <a:rPr lang="en-US" sz="443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Improve animations with advanced JavaScript libraries (GSAP / Framer Motion)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915827" y="7843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1706359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341385" y="2554134"/>
            <a:ext cx="10555465" cy="548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5"/>
              </a:lnSpc>
            </a:pPr>
            <a:r>
              <a:rPr lang="en-US" sz="443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built a professional personal portfolio website.</a:t>
            </a:r>
          </a:p>
          <a:p>
            <a:pPr algn="l">
              <a:lnSpc>
                <a:spcPts val="5325"/>
              </a:lnSpc>
            </a:pPr>
          </a:p>
          <a:p>
            <a:pPr algn="l">
              <a:lnSpc>
                <a:spcPts val="5325"/>
              </a:lnSpc>
            </a:pPr>
            <a:r>
              <a:rPr lang="en-US" sz="443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my skills &amp; creativity in front-end development.</a:t>
            </a:r>
          </a:p>
          <a:p>
            <a:pPr algn="l">
              <a:lnSpc>
                <a:spcPts val="5325"/>
              </a:lnSpc>
            </a:pPr>
          </a:p>
          <a:p>
            <a:pPr algn="l" marL="803133" indent="-401567" lvl="1">
              <a:lnSpc>
                <a:spcPts val="5325"/>
              </a:lnSpc>
            </a:pPr>
            <a:r>
              <a:rPr lang="en-US" sz="443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for job hunting, freelancing, and personal branding.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165774" y="1706359"/>
            <a:ext cx="471488" cy="485775"/>
            <a:chOff x="0" y="0"/>
            <a:chExt cx="628650" cy="6477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318174" y="5687600"/>
            <a:ext cx="7129462" cy="4759642"/>
            <a:chOff x="0" y="0"/>
            <a:chExt cx="9505950" cy="63461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159295" y="152400"/>
            <a:ext cx="4281488" cy="10287000"/>
            <a:chOff x="0" y="0"/>
            <a:chExt cx="5708650" cy="13716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311695" y="304800"/>
            <a:ext cx="4281488" cy="10287000"/>
            <a:chOff x="0" y="0"/>
            <a:chExt cx="5708650" cy="13716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0" y="2509150"/>
            <a:ext cx="1182298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GITHUB LINK 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850601" y="4549298"/>
            <a:ext cx="10529397" cy="1731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📧 Email: [mgmaaz10@gmail.com]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🌐 GitHub:https://github.com/maaz1543</a:t>
            </a:r>
          </a:p>
          <a:p>
            <a:pPr algn="l" marL="660892" indent="-330446" lvl="1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🙌 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14412" y="2276158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17108" y="4014787"/>
            <a:ext cx="13013397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Personal Portfolio Website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👤 Developed by Mg Maaz</a:t>
            </a:r>
          </a:p>
          <a:p>
            <a:pPr algn="l" marL="760095" indent="-380048" lvl="1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💻 Web Developer | Designer | Programmer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74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 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 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 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Skilled Highlighted 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and Screenshot 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 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1270171" y="174672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3" y="1251425"/>
            <a:ext cx="965568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 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82187" y="2924912"/>
            <a:ext cx="11105150" cy="514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online identity as a developer.</a:t>
            </a:r>
          </a:p>
          <a:p>
            <a:pPr algn="l">
              <a:lnSpc>
                <a:spcPts val="4447"/>
              </a:lnSpc>
            </a:pPr>
          </a:p>
          <a:p>
            <a:pPr algn="l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projects &amp; skills in an attractive way.</a:t>
            </a:r>
          </a:p>
          <a:p>
            <a:pPr algn="l">
              <a:lnSpc>
                <a:spcPts val="4447"/>
              </a:lnSpc>
            </a:pPr>
          </a:p>
          <a:p>
            <a:pPr algn="l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an easy way to connect with me (contact info, GitHub).</a:t>
            </a:r>
          </a:p>
          <a:p>
            <a:pPr algn="l">
              <a:lnSpc>
                <a:spcPts val="4447"/>
              </a:lnSpc>
            </a:pPr>
          </a:p>
          <a:p>
            <a:pPr algn="l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hands-on practice with front-end develo</a:t>
            </a:r>
          </a:p>
          <a:p>
            <a:pPr algn="l" marL="670714" indent="-335357" lvl="1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945416" y="2796341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 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84019" y="2285124"/>
            <a:ext cx="11105150" cy="514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personal portfolio website to showcase my skills, projects, and achievements.</a:t>
            </a:r>
          </a:p>
          <a:p>
            <a:pPr algn="l">
              <a:lnSpc>
                <a:spcPts val="4447"/>
              </a:lnSpc>
            </a:pPr>
          </a:p>
          <a:p>
            <a:pPr algn="l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with HTML, CSS, and JavaScript.</a:t>
            </a:r>
          </a:p>
          <a:p>
            <a:pPr algn="l">
              <a:lnSpc>
                <a:spcPts val="4447"/>
              </a:lnSpc>
            </a:pPr>
          </a:p>
          <a:p>
            <a:pPr algn="l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Clean, modern, and fully responsive design.</a:t>
            </a:r>
          </a:p>
          <a:p>
            <a:pPr algn="l">
              <a:lnSpc>
                <a:spcPts val="4447"/>
              </a:lnSpc>
            </a:pPr>
          </a:p>
          <a:p>
            <a:pPr algn="l" marL="670714" indent="-335357" lvl="1">
              <a:lnSpc>
                <a:spcPts val="4447"/>
              </a:lnSpc>
            </a:pPr>
            <a:r>
              <a:rPr lang="en-US" sz="3706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recruiters, clients, and collaborators know more about 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3400"/>
            <a:ext cx="845534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END USER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7049" y="1466850"/>
            <a:ext cx="13492039" cy="8590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👥 Target Users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&amp; Hiring Managers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looking for web developers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Fellow developers &amp; collaborators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audience exploring my work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🎯 What They Can Do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my skills and expertise in one place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projects with descriptions and visuals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about my background and interests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connect with me via contact links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💡 Value for Users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Saves time for recruiters by providing all details in one portfolio</a:t>
            </a:r>
          </a:p>
          <a:p>
            <a:pPr algn="l">
              <a:lnSpc>
                <a:spcPts val="2326"/>
              </a:lnSpc>
            </a:pPr>
          </a:p>
          <a:p>
            <a:pPr algn="l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Builds trust through transparent project showcase</a:t>
            </a:r>
          </a:p>
          <a:p>
            <a:pPr algn="l">
              <a:lnSpc>
                <a:spcPts val="2326"/>
              </a:lnSpc>
            </a:pPr>
          </a:p>
          <a:p>
            <a:pPr algn="l" marL="350861" indent="-175431" lvl="1">
              <a:lnSpc>
                <a:spcPts val="2326"/>
              </a:lnSpc>
            </a:pPr>
            <a:r>
              <a:rPr lang="en-US" sz="1938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collaborators and clients quickly assess my capabilities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159295" y="152400"/>
            <a:ext cx="4281488" cy="10287000"/>
            <a:chOff x="0" y="0"/>
            <a:chExt cx="570865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893026" y="2119312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7" y="1290637"/>
            <a:ext cx="14644688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TECHNOLOGIES USED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29100" y="3006828"/>
            <a:ext cx="8686011" cy="339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Languages: HTML5, CSS3, JavaScript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Tools: VS Code, GitHub</a:t>
            </a:r>
          </a:p>
          <a:p>
            <a:pPr algn="l">
              <a:lnSpc>
                <a:spcPts val="4382"/>
              </a:lnSpc>
            </a:pPr>
          </a:p>
          <a:p>
            <a:pPr algn="l" marL="660892" indent="-330446" lvl="1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Design: Responsive design principles, CSS flexbox &amp; grid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706835" y="1835212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671512" y="1186503"/>
            <a:ext cx="10530497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DESIGN AND LAYOUT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83080" y="2577153"/>
            <a:ext cx="8686011" cy="728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index.html → main structure of the website.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style.css → styling, layout, responsive design.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script.js → interactivity and dynamic behavior.</a:t>
            </a:r>
          </a:p>
          <a:p>
            <a:pPr algn="l">
              <a:lnSpc>
                <a:spcPts val="4382"/>
              </a:lnSpc>
            </a:pP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Assets (images/icons) → used for portfolio vis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uals.</a:t>
            </a:r>
          </a:p>
          <a:p>
            <a:pPr algn="l" marL="660892" indent="-330446" lvl="1">
              <a:lnSpc>
                <a:spcPts val="438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12192" y="1463987"/>
            <a:ext cx="131921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 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465249" y="2694103"/>
            <a:ext cx="8686011" cy="561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Responsive layout (mobile-friendly)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Hero/Home section with name &amp; tagline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About Me section with photo &amp; skills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Projects showcase with cards/images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Contact section with details &amp; links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✅ Smooth scrolling &amp; animat</a:t>
            </a:r>
          </a:p>
          <a:p>
            <a:pPr algn="l">
              <a:lnSpc>
                <a:spcPts val="4382"/>
              </a:lnSpc>
            </a:pPr>
            <a:r>
              <a:rPr lang="en-US" sz="365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ions</a:t>
            </a:r>
          </a:p>
          <a:p>
            <a:pPr algn="l" marL="660892" indent="-330446" lvl="1">
              <a:lnSpc>
                <a:spcPts val="438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DAGxWDcsfLI</dc:identifier>
  <dcterms:modified xsi:type="dcterms:W3CDTF">2011-08-01T06:04:30Z</dcterms:modified>
  <cp:revision>1</cp:revision>
  <dc:title>PPT FWD TNSDC 2025.pptx</dc:title>
</cp:coreProperties>
</file>