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AF099-CA0D-43C4-B121-E49ECCE2EACE}"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A3255BC-62D1-477F-B88E-B864267D3897}" type="slidenum">
              <a:rPr lang="en-US" smtClean="0"/>
              <a:t>‹#›</a:t>
            </a:fld>
            <a:endParaRPr lang="en-US"/>
          </a:p>
        </p:txBody>
      </p:sp>
    </p:spTree>
    <p:extLst>
      <p:ext uri="{BB962C8B-B14F-4D97-AF65-F5344CB8AC3E}">
        <p14:creationId xmlns:p14="http://schemas.microsoft.com/office/powerpoint/2010/main" val="351464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F099-CA0D-43C4-B121-E49ECCE2EACE}"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16130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F099-CA0D-43C4-B121-E49ECCE2EACE}"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204971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AF099-CA0D-43C4-B121-E49ECCE2EACE}"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357831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5AAF099-CA0D-43C4-B121-E49ECCE2EACE}" type="datetimeFigureOut">
              <a:rPr lang="en-US" smtClean="0"/>
              <a:t>10/13/2024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A3255BC-62D1-477F-B88E-B864267D3897}" type="slidenum">
              <a:rPr lang="en-US" smtClean="0"/>
              <a:t>‹#›</a:t>
            </a:fld>
            <a:endParaRPr lang="en-US"/>
          </a:p>
        </p:txBody>
      </p:sp>
    </p:spTree>
    <p:extLst>
      <p:ext uri="{BB962C8B-B14F-4D97-AF65-F5344CB8AC3E}">
        <p14:creationId xmlns:p14="http://schemas.microsoft.com/office/powerpoint/2010/main" val="75696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AF099-CA0D-43C4-B121-E49ECCE2EACE}"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70716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AF099-CA0D-43C4-B121-E49ECCE2EACE}"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393766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AF099-CA0D-43C4-B121-E49ECCE2EACE}"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306030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AF099-CA0D-43C4-B121-E49ECCE2EACE}"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88206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AAF099-CA0D-43C4-B121-E49ECCE2EACE}"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107798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AAF099-CA0D-43C4-B121-E49ECCE2EACE}" type="datetimeFigureOut">
              <a:rPr lang="en-US" smtClean="0"/>
              <a:t>10/13/2024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3255BC-62D1-477F-B88E-B864267D3897}" type="slidenum">
              <a:rPr lang="en-US" smtClean="0"/>
              <a:t>‹#›</a:t>
            </a:fld>
            <a:endParaRPr lang="en-US"/>
          </a:p>
        </p:txBody>
      </p:sp>
    </p:spTree>
    <p:extLst>
      <p:ext uri="{BB962C8B-B14F-4D97-AF65-F5344CB8AC3E}">
        <p14:creationId xmlns:p14="http://schemas.microsoft.com/office/powerpoint/2010/main" val="281561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5AAF099-CA0D-43C4-B121-E49ECCE2EACE}" type="datetimeFigureOut">
              <a:rPr lang="en-US" smtClean="0"/>
              <a:t>10/13/2024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A3255BC-62D1-477F-B88E-B864267D3897}" type="slidenum">
              <a:rPr lang="en-US" smtClean="0"/>
              <a:t>‹#›</a:t>
            </a:fld>
            <a:endParaRPr lang="en-US"/>
          </a:p>
        </p:txBody>
      </p:sp>
    </p:spTree>
    <p:extLst>
      <p:ext uri="{BB962C8B-B14F-4D97-AF65-F5344CB8AC3E}">
        <p14:creationId xmlns:p14="http://schemas.microsoft.com/office/powerpoint/2010/main" val="13219572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6DAE-5506-851E-8A1F-51F003743CD1}"/>
              </a:ext>
            </a:extLst>
          </p:cNvPr>
          <p:cNvSpPr>
            <a:spLocks noGrp="1"/>
          </p:cNvSpPr>
          <p:nvPr>
            <p:ph type="ctrTitle"/>
          </p:nvPr>
        </p:nvSpPr>
        <p:spPr/>
        <p:txBody>
          <a:bodyPr/>
          <a:lstStyle/>
          <a:p>
            <a:r>
              <a:rPr lang="en-US" dirty="0"/>
              <a:t>MICROSOFT WORD</a:t>
            </a:r>
          </a:p>
        </p:txBody>
      </p:sp>
      <p:sp>
        <p:nvSpPr>
          <p:cNvPr id="3" name="Subtitle 2">
            <a:extLst>
              <a:ext uri="{FF2B5EF4-FFF2-40B4-BE49-F238E27FC236}">
                <a16:creationId xmlns:a16="http://schemas.microsoft.com/office/drawing/2014/main" id="{D26E3A46-9180-AB3F-3244-4B4A957905CC}"/>
              </a:ext>
            </a:extLst>
          </p:cNvPr>
          <p:cNvSpPr>
            <a:spLocks noGrp="1"/>
          </p:cNvSpPr>
          <p:nvPr>
            <p:ph type="subTitle" idx="1"/>
          </p:nvPr>
        </p:nvSpPr>
        <p:spPr/>
        <p:txBody>
          <a:bodyPr/>
          <a:lstStyle/>
          <a:p>
            <a:r>
              <a:rPr lang="en-US" dirty="0"/>
              <a:t>By Maaz Arshad Akhund</a:t>
            </a:r>
          </a:p>
        </p:txBody>
      </p:sp>
    </p:spTree>
    <p:extLst>
      <p:ext uri="{BB962C8B-B14F-4D97-AF65-F5344CB8AC3E}">
        <p14:creationId xmlns:p14="http://schemas.microsoft.com/office/powerpoint/2010/main" val="418836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FEFF-DACA-F388-9F07-B5EDAEEC8E57}"/>
              </a:ext>
            </a:extLst>
          </p:cNvPr>
          <p:cNvSpPr>
            <a:spLocks noGrp="1"/>
          </p:cNvSpPr>
          <p:nvPr>
            <p:ph type="title"/>
          </p:nvPr>
        </p:nvSpPr>
        <p:spPr/>
        <p:txBody>
          <a:bodyPr/>
          <a:lstStyle/>
          <a:p>
            <a:r>
              <a:rPr lang="en-US" dirty="0"/>
              <a:t>WHEN TO USE MICROSOFT WORD</a:t>
            </a:r>
          </a:p>
        </p:txBody>
      </p:sp>
      <p:sp>
        <p:nvSpPr>
          <p:cNvPr id="3" name="Content Placeholder 2">
            <a:extLst>
              <a:ext uri="{FF2B5EF4-FFF2-40B4-BE49-F238E27FC236}">
                <a16:creationId xmlns:a16="http://schemas.microsoft.com/office/drawing/2014/main" id="{38EC1E80-0199-A061-DF2A-08A72C080334}"/>
              </a:ext>
            </a:extLst>
          </p:cNvPr>
          <p:cNvSpPr>
            <a:spLocks noGrp="1"/>
          </p:cNvSpPr>
          <p:nvPr>
            <p:ph sz="half" idx="1"/>
          </p:nvPr>
        </p:nvSpPr>
        <p:spPr/>
        <p:txBody>
          <a:bodyPr/>
          <a:lstStyle/>
          <a:p>
            <a:r>
              <a:rPr lang="en-US" sz="2800" dirty="0"/>
              <a:t>Microsoft word is used in a lot of tasks in our day to day and professional life such as,</a:t>
            </a:r>
          </a:p>
          <a:p>
            <a:r>
              <a:rPr lang="en-US" sz="2800" dirty="0"/>
              <a:t>Everyday Tasks, Professional Use, Business use, Academic Purposes, Content Creation, Collaborative Projects etc.</a:t>
            </a:r>
          </a:p>
          <a:p>
            <a:endParaRPr lang="en-US" dirty="0"/>
          </a:p>
        </p:txBody>
      </p:sp>
      <p:pic>
        <p:nvPicPr>
          <p:cNvPr id="4098" name="Picture 2" descr="Microsoft Office İle İlgili Haberler - ShiftDelete.Net">
            <a:extLst>
              <a:ext uri="{FF2B5EF4-FFF2-40B4-BE49-F238E27FC236}">
                <a16:creationId xmlns:a16="http://schemas.microsoft.com/office/drawing/2014/main" id="{6A4B0354-F13F-02E3-267B-F991CDBCC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470" y="2674834"/>
            <a:ext cx="5203682" cy="291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9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D451-6D39-1DD9-B336-D794E2FE3F84}"/>
              </a:ext>
            </a:extLst>
          </p:cNvPr>
          <p:cNvSpPr>
            <a:spLocks noGrp="1"/>
          </p:cNvSpPr>
          <p:nvPr>
            <p:ph type="title"/>
          </p:nvPr>
        </p:nvSpPr>
        <p:spPr/>
        <p:txBody>
          <a:bodyPr/>
          <a:lstStyle/>
          <a:p>
            <a:r>
              <a:rPr lang="en-US" dirty="0"/>
              <a:t>ACADEMIC WRITING</a:t>
            </a:r>
          </a:p>
        </p:txBody>
      </p:sp>
      <p:sp>
        <p:nvSpPr>
          <p:cNvPr id="3" name="Content Placeholder 2">
            <a:extLst>
              <a:ext uri="{FF2B5EF4-FFF2-40B4-BE49-F238E27FC236}">
                <a16:creationId xmlns:a16="http://schemas.microsoft.com/office/drawing/2014/main" id="{89D75EC2-E794-5875-6E6E-A08C1FFE226D}"/>
              </a:ext>
            </a:extLst>
          </p:cNvPr>
          <p:cNvSpPr>
            <a:spLocks noGrp="1"/>
          </p:cNvSpPr>
          <p:nvPr>
            <p:ph sz="half" idx="1"/>
          </p:nvPr>
        </p:nvSpPr>
        <p:spPr/>
        <p:txBody>
          <a:bodyPr/>
          <a:lstStyle/>
          <a:p>
            <a:r>
              <a:rPr lang="en-US" sz="2800" dirty="0"/>
              <a:t>Word is commonly used for doing assignments, writing essays and reports for academic settings.</a:t>
            </a:r>
          </a:p>
          <a:p>
            <a:r>
              <a:rPr lang="en-US" sz="2800" dirty="0"/>
              <a:t>It allows you to easily edit the document if you made a mistake and easy for document organization.</a:t>
            </a:r>
          </a:p>
          <a:p>
            <a:endParaRPr lang="en-US" dirty="0"/>
          </a:p>
        </p:txBody>
      </p:sp>
      <p:pic>
        <p:nvPicPr>
          <p:cNvPr id="3080" name="Picture 8" descr="Finding yourself in the academic space ...">
            <a:extLst>
              <a:ext uri="{FF2B5EF4-FFF2-40B4-BE49-F238E27FC236}">
                <a16:creationId xmlns:a16="http://schemas.microsoft.com/office/drawing/2014/main" id="{EC329109-0C68-E5AC-15CC-B1BCC3EEB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274" y="2093976"/>
            <a:ext cx="4827717" cy="365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936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F295-AC84-8FFF-F916-36143EBBC8B4}"/>
              </a:ext>
            </a:extLst>
          </p:cNvPr>
          <p:cNvSpPr>
            <a:spLocks noGrp="1"/>
          </p:cNvSpPr>
          <p:nvPr>
            <p:ph type="title"/>
          </p:nvPr>
        </p:nvSpPr>
        <p:spPr/>
        <p:txBody>
          <a:bodyPr/>
          <a:lstStyle/>
          <a:p>
            <a:r>
              <a:rPr lang="en-US" dirty="0"/>
              <a:t>Professional/Business use</a:t>
            </a:r>
          </a:p>
        </p:txBody>
      </p:sp>
      <p:sp>
        <p:nvSpPr>
          <p:cNvPr id="3" name="Content Placeholder 2">
            <a:extLst>
              <a:ext uri="{FF2B5EF4-FFF2-40B4-BE49-F238E27FC236}">
                <a16:creationId xmlns:a16="http://schemas.microsoft.com/office/drawing/2014/main" id="{E5D30B4D-3A76-18E4-9AF9-C9926B9425A6}"/>
              </a:ext>
            </a:extLst>
          </p:cNvPr>
          <p:cNvSpPr>
            <a:spLocks noGrp="1"/>
          </p:cNvSpPr>
          <p:nvPr>
            <p:ph sz="half" idx="1"/>
          </p:nvPr>
        </p:nvSpPr>
        <p:spPr/>
        <p:txBody>
          <a:bodyPr>
            <a:normAutofit/>
          </a:bodyPr>
          <a:lstStyle/>
          <a:p>
            <a:r>
              <a:rPr lang="en-US" sz="2800" dirty="0"/>
              <a:t>Word is the go to tool for writing professional letters, memos or other business related documents.</a:t>
            </a:r>
          </a:p>
          <a:p>
            <a:r>
              <a:rPr lang="en-US" sz="2800" dirty="0"/>
              <a:t>Used for meeting notes, drafting reports etc.</a:t>
            </a:r>
          </a:p>
        </p:txBody>
      </p:sp>
      <p:pic>
        <p:nvPicPr>
          <p:cNvPr id="5122" name="Picture 2" descr="How to Create Professional Reports and Documents in Microsoft Word">
            <a:extLst>
              <a:ext uri="{FF2B5EF4-FFF2-40B4-BE49-F238E27FC236}">
                <a16:creationId xmlns:a16="http://schemas.microsoft.com/office/drawing/2014/main" id="{E0DE3F3D-4A2F-71B5-FA5A-3EBFA2F5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843" y="2194560"/>
            <a:ext cx="5467309" cy="318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8941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C471-B6F6-1DE5-1601-1AA4D5243513}"/>
              </a:ext>
            </a:extLst>
          </p:cNvPr>
          <p:cNvSpPr>
            <a:spLocks noGrp="1"/>
          </p:cNvSpPr>
          <p:nvPr>
            <p:ph type="title"/>
          </p:nvPr>
        </p:nvSpPr>
        <p:spPr/>
        <p:txBody>
          <a:bodyPr/>
          <a:lstStyle/>
          <a:p>
            <a:r>
              <a:rPr lang="en-US" dirty="0"/>
              <a:t>WHERE IS MICROSOFT WORD USED</a:t>
            </a:r>
          </a:p>
        </p:txBody>
      </p:sp>
      <p:sp>
        <p:nvSpPr>
          <p:cNvPr id="3" name="Content Placeholder 2">
            <a:extLst>
              <a:ext uri="{FF2B5EF4-FFF2-40B4-BE49-F238E27FC236}">
                <a16:creationId xmlns:a16="http://schemas.microsoft.com/office/drawing/2014/main" id="{69A15CB6-2457-AFF9-1173-4DC6209F7F72}"/>
              </a:ext>
            </a:extLst>
          </p:cNvPr>
          <p:cNvSpPr>
            <a:spLocks noGrp="1"/>
          </p:cNvSpPr>
          <p:nvPr>
            <p:ph sz="half" idx="1"/>
          </p:nvPr>
        </p:nvSpPr>
        <p:spPr/>
        <p:txBody>
          <a:bodyPr>
            <a:normAutofit/>
          </a:bodyPr>
          <a:lstStyle/>
          <a:p>
            <a:r>
              <a:rPr lang="en-US" sz="2800" dirty="0"/>
              <a:t>Microsoft word is mostly used in workplaces such as offices, Educational Institutions, Government Sector, Healthcare Department, Home and Personal Use.</a:t>
            </a:r>
          </a:p>
          <a:p>
            <a:endParaRPr lang="en-US" sz="2800" dirty="0"/>
          </a:p>
        </p:txBody>
      </p:sp>
      <p:pic>
        <p:nvPicPr>
          <p:cNvPr id="2052" name="Picture 4" descr="Black Question Mark Stock Photos ...">
            <a:extLst>
              <a:ext uri="{FF2B5EF4-FFF2-40B4-BE49-F238E27FC236}">
                <a16:creationId xmlns:a16="http://schemas.microsoft.com/office/drawing/2014/main" id="{D421013F-9FAB-85D0-F581-95CF37176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654" y="2090367"/>
            <a:ext cx="3221205" cy="322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6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4EF9-3D21-F979-2ACB-E53F83C2DBEC}"/>
              </a:ext>
            </a:extLst>
          </p:cNvPr>
          <p:cNvSpPr>
            <a:spLocks noGrp="1"/>
          </p:cNvSpPr>
          <p:nvPr>
            <p:ph type="title"/>
          </p:nvPr>
        </p:nvSpPr>
        <p:spPr/>
        <p:txBody>
          <a:bodyPr/>
          <a:lstStyle/>
          <a:p>
            <a:r>
              <a:rPr lang="en-US" dirty="0"/>
              <a:t>Workplace</a:t>
            </a:r>
          </a:p>
        </p:txBody>
      </p:sp>
      <p:sp>
        <p:nvSpPr>
          <p:cNvPr id="3" name="Content Placeholder 2">
            <a:extLst>
              <a:ext uri="{FF2B5EF4-FFF2-40B4-BE49-F238E27FC236}">
                <a16:creationId xmlns:a16="http://schemas.microsoft.com/office/drawing/2014/main" id="{153F3F50-AE48-0053-2FC6-B16807C62D1C}"/>
              </a:ext>
            </a:extLst>
          </p:cNvPr>
          <p:cNvSpPr>
            <a:spLocks noGrp="1"/>
          </p:cNvSpPr>
          <p:nvPr>
            <p:ph idx="1"/>
          </p:nvPr>
        </p:nvSpPr>
        <p:spPr/>
        <p:txBody>
          <a:bodyPr/>
          <a:lstStyle/>
          <a:p>
            <a:r>
              <a:rPr lang="en-US" sz="2800" dirty="0"/>
              <a:t>Used in offices for creating reports, proposals, business documents.</a:t>
            </a:r>
          </a:p>
          <a:p>
            <a:r>
              <a:rPr lang="en-US" sz="2800" dirty="0"/>
              <a:t>Marketing material, business plans.</a:t>
            </a:r>
          </a:p>
          <a:p>
            <a:r>
              <a:rPr lang="en-US" sz="2800" dirty="0"/>
              <a:t>Used for collaborative tasks.</a:t>
            </a:r>
          </a:p>
        </p:txBody>
      </p:sp>
      <p:pic>
        <p:nvPicPr>
          <p:cNvPr id="5" name="Picture 4">
            <a:extLst>
              <a:ext uri="{FF2B5EF4-FFF2-40B4-BE49-F238E27FC236}">
                <a16:creationId xmlns:a16="http://schemas.microsoft.com/office/drawing/2014/main" id="{64BC4FD8-71AA-BD83-B3D1-CE8C8A728898}"/>
              </a:ext>
            </a:extLst>
          </p:cNvPr>
          <p:cNvPicPr>
            <a:picLocks noChangeAspect="1"/>
          </p:cNvPicPr>
          <p:nvPr/>
        </p:nvPicPr>
        <p:blipFill>
          <a:blip r:embed="rId2"/>
          <a:stretch>
            <a:fillRect/>
          </a:stretch>
        </p:blipFill>
        <p:spPr>
          <a:xfrm>
            <a:off x="1296924" y="4146804"/>
            <a:ext cx="9598152" cy="1802273"/>
          </a:xfrm>
          <a:prstGeom prst="rect">
            <a:avLst/>
          </a:prstGeom>
        </p:spPr>
      </p:pic>
    </p:spTree>
    <p:extLst>
      <p:ext uri="{BB962C8B-B14F-4D97-AF65-F5344CB8AC3E}">
        <p14:creationId xmlns:p14="http://schemas.microsoft.com/office/powerpoint/2010/main" val="384306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D1E5-68BB-9527-3F08-2463B91D4895}"/>
              </a:ext>
            </a:extLst>
          </p:cNvPr>
          <p:cNvSpPr>
            <a:spLocks noGrp="1"/>
          </p:cNvSpPr>
          <p:nvPr>
            <p:ph type="title"/>
          </p:nvPr>
        </p:nvSpPr>
        <p:spPr/>
        <p:txBody>
          <a:bodyPr/>
          <a:lstStyle/>
          <a:p>
            <a:r>
              <a:rPr lang="en-US" dirty="0"/>
              <a:t>Academic institutions </a:t>
            </a:r>
          </a:p>
        </p:txBody>
      </p:sp>
      <p:sp>
        <p:nvSpPr>
          <p:cNvPr id="3" name="Content Placeholder 2">
            <a:extLst>
              <a:ext uri="{FF2B5EF4-FFF2-40B4-BE49-F238E27FC236}">
                <a16:creationId xmlns:a16="http://schemas.microsoft.com/office/drawing/2014/main" id="{7B1073E0-A2B3-3087-A392-63249FB37F0D}"/>
              </a:ext>
            </a:extLst>
          </p:cNvPr>
          <p:cNvSpPr>
            <a:spLocks noGrp="1"/>
          </p:cNvSpPr>
          <p:nvPr>
            <p:ph idx="1"/>
          </p:nvPr>
        </p:nvSpPr>
        <p:spPr/>
        <p:txBody>
          <a:bodyPr>
            <a:normAutofit/>
          </a:bodyPr>
          <a:lstStyle/>
          <a:p>
            <a:r>
              <a:rPr lang="en-US" sz="2800" dirty="0"/>
              <a:t>Widely adopted by schools and colleges.</a:t>
            </a:r>
          </a:p>
          <a:p>
            <a:r>
              <a:rPr lang="en-US" sz="2800" dirty="0"/>
              <a:t>Course outlines, handouts, faculty materials.</a:t>
            </a:r>
          </a:p>
          <a:p>
            <a:r>
              <a:rPr lang="en-US" sz="2800" dirty="0"/>
              <a:t>Assignments, essays, research paper.</a:t>
            </a:r>
          </a:p>
          <a:p>
            <a:endParaRPr lang="en-US" sz="2800" dirty="0"/>
          </a:p>
        </p:txBody>
      </p:sp>
    </p:spTree>
    <p:extLst>
      <p:ext uri="{BB962C8B-B14F-4D97-AF65-F5344CB8AC3E}">
        <p14:creationId xmlns:p14="http://schemas.microsoft.com/office/powerpoint/2010/main" val="20537068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4892-495A-DEDC-DEEB-AF7356F480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3B457C-E336-2F8A-0362-428855D0A70A}"/>
              </a:ext>
            </a:extLst>
          </p:cNvPr>
          <p:cNvSpPr>
            <a:spLocks noGrp="1"/>
          </p:cNvSpPr>
          <p:nvPr>
            <p:ph idx="1"/>
          </p:nvPr>
        </p:nvSpPr>
        <p:spPr/>
        <p:txBody>
          <a:bodyPr>
            <a:normAutofit/>
          </a:bodyPr>
          <a:lstStyle/>
          <a:p>
            <a:r>
              <a:rPr lang="en-US" sz="2800" dirty="0"/>
              <a:t>As remote work is becoming more and more common as the time is evolving, the use of word is becoming more and more common and important both for personal and professional documentation. Having the knowledge about Microsoft word is a valuable skill to have.</a:t>
            </a:r>
          </a:p>
        </p:txBody>
      </p:sp>
      <p:pic>
        <p:nvPicPr>
          <p:cNvPr id="1030" name="Picture 6" descr="Free Word Logo Icon - Free Download Logos Logo Icons | IconScout">
            <a:extLst>
              <a:ext uri="{FF2B5EF4-FFF2-40B4-BE49-F238E27FC236}">
                <a16:creationId xmlns:a16="http://schemas.microsoft.com/office/drawing/2014/main" id="{5DC0790B-31AA-4FBB-2F6F-45E3BDAB3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7516" y="354129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576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385A-FE6D-14AA-186C-2A879B301612}"/>
              </a:ext>
            </a:extLst>
          </p:cNvPr>
          <p:cNvSpPr>
            <a:spLocks noGrp="1"/>
          </p:cNvSpPr>
          <p:nvPr>
            <p:ph type="title"/>
          </p:nvPr>
        </p:nvSpPr>
        <p:spPr>
          <a:xfrm>
            <a:off x="1066800" y="2297390"/>
            <a:ext cx="10058400" cy="1609344"/>
          </a:xfrm>
        </p:spPr>
        <p:txBody>
          <a:bodyPr>
            <a:normAutofit fontScale="90000"/>
          </a:bodyPr>
          <a:lstStyle/>
          <a:p>
            <a:pPr algn="ctr"/>
            <a:r>
              <a:rPr lang="en-US" sz="8000" dirty="0"/>
              <a:t>THANKYOU.</a:t>
            </a:r>
            <a:br>
              <a:rPr lang="en-US" dirty="0"/>
            </a:br>
            <a:r>
              <a:rPr lang="en-US" dirty="0"/>
              <a:t>for queries reach out to </a:t>
            </a:r>
            <a:r>
              <a:rPr lang="en-US" dirty="0" err="1"/>
              <a:t>Jibran's</a:t>
            </a:r>
            <a:r>
              <a:rPr lang="en-US" dirty="0"/>
              <a:t> socials</a:t>
            </a:r>
          </a:p>
        </p:txBody>
      </p:sp>
    </p:spTree>
    <p:extLst>
      <p:ext uri="{BB962C8B-B14F-4D97-AF65-F5344CB8AC3E}">
        <p14:creationId xmlns:p14="http://schemas.microsoft.com/office/powerpoint/2010/main" val="25632500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43</TotalTime>
  <Words>254</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MICROSOFT WORD</vt:lpstr>
      <vt:lpstr>WHEN TO USE MICROSOFT WORD</vt:lpstr>
      <vt:lpstr>ACADEMIC WRITING</vt:lpstr>
      <vt:lpstr>Professional/Business use</vt:lpstr>
      <vt:lpstr>WHERE IS MICROSOFT WORD USED</vt:lpstr>
      <vt:lpstr>Workplace</vt:lpstr>
      <vt:lpstr>Academic institutions </vt:lpstr>
      <vt:lpstr>CONCLUSION</vt:lpstr>
      <vt:lpstr>THANKYOU. for queries reach out to Jibran's socials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Maaz Arshad Akhund</dc:creator>
  <cp:lastModifiedBy>Maaz Arshad Akhund</cp:lastModifiedBy>
  <cp:revision>7</cp:revision>
  <dcterms:created xsi:type="dcterms:W3CDTF">2024-10-13T12:02:54Z</dcterms:created>
  <dcterms:modified xsi:type="dcterms:W3CDTF">2024-10-13T13:06:20Z</dcterms:modified>
</cp:coreProperties>
</file>