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7B93-2FDC-454A-8310-03E9E98E2C8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193B-6600-4B35-84DC-4666F8EFA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9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7B93-2FDC-454A-8310-03E9E98E2C8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193B-6600-4B35-84DC-4666F8EFA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8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7B93-2FDC-454A-8310-03E9E98E2C8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193B-6600-4B35-84DC-4666F8EFA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7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7B93-2FDC-454A-8310-03E9E98E2C8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193B-6600-4B35-84DC-4666F8EFA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5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7B93-2FDC-454A-8310-03E9E98E2C8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193B-6600-4B35-84DC-4666F8EFA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7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7B93-2FDC-454A-8310-03E9E98E2C8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193B-6600-4B35-84DC-4666F8EFA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4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7B93-2FDC-454A-8310-03E9E98E2C8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193B-6600-4B35-84DC-4666F8EFA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7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7B93-2FDC-454A-8310-03E9E98E2C8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193B-6600-4B35-84DC-4666F8EFA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2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7B93-2FDC-454A-8310-03E9E98E2C8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193B-6600-4B35-84DC-4666F8EFA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1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7B93-2FDC-454A-8310-03E9E98E2C8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193B-6600-4B35-84DC-4666F8EFA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1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7B93-2FDC-454A-8310-03E9E98E2C8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193B-6600-4B35-84DC-4666F8EFA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3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E7B93-2FDC-454A-8310-03E9E98E2C8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7193B-6600-4B35-84DC-4666F8EFA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5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DATA ANALYST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Maaz Ahmed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69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5959" y="630550"/>
            <a:ext cx="6096000" cy="172354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6600" dirty="0" smtClean="0">
                <a:solidFill>
                  <a:srgbClr val="0070C0"/>
                </a:solidFill>
              </a:rPr>
              <a:t>SINDH</a:t>
            </a:r>
            <a:endParaRPr lang="en-US" sz="6600" dirty="0">
              <a:solidFill>
                <a:srgbClr val="0070C0"/>
              </a:solidFill>
            </a:endParaRPr>
          </a:p>
          <a:p>
            <a:pPr algn="ctr"/>
            <a:r>
              <a:rPr lang="en-US" sz="4000" dirty="0" smtClean="0">
                <a:solidFill>
                  <a:srgbClr val="0070C0"/>
                </a:solidFill>
              </a:rPr>
              <a:t>32858</a:t>
            </a:r>
            <a:endParaRPr lang="en-US" sz="40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32" y="2526691"/>
            <a:ext cx="10825654" cy="412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4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COVID CASES MONTHLY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6745"/>
            <a:ext cx="8967952" cy="5147523"/>
          </a:xfrm>
        </p:spPr>
      </p:pic>
    </p:spTree>
    <p:extLst>
      <p:ext uri="{BB962C8B-B14F-4D97-AF65-F5344CB8AC3E}">
        <p14:creationId xmlns:p14="http://schemas.microsoft.com/office/powerpoint/2010/main" val="89302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7806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DASHBOARD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78068"/>
            <a:ext cx="9819291" cy="6151325"/>
          </a:xfrm>
        </p:spPr>
      </p:pic>
    </p:spTree>
    <p:extLst>
      <p:ext uri="{BB962C8B-B14F-4D97-AF65-F5344CB8AC3E}">
        <p14:creationId xmlns:p14="http://schemas.microsoft.com/office/powerpoint/2010/main" val="361983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6262" y="2427890"/>
            <a:ext cx="62851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0070C0"/>
                </a:solidFill>
              </a:rPr>
              <a:t>THANK YOU!</a:t>
            </a:r>
            <a:endParaRPr lang="en-US" sz="6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22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CRIME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REPORT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DATA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738" y="1324302"/>
            <a:ext cx="8040414" cy="5381297"/>
          </a:xfrm>
        </p:spPr>
      </p:pic>
    </p:spTree>
    <p:extLst>
      <p:ext uri="{BB962C8B-B14F-4D97-AF65-F5344CB8AC3E}">
        <p14:creationId xmlns:p14="http://schemas.microsoft.com/office/powerpoint/2010/main" val="133545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55" y="493985"/>
            <a:ext cx="11708524" cy="2196663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 smtClean="0">
                <a:solidFill>
                  <a:srgbClr val="0070C0"/>
                </a:solidFill>
              </a:rPr>
              <a:t>PUNJAB</a:t>
            </a:r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0070C0"/>
                </a:solidFill>
              </a:rPr>
              <a:t>1307192</a:t>
            </a:r>
            <a:endParaRPr lang="en-US" sz="40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5" y="2690648"/>
            <a:ext cx="11950262" cy="410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7655" y="655058"/>
            <a:ext cx="11950262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 smtClean="0">
                <a:solidFill>
                  <a:srgbClr val="0070C0"/>
                </a:solidFill>
              </a:rPr>
              <a:t>RAILWAYS</a:t>
            </a:r>
          </a:p>
          <a:p>
            <a:pPr algn="ctr"/>
            <a:r>
              <a:rPr lang="en-US" sz="4000" dirty="0" smtClean="0">
                <a:solidFill>
                  <a:srgbClr val="0070C0"/>
                </a:solidFill>
              </a:rPr>
              <a:t>5137</a:t>
            </a:r>
            <a:endParaRPr lang="en-US" sz="4000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5" y="2690648"/>
            <a:ext cx="11950262" cy="410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9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CRIME RATE YEARLY 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5887"/>
            <a:ext cx="8431924" cy="4946209"/>
          </a:xfrm>
        </p:spPr>
      </p:pic>
    </p:spTree>
    <p:extLst>
      <p:ext uri="{BB962C8B-B14F-4D97-AF65-F5344CB8AC3E}">
        <p14:creationId xmlns:p14="http://schemas.microsoft.com/office/powerpoint/2010/main" val="420116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CRIME RATE PER OFFENCE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99624"/>
            <a:ext cx="7107621" cy="4533313"/>
          </a:xfrm>
        </p:spPr>
      </p:pic>
    </p:spTree>
    <p:extLst>
      <p:ext uri="{BB962C8B-B14F-4D97-AF65-F5344CB8AC3E}">
        <p14:creationId xmlns:p14="http://schemas.microsoft.com/office/powerpoint/2010/main" val="307138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28" y="58627"/>
            <a:ext cx="10040006" cy="5614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DASHBOARD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0112"/>
            <a:ext cx="9966434" cy="6159060"/>
          </a:xfrm>
        </p:spPr>
      </p:pic>
    </p:spTree>
    <p:extLst>
      <p:ext uri="{BB962C8B-B14F-4D97-AF65-F5344CB8AC3E}">
        <p14:creationId xmlns:p14="http://schemas.microsoft.com/office/powerpoint/2010/main" val="45969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COVID-19 PAKISTAN DATA (2020)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56903"/>
            <a:ext cx="8546251" cy="4528890"/>
          </a:xfrm>
        </p:spPr>
      </p:pic>
    </p:spTree>
    <p:extLst>
      <p:ext uri="{BB962C8B-B14F-4D97-AF65-F5344CB8AC3E}">
        <p14:creationId xmlns:p14="http://schemas.microsoft.com/office/powerpoint/2010/main" val="43789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4220" y="655059"/>
            <a:ext cx="6096000" cy="172354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6600" dirty="0" smtClean="0">
                <a:solidFill>
                  <a:srgbClr val="0070C0"/>
                </a:solidFill>
              </a:rPr>
              <a:t>KARACHI</a:t>
            </a:r>
          </a:p>
          <a:p>
            <a:pPr algn="ctr"/>
            <a:r>
              <a:rPr lang="en-US" sz="4000" dirty="0" smtClean="0">
                <a:solidFill>
                  <a:srgbClr val="0070C0"/>
                </a:solidFill>
              </a:rPr>
              <a:t>29346</a:t>
            </a:r>
            <a:endParaRPr lang="en-US" sz="40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4" y="2378608"/>
            <a:ext cx="12116516" cy="426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6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36</Words>
  <Application>Microsoft Office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DATA ANALYST </vt:lpstr>
      <vt:lpstr>CRIME REPORT DATA</vt:lpstr>
      <vt:lpstr>PowerPoint Presentation</vt:lpstr>
      <vt:lpstr>PowerPoint Presentation</vt:lpstr>
      <vt:lpstr>CRIME RATE YEARLY </vt:lpstr>
      <vt:lpstr>CRIME RATE PER OFFENCE</vt:lpstr>
      <vt:lpstr>DASHBOARD</vt:lpstr>
      <vt:lpstr>COVID-19 PAKISTAN DATA (2020)</vt:lpstr>
      <vt:lpstr>PowerPoint Presentation</vt:lpstr>
      <vt:lpstr>PowerPoint Presentation</vt:lpstr>
      <vt:lpstr>COVID CASES MONTHLY</vt:lpstr>
      <vt:lpstr>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ANALYST</dc:title>
  <dc:creator>Maaz Ahmed</dc:creator>
  <cp:lastModifiedBy>Maaz Ahmed</cp:lastModifiedBy>
  <cp:revision>6</cp:revision>
  <dcterms:created xsi:type="dcterms:W3CDTF">2021-10-10T12:15:37Z</dcterms:created>
  <dcterms:modified xsi:type="dcterms:W3CDTF">2021-10-10T15:45:36Z</dcterms:modified>
</cp:coreProperties>
</file>