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E20C-AA07-42A6-BFC3-D818AAA3BB0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3597-E12B-4119-BF2F-BDCA00FB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9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E20C-AA07-42A6-BFC3-D818AAA3BB0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3597-E12B-4119-BF2F-BDCA00FB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3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E20C-AA07-42A6-BFC3-D818AAA3BB0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3597-E12B-4119-BF2F-BDCA00FB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E20C-AA07-42A6-BFC3-D818AAA3BB0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3597-E12B-4119-BF2F-BDCA00FB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1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E20C-AA07-42A6-BFC3-D818AAA3BB0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3597-E12B-4119-BF2F-BDCA00FB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E20C-AA07-42A6-BFC3-D818AAA3BB0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3597-E12B-4119-BF2F-BDCA00FB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6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E20C-AA07-42A6-BFC3-D818AAA3BB0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3597-E12B-4119-BF2F-BDCA00FB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E20C-AA07-42A6-BFC3-D818AAA3BB0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3597-E12B-4119-BF2F-BDCA00FB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9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E20C-AA07-42A6-BFC3-D818AAA3BB0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3597-E12B-4119-BF2F-BDCA00FB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4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E20C-AA07-42A6-BFC3-D818AAA3BB0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3597-E12B-4119-BF2F-BDCA00FB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2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E20C-AA07-42A6-BFC3-D818AAA3BB0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3597-E12B-4119-BF2F-BDCA00FB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E20C-AA07-42A6-BFC3-D818AAA3BB0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3597-E12B-4119-BF2F-BDCA00FB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trends in Recipe and Ingredients used by Bohra Community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0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5032084"/>
          </a:xfrm>
        </p:spPr>
      </p:pic>
    </p:spTree>
    <p:extLst>
      <p:ext uri="{BB962C8B-B14F-4D97-AF65-F5344CB8AC3E}">
        <p14:creationId xmlns:p14="http://schemas.microsoft.com/office/powerpoint/2010/main" val="67158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74570"/>
          </a:xfrm>
        </p:spPr>
      </p:pic>
    </p:spTree>
    <p:extLst>
      <p:ext uri="{BB962C8B-B14F-4D97-AF65-F5344CB8AC3E}">
        <p14:creationId xmlns:p14="http://schemas.microsoft.com/office/powerpoint/2010/main" val="376583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Degree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929053"/>
          </a:xfrm>
        </p:spPr>
      </p:pic>
    </p:spTree>
    <p:extLst>
      <p:ext uri="{BB962C8B-B14F-4D97-AF65-F5344CB8AC3E}">
        <p14:creationId xmlns:p14="http://schemas.microsoft.com/office/powerpoint/2010/main" val="363821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 find that Hub Represents the importance of  nodes with respect to inventory</a:t>
            </a:r>
            <a:r>
              <a:rPr lang="en-US" dirty="0" smtClean="0"/>
              <a:t>.</a:t>
            </a:r>
          </a:p>
          <a:p>
            <a:r>
              <a:rPr lang="en-US" sz="2200" dirty="0"/>
              <a:t>EVA (Cooking Oil  liter </a:t>
            </a:r>
            <a:r>
              <a:rPr lang="en-US" sz="2200" dirty="0" err="1"/>
              <a:t>Pkt</a:t>
            </a:r>
            <a:r>
              <a:rPr lang="en-US" sz="2200" dirty="0"/>
              <a:t>)</a:t>
            </a:r>
          </a:p>
          <a:p>
            <a:r>
              <a:rPr lang="en-US" sz="2200" dirty="0"/>
              <a:t>SALT</a:t>
            </a:r>
          </a:p>
          <a:p>
            <a:r>
              <a:rPr lang="en-US" sz="2200" dirty="0"/>
              <a:t>CUMMIN SEEDS - ZEERA</a:t>
            </a:r>
          </a:p>
          <a:p>
            <a:r>
              <a:rPr lang="en-US" sz="2200" dirty="0"/>
              <a:t>GARLIC PASTE  LEHSAN PASTE</a:t>
            </a:r>
          </a:p>
          <a:p>
            <a:r>
              <a:rPr lang="en-US" sz="2200" dirty="0"/>
              <a:t>GINGER PASTE  ADRAK PASTE</a:t>
            </a:r>
          </a:p>
          <a:p>
            <a:r>
              <a:rPr lang="en-US" sz="2200" dirty="0"/>
              <a:t>CHICKEN POWDER</a:t>
            </a:r>
          </a:p>
          <a:p>
            <a:r>
              <a:rPr lang="en-US" sz="2200" dirty="0"/>
              <a:t>CUMMIN POWDER - ZEERA</a:t>
            </a:r>
          </a:p>
          <a:p>
            <a:r>
              <a:rPr lang="en-US" sz="2200" dirty="0"/>
              <a:t>CORIANDER POWDER - DHANIA</a:t>
            </a:r>
          </a:p>
          <a:p>
            <a:r>
              <a:rPr lang="en-US" sz="2200" dirty="0"/>
              <a:t>TURMERIC POWDER - HALDI</a:t>
            </a:r>
          </a:p>
          <a:p>
            <a:r>
              <a:rPr lang="en-US" sz="2200" dirty="0"/>
              <a:t>TOMATO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095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4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see Recipe and its relationship with Ingredient a graph can be set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167" t="22133" r="167" b="34609"/>
          <a:stretch/>
        </p:blipFill>
        <p:spPr>
          <a:xfrm>
            <a:off x="1826742" y="2859109"/>
            <a:ext cx="8538516" cy="320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7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Graph can be used to find out interesting facts. Some Research about the Food Pattern are </a:t>
            </a:r>
          </a:p>
          <a:p>
            <a:r>
              <a:rPr lang="en-US" dirty="0" smtClean="0"/>
              <a:t>To Find out person region based on the food it eats.( Paper : You Are What You Eat Exploring Rich Recipe Information for Cross-Region Food Analysis)</a:t>
            </a:r>
          </a:p>
          <a:p>
            <a:r>
              <a:rPr lang="en-US" dirty="0" smtClean="0"/>
              <a:t>Recipe generation based on available ingredients in kitchen. (Paper : Characterize ingredient network for recipe suggestion)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5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What are the </a:t>
            </a:r>
            <a:r>
              <a:rPr lang="en-US" dirty="0" smtClean="0"/>
              <a:t>goals?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get such pattern which can identify Important </a:t>
            </a:r>
            <a:r>
              <a:rPr lang="en-US" dirty="0" smtClean="0"/>
              <a:t>ingredient</a:t>
            </a:r>
            <a:r>
              <a:rPr lang="en-US" dirty="0"/>
              <a:t> </a:t>
            </a:r>
            <a:r>
              <a:rPr lang="en-US" dirty="0" smtClean="0"/>
              <a:t>to help in better Inventory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0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did you gather data and describe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got that data of Bohra Community </a:t>
            </a:r>
            <a:r>
              <a:rPr lang="en-US" dirty="0" err="1" smtClean="0"/>
              <a:t>Jammat</a:t>
            </a:r>
            <a:r>
              <a:rPr lang="en-US" dirty="0" smtClean="0"/>
              <a:t> </a:t>
            </a:r>
            <a:r>
              <a:rPr lang="en-US" dirty="0" err="1" smtClean="0"/>
              <a:t>Kahana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5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599" cy="4890416"/>
          </a:xfrm>
        </p:spPr>
      </p:pic>
    </p:spTree>
    <p:extLst>
      <p:ext uri="{BB962C8B-B14F-4D97-AF65-F5344CB8AC3E}">
        <p14:creationId xmlns:p14="http://schemas.microsoft.com/office/powerpoint/2010/main" val="124160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43456" cy="5044963"/>
          </a:xfrm>
        </p:spPr>
      </p:pic>
    </p:spTree>
    <p:extLst>
      <p:ext uri="{BB962C8B-B14F-4D97-AF65-F5344CB8AC3E}">
        <p14:creationId xmlns:p14="http://schemas.microsoft.com/office/powerpoint/2010/main" val="240946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191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Analyzing the trends in Recipe and Ingredients used by Bohra Community</vt:lpstr>
      <vt:lpstr>Introduction</vt:lpstr>
      <vt:lpstr>Why this project?</vt:lpstr>
      <vt:lpstr>Why this project?</vt:lpstr>
      <vt:lpstr> What are the goals?</vt:lpstr>
      <vt:lpstr>How did you gather data and describe the data</vt:lpstr>
      <vt:lpstr>Data Visualization</vt:lpstr>
      <vt:lpstr>Authority</vt:lpstr>
      <vt:lpstr>Hub</vt:lpstr>
      <vt:lpstr>Closeness</vt:lpstr>
      <vt:lpstr>Modularity</vt:lpstr>
      <vt:lpstr>In Degree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trends in Recipe and Ingredients used by Bohra Community</dc:title>
  <dc:creator>Maaz Anzar</dc:creator>
  <cp:lastModifiedBy>Maaz Anzar</cp:lastModifiedBy>
  <cp:revision>11</cp:revision>
  <dcterms:created xsi:type="dcterms:W3CDTF">2021-10-22T13:06:07Z</dcterms:created>
  <dcterms:modified xsi:type="dcterms:W3CDTF">2021-10-22T16:21:42Z</dcterms:modified>
</cp:coreProperties>
</file>