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4" r:id="rId3"/>
    <p:sldId id="265" r:id="rId4"/>
    <p:sldId id="266" r:id="rId5"/>
    <p:sldId id="267" r:id="rId6"/>
    <p:sldId id="261" r:id="rId7"/>
    <p:sldId id="256" r:id="rId8"/>
    <p:sldId id="258" r:id="rId9"/>
    <p:sldId id="259" r:id="rId10"/>
    <p:sldId id="270" r:id="rId11"/>
    <p:sldId id="262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14E8-7C9A-4B44-86D7-407FF4F4BAC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B7D9-C1C7-4D0A-80D3-3751DC4FA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1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14E8-7C9A-4B44-86D7-407FF4F4BAC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B7D9-C1C7-4D0A-80D3-3751DC4FA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7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14E8-7C9A-4B44-86D7-407FF4F4BAC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B7D9-C1C7-4D0A-80D3-3751DC4FA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0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14E8-7C9A-4B44-86D7-407FF4F4BAC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B7D9-C1C7-4D0A-80D3-3751DC4FA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9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14E8-7C9A-4B44-86D7-407FF4F4BAC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B7D9-C1C7-4D0A-80D3-3751DC4FA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9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14E8-7C9A-4B44-86D7-407FF4F4BAC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B7D9-C1C7-4D0A-80D3-3751DC4FA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7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14E8-7C9A-4B44-86D7-407FF4F4BAC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B7D9-C1C7-4D0A-80D3-3751DC4FA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4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14E8-7C9A-4B44-86D7-407FF4F4BAC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B7D9-C1C7-4D0A-80D3-3751DC4FA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7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14E8-7C9A-4B44-86D7-407FF4F4BAC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B7D9-C1C7-4D0A-80D3-3751DC4FA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4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14E8-7C9A-4B44-86D7-407FF4F4BAC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B7D9-C1C7-4D0A-80D3-3751DC4FA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9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14E8-7C9A-4B44-86D7-407FF4F4BAC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B7D9-C1C7-4D0A-80D3-3751DC4FA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4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B14E8-7C9A-4B44-86D7-407FF4F4BAC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DB7D9-C1C7-4D0A-80D3-3751DC4FA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0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IDM CHALLENGE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MAAZ ADNAN 22763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91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6268" y="1759131"/>
            <a:ext cx="1167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Gradient boosting </a:t>
            </a:r>
            <a:r>
              <a:rPr lang="en-US" dirty="0" err="1" smtClean="0"/>
              <a:t>regressor</a:t>
            </a:r>
            <a:r>
              <a:rPr lang="en-US" dirty="0" smtClean="0"/>
              <a:t> using </a:t>
            </a:r>
            <a:r>
              <a:rPr lang="en-US" dirty="0" smtClean="0"/>
              <a:t>one </a:t>
            </a:r>
            <a:r>
              <a:rPr lang="en-US" dirty="0" smtClean="0"/>
              <a:t>hot </a:t>
            </a:r>
            <a:r>
              <a:rPr lang="en-US" dirty="0" smtClean="0"/>
              <a:t>encoding and </a:t>
            </a:r>
            <a:r>
              <a:rPr lang="en-US" dirty="0"/>
              <a:t>dropping highly correlated x </a:t>
            </a:r>
            <a:r>
              <a:rPr lang="en-US" dirty="0" err="1"/>
              <a:t>vals</a:t>
            </a: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14994" y="174171"/>
            <a:ext cx="995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Gradient Boosting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7370"/>
          <a:stretch/>
        </p:blipFill>
        <p:spPr>
          <a:xfrm>
            <a:off x="5381898" y="2445638"/>
            <a:ext cx="6810102" cy="4412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04161"/>
            <a:ext cx="5487466" cy="405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49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26373"/>
          <a:stretch/>
        </p:blipFill>
        <p:spPr>
          <a:xfrm>
            <a:off x="5257783" y="2699656"/>
            <a:ext cx="6646833" cy="40252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4" y="2699656"/>
            <a:ext cx="5167159" cy="40252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6268" y="966651"/>
            <a:ext cx="1167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Gradient boosting </a:t>
            </a:r>
            <a:r>
              <a:rPr lang="en-US" dirty="0" err="1" smtClean="0"/>
              <a:t>regressor</a:t>
            </a:r>
            <a:r>
              <a:rPr lang="en-US" dirty="0" smtClean="0"/>
              <a:t> using polynomial interaction, dropping highly correlated x </a:t>
            </a:r>
            <a:r>
              <a:rPr lang="en-US" dirty="0" err="1" smtClean="0"/>
              <a:t>vals</a:t>
            </a:r>
            <a:r>
              <a:rPr lang="en-US" dirty="0" smtClean="0"/>
              <a:t> and one hot encoding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348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937" y="3166528"/>
            <a:ext cx="8207451" cy="29110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68771" y="2412274"/>
            <a:ext cx="1167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error for any polynomial above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02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937" y="3166528"/>
            <a:ext cx="8207451" cy="29110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5971" y="322217"/>
            <a:ext cx="1167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</a:t>
            </a:r>
            <a:r>
              <a:rPr lang="en-US" dirty="0" smtClean="0"/>
              <a:t>error for backward regression also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27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317" y="2761645"/>
            <a:ext cx="5450626" cy="36565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74" y="2761645"/>
            <a:ext cx="5768840" cy="38179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9374" y="1811383"/>
            <a:ext cx="1167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Linear Regression by simply removing all string columns and using all other value columns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14994" y="174171"/>
            <a:ext cx="995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Linear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42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317" y="2761645"/>
            <a:ext cx="5450626" cy="36565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5971" y="322217"/>
            <a:ext cx="1167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Regression by simply using all columns and doing one hot encoding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17" y="1375954"/>
            <a:ext cx="5816386" cy="49818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15104"/>
            <a:ext cx="5753599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2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317" y="2761645"/>
            <a:ext cx="5450626" cy="36565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5971" y="322217"/>
            <a:ext cx="1167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Regression by doing one hot encoding and replacing missing values with mean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17" y="1375954"/>
            <a:ext cx="5816386" cy="49818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71" y="2981298"/>
            <a:ext cx="5266477" cy="3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4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3042" y="182881"/>
            <a:ext cx="11675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Forward Regression by doing one hot encoding and replacing missing values with mean</a:t>
            </a:r>
          </a:p>
          <a:p>
            <a:r>
              <a:rPr lang="en-US" dirty="0" smtClean="0"/>
              <a:t>Different values for feature selectio</a:t>
            </a:r>
            <a:r>
              <a:rPr lang="en-US" dirty="0" smtClean="0"/>
              <a:t>n were used for forward selection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2" y="1863634"/>
            <a:ext cx="6516101" cy="46238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540" y="1664549"/>
            <a:ext cx="5654530" cy="502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0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07" y="3875314"/>
            <a:ext cx="3194124" cy="2675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772" y="4561565"/>
            <a:ext cx="6636470" cy="21414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061" y="2215150"/>
            <a:ext cx="6911939" cy="21490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6510" y="1371430"/>
            <a:ext cx="11675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Random forest regression by dropping  highly correlated columns in x, dropping cols not correlated with y and then using one hot encoding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14994" y="174171"/>
            <a:ext cx="995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Random Forest </a:t>
            </a:r>
            <a:r>
              <a:rPr lang="en-US" dirty="0" err="1" smtClean="0"/>
              <a:t>Regressor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12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95" y="1244066"/>
            <a:ext cx="11583404" cy="39170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0926" y="478971"/>
            <a:ext cx="1153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FOREST REGRESSOR, WITH ONE HOT ENCODING OF STRING VARIABLES , SCORE =1982922.83113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95" y="5342646"/>
            <a:ext cx="10752752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73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95" y="1244066"/>
            <a:ext cx="11583404" cy="39170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0926" y="478971"/>
            <a:ext cx="1153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FOREST REGRESSOR, WITH ONE HOT ENCODING OF STRING VARIABLES , SCORE =1793601.83113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95" y="5417695"/>
            <a:ext cx="10447925" cy="144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02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71" y="2063932"/>
            <a:ext cx="5951736" cy="42989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298" y="2063932"/>
            <a:ext cx="5791702" cy="40355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5971" y="1349829"/>
            <a:ext cx="1167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Decision tree regression by dropping non correlated columns and then using one hot encoding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76888" y="191588"/>
            <a:ext cx="995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572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188</Words>
  <Application>Microsoft Office PowerPoint</Application>
  <PresentationFormat>Widescreen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IDM CHALLENGE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23</cp:revision>
  <dcterms:created xsi:type="dcterms:W3CDTF">2022-11-16T19:02:44Z</dcterms:created>
  <dcterms:modified xsi:type="dcterms:W3CDTF">2022-11-20T11:45:08Z</dcterms:modified>
</cp:coreProperties>
</file>