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72" r:id="rId7"/>
    <p:sldId id="258" r:id="rId8"/>
    <p:sldId id="27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281052"/>
            <a:ext cx="5694218" cy="1719333"/>
          </a:xfrm>
        </p:spPr>
        <p:txBody>
          <a:bodyPr/>
          <a:lstStyle/>
          <a:p>
            <a:r>
              <a:rPr lang="en-US" sz="4800" dirty="0"/>
              <a:t>Movie </a:t>
            </a:r>
            <a:br>
              <a:rPr lang="en-US" sz="4800" dirty="0"/>
            </a:br>
            <a:r>
              <a:rPr lang="en-US" sz="4800" dirty="0"/>
              <a:t>recommendation </a:t>
            </a:r>
            <a:br>
              <a:rPr lang="en-US" sz="4800" dirty="0"/>
            </a:br>
            <a:r>
              <a:rPr lang="en-US" sz="48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5823" y="6168781"/>
            <a:ext cx="1758141" cy="396660"/>
          </a:xfrm>
        </p:spPr>
        <p:txBody>
          <a:bodyPr>
            <a:normAutofit/>
          </a:bodyPr>
          <a:lstStyle/>
          <a:p>
            <a:r>
              <a:rPr lang="en-US" sz="2000" dirty="0"/>
              <a:t>Maaz Saad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68" y="820334"/>
            <a:ext cx="4412673" cy="70903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F30A894-F6D3-F4F8-1ADF-A336DFF2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66" y="595745"/>
            <a:ext cx="6435436" cy="337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4C11616-8562-4CFD-8B6D-43928151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1" y="2620067"/>
            <a:ext cx="5159170" cy="27085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27E7DC96-1F81-49D7-F64C-7BD0C1B6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10" y="3881203"/>
            <a:ext cx="4616970" cy="230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0396F4-9244-5701-9B41-E7D2630F5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371" y="5980109"/>
            <a:ext cx="377242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60F4-9AC9-E93D-DE0F-926ED35E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766218"/>
            <a:ext cx="6172200" cy="1325563"/>
          </a:xfrm>
        </p:spPr>
        <p:txBody>
          <a:bodyPr/>
          <a:lstStyle/>
          <a:p>
            <a:r>
              <a:rPr lang="en-US" dirty="0"/>
              <a:t>Walkthrough of the movie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9130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" y="-380678"/>
            <a:ext cx="5111750" cy="1204912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4563CB7-A0D4-81FB-657A-255A14F8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" y="4263492"/>
            <a:ext cx="8202170" cy="229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D5336C-0987-BBA0-F769-B0AC6C99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19" y="1018197"/>
            <a:ext cx="4120795" cy="3051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B8F-A3BB-BCB3-95E9-1CFC6CA0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547" y="3104096"/>
            <a:ext cx="2724931" cy="64980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46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91591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{824AF339-C7C7-4C91-8CF0-0B6868097B77}tf67328976_win32</Template>
  <TotalTime>152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Movie  recommendation  system</vt:lpstr>
      <vt:lpstr>Project Overview</vt:lpstr>
      <vt:lpstr>Walkthrough of the movie recommendation system</vt:lpstr>
      <vt:lpstr>Ethical considerations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 recommendation  system</dc:title>
  <dc:creator>Maaz Saad</dc:creator>
  <cp:lastModifiedBy>Maaz Saad</cp:lastModifiedBy>
  <cp:revision>2</cp:revision>
  <dcterms:created xsi:type="dcterms:W3CDTF">2023-04-04T00:30:07Z</dcterms:created>
  <dcterms:modified xsi:type="dcterms:W3CDTF">2023-04-04T03:02:34Z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