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b31056c72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b31056c72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b31056c72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b31056c72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b31056c72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b31056c72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Marketing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Maaz Ul Haq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Marketing?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Marketing is the process of promoting and selling products or services by creating awareness, generating interest, and convincing people to buy.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Do Marketing?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Increase Sales: </a:t>
            </a:r>
            <a:r>
              <a:rPr lang="en" dirty="0"/>
              <a:t>To sell more products or services.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Build Brand Awareness: </a:t>
            </a:r>
            <a:r>
              <a:rPr lang="en" dirty="0"/>
              <a:t>To make people familiar with a brand.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Create Demand:</a:t>
            </a:r>
            <a:r>
              <a:rPr lang="en" dirty="0"/>
              <a:t> To generate interest and demand for a product.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Customer Engagement: </a:t>
            </a:r>
            <a:r>
              <a:rPr lang="en" dirty="0"/>
              <a:t>To connect with and engage customers.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Vendor announcements</a:t>
            </a:r>
            <a:endParaRPr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News Papers Ads</a:t>
            </a:r>
            <a:endParaRPr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Flyers</a:t>
            </a:r>
            <a:endParaRPr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Wall Paintings Ads</a:t>
            </a:r>
            <a:endParaRPr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Billboards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Digital Marketing?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 using digital channels and technologies to promote products or services.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Examples: promotional sms, emails, media, search engine, web, social media and other digital mediums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</vt:lpstr>
      <vt:lpstr>Material</vt:lpstr>
      <vt:lpstr>Digital Marketing</vt:lpstr>
      <vt:lpstr>What is Marketing?</vt:lpstr>
      <vt:lpstr>Why We Do Marketing?</vt:lpstr>
      <vt:lpstr>Examples</vt:lpstr>
      <vt:lpstr>What is Digital Marketing?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cp:lastModifiedBy>Maaz ul Haq</cp:lastModifiedBy>
  <cp:revision>1</cp:revision>
  <dcterms:modified xsi:type="dcterms:W3CDTF">2024-01-12T08:35:48Z</dcterms:modified>
</cp:coreProperties>
</file>