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A0E9-EC34-410C-8226-58294CDB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AA60A-45B5-4453-A1A8-2F4885680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815E-9336-4E1C-85C2-5CFE0875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A693-8E68-4337-849B-10F5B6B9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4E3C-4E95-45B5-8C96-FE2F5714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091E-E894-4D43-B099-4F4FE7E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C0ABE-5D71-4C5E-82DF-EC8A77E3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166D3-E2FA-475A-A7FA-F242612F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4621-498D-4540-B346-807A67D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E8BB-D386-4AB4-A8AA-3B9B00BB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3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BA923-E49A-45BB-82C6-1DB77D519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F6F36-8E22-48BB-8CDE-9028B1B97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C342-5EB2-45EC-BF8A-EC772A18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6224-5324-4BFF-95C0-F2F186CE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8959-57F3-44F9-BCC3-617FAD1D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4EA9-5902-41F3-BDB1-74309BA6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983F-0DFE-40C8-B669-28FA6CC0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E5BF-1086-4FFE-A3FD-D9EB5A9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3276-0EB7-4426-87F8-2D3FBF2B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88F7-1C2A-4D80-8833-DEDB124F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A7C3-8DA9-4A80-BDFF-BCD3A31D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8E999-9BF4-4F74-B520-71ADC508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3995-082E-4350-ADF9-9853CEFB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52A6-0008-408B-8456-11B400D5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EDB3-3A8B-4AF9-8A75-0DF9D22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8519-CD8C-43C4-8890-D21A34F0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702C-2023-4603-B6C3-A1758C1F4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DA482-1F6C-4C52-992B-F7BB362AA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A239C-8E6F-4664-A1AD-58419BF6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8352-B4A9-44BB-91BD-D16B3908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5D86-4192-4B27-855C-CA3DE581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45B-C0F5-4A24-9762-D8CB6A4F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710C-FF3A-4647-81F8-85EBF3C4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24E79-BBDC-4D1B-9AD0-594E57B1F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9B62D-F5D8-4B44-B5C2-F8B44EB8E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FBFE1-ECCB-45E1-8D6F-463511906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59205-0882-4FA2-82BF-A66B0312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7BE0C-C9AD-496A-B841-41BA3C04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35B1-E768-4C7F-8094-FBEA9A7A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2E9C-2CF2-4198-9702-1FD4A0EB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A17B2-E769-4D64-A16C-C15026C1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A2450-1E89-436D-ACED-39DCC00D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2FEC3-B381-4357-9D30-5F4519C5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A78ED-0F84-4AE2-A16E-F16F4CE8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6B7E8-220F-40A6-97C0-E8CD3640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B1189-AC6F-41B4-8B7D-9862142F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7F8A-B870-445F-BA85-7116E5F5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52E5-864D-4D64-8710-3393DC43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DD949-619D-4942-A55B-DCF2FF60D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5710-F5FE-4733-8018-6D1F0680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8D7C-6270-4787-A8D4-25208B87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E7E4-45F6-424F-8129-87D4235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CF8D-D1F4-404E-9BAF-3FCBFF56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6534D-05D4-43EF-911E-4775306C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7FD81-7E1D-41E4-AF9C-672F1A444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B6E01-DE34-48CA-BF1D-577A947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47B6-039F-42A7-B7CB-73618153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C845-4502-4783-B59A-CDC87619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3E229-4AE5-49FD-AAFA-0780928A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B89C-6209-4613-A75D-79C019504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F6F6-19F2-41CC-8DFD-C0ACEE712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F05DB-8FD4-4608-B04C-66630406D5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0EF5-11A9-45BE-9F2D-B61596D6E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408F-D166-4662-B91B-4D9E7D886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6BDE8-31F7-445A-AB31-4126179D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96C9-AEB7-4C2D-B086-A5357688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C8BE-5446-4317-A6DC-F4EBCF07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AdSense(google)</a:t>
            </a:r>
            <a:r>
              <a:rPr lang="en-US" dirty="0">
                <a:sym typeface="Wingdings" panose="05000000000000000000" pitchFamily="2" charset="2"/>
              </a:rPr>
              <a:t>for taking money from google.</a:t>
            </a:r>
            <a:endParaRPr lang="en-US" dirty="0"/>
          </a:p>
          <a:p>
            <a:r>
              <a:rPr lang="en-US" dirty="0"/>
              <a:t>AdWords(google)</a:t>
            </a:r>
            <a:r>
              <a:rPr lang="en-US" dirty="0">
                <a:sym typeface="Wingdings" panose="05000000000000000000" pitchFamily="2" charset="2"/>
              </a:rPr>
              <a:t>post ads on websites, blogs etc.</a:t>
            </a:r>
            <a:endParaRPr lang="en-US" dirty="0"/>
          </a:p>
          <a:p>
            <a:r>
              <a:rPr lang="en-US" dirty="0"/>
              <a:t>Adverts(FB) </a:t>
            </a:r>
            <a:r>
              <a:rPr lang="en-US" dirty="0">
                <a:sym typeface="Wingdings" panose="05000000000000000000" pitchFamily="2" charset="2"/>
              </a:rPr>
              <a:t>promote page, create ads, targeted ads.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0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6CB0-6E2F-4ECF-8B88-D43ABAB6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Video Ads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88D8-4342-48D8-8833-71427605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Ads </a:t>
            </a:r>
            <a:r>
              <a:rPr lang="en-US"/>
              <a:t>show in </a:t>
            </a:r>
            <a:r>
              <a:rPr lang="en-US" dirty="0"/>
              <a:t>the form of video</a:t>
            </a:r>
          </a:p>
          <a:p>
            <a:r>
              <a:rPr lang="en-US" dirty="0" err="1"/>
              <a:t>Ppc</a:t>
            </a:r>
            <a:r>
              <a:rPr lang="en-US" dirty="0"/>
              <a:t> or </a:t>
            </a:r>
            <a:r>
              <a:rPr lang="en-US" dirty="0" err="1"/>
              <a:t>ppv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to use?</a:t>
            </a:r>
          </a:p>
          <a:p>
            <a:pPr marL="0" indent="0">
              <a:buNone/>
            </a:pPr>
            <a:r>
              <a:rPr lang="en-US" dirty="0"/>
              <a:t>Engaging(</a:t>
            </a:r>
            <a:r>
              <a:rPr lang="en-US" dirty="0" err="1"/>
              <a:t>agr</a:t>
            </a:r>
            <a:r>
              <a:rPr lang="en-US" dirty="0"/>
              <a:t> content </a:t>
            </a:r>
            <a:r>
              <a:rPr lang="en-US" dirty="0" err="1"/>
              <a:t>acha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to user engage </a:t>
            </a:r>
            <a:r>
              <a:rPr lang="en-US" dirty="0" err="1"/>
              <a:t>hoga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to use?</a:t>
            </a:r>
          </a:p>
          <a:p>
            <a:pPr marL="0" indent="0">
              <a:buNone/>
            </a:pPr>
            <a:r>
              <a:rPr lang="en-US" dirty="0"/>
              <a:t>Awareness</a:t>
            </a:r>
          </a:p>
        </p:txBody>
      </p:sp>
    </p:spTree>
    <p:extLst>
      <p:ext uri="{BB962C8B-B14F-4D97-AF65-F5344CB8AC3E}">
        <p14:creationId xmlns:p14="http://schemas.microsoft.com/office/powerpoint/2010/main" val="342134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E51F-5207-4C60-9E90-54D00DC1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Account on Google AdWords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82165-27CE-4B66-9583-563C04C5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5340"/>
            <a:ext cx="8355676" cy="3740627"/>
          </a:xfrm>
        </p:spPr>
      </p:pic>
    </p:spTree>
    <p:extLst>
      <p:ext uri="{BB962C8B-B14F-4D97-AF65-F5344CB8AC3E}">
        <p14:creationId xmlns:p14="http://schemas.microsoft.com/office/powerpoint/2010/main" val="384752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DFBA-FDF8-441A-936F-6A7CF8F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02308-AC3C-464D-B6A6-B5742EF9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7543"/>
            <a:ext cx="10317480" cy="4114246"/>
          </a:xfrm>
        </p:spPr>
      </p:pic>
    </p:spTree>
    <p:extLst>
      <p:ext uri="{BB962C8B-B14F-4D97-AF65-F5344CB8AC3E}">
        <p14:creationId xmlns:p14="http://schemas.microsoft.com/office/powerpoint/2010/main" val="385986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7EB8-A693-4CB3-966E-4C8C114A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684A6-DE49-4FBC-AD90-069B9F02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17" y="1149689"/>
            <a:ext cx="7351766" cy="4558622"/>
          </a:xfrm>
        </p:spPr>
      </p:pic>
    </p:spTree>
    <p:extLst>
      <p:ext uri="{BB962C8B-B14F-4D97-AF65-F5344CB8AC3E}">
        <p14:creationId xmlns:p14="http://schemas.microsoft.com/office/powerpoint/2010/main" val="339752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FC4-A594-4C64-8958-410DCAD6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ads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56439-8A07-4BED-8490-E11682B2E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6" y="2471603"/>
            <a:ext cx="9535412" cy="3097923"/>
          </a:xfrm>
        </p:spPr>
      </p:pic>
    </p:spTree>
    <p:extLst>
      <p:ext uri="{BB962C8B-B14F-4D97-AF65-F5344CB8AC3E}">
        <p14:creationId xmlns:p14="http://schemas.microsoft.com/office/powerpoint/2010/main" val="19366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DBE6-B19C-4CCF-A581-1D0CB2EC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34E3-2381-4410-9893-560040E9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  <a:p>
            <a:r>
              <a:rPr lang="en-US" dirty="0"/>
              <a:t>Auction</a:t>
            </a:r>
          </a:p>
          <a:p>
            <a:r>
              <a:rPr lang="en-US" dirty="0"/>
              <a:t>PPC or </a:t>
            </a:r>
            <a:r>
              <a:rPr lang="en-US" dirty="0" err="1"/>
              <a:t>cpti</a:t>
            </a:r>
            <a:r>
              <a:rPr lang="en-US" dirty="0"/>
              <a:t> (cost/1000 impressions)</a:t>
            </a:r>
          </a:p>
          <a:p>
            <a:r>
              <a:rPr lang="en-US" dirty="0"/>
              <a:t>Text ads, video ads(</a:t>
            </a:r>
            <a:r>
              <a:rPr lang="en-US" dirty="0" err="1"/>
              <a:t>yt</a:t>
            </a:r>
            <a:r>
              <a:rPr lang="en-US" dirty="0"/>
              <a:t>), picture ads</a:t>
            </a:r>
          </a:p>
        </p:txBody>
      </p:sp>
    </p:spTree>
    <p:extLst>
      <p:ext uri="{BB962C8B-B14F-4D97-AF65-F5344CB8AC3E}">
        <p14:creationId xmlns:p14="http://schemas.microsoft.com/office/powerpoint/2010/main" val="150202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3C5-FFE6-40FB-92B7-BEC4FEF1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advertisements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3693-4173-4726-A16E-DD913428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8A29E-ACE0-42BE-83A3-345709625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53" y="2598586"/>
            <a:ext cx="6526876" cy="37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9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FF57-9996-44CC-A2BE-7A3209E7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27E2-3D3F-44F4-B1B7-60090117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5B64A-E3C2-4AE2-90BD-0645B62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51" y="2770039"/>
            <a:ext cx="8021274" cy="320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B412-9968-4DD9-A914-F334D4B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Ads(fb,twitter,insta)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892F-8182-48FD-8107-32E94315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in social media platforms</a:t>
            </a:r>
          </a:p>
        </p:txBody>
      </p:sp>
    </p:spTree>
    <p:extLst>
      <p:ext uri="{BB962C8B-B14F-4D97-AF65-F5344CB8AC3E}">
        <p14:creationId xmlns:p14="http://schemas.microsoft.com/office/powerpoint/2010/main" val="38785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0CB4-88E0-4C0D-AF81-2FE229A8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F171-9E43-4A81-A657-429B0D86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on YouTube.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E8776-C425-4193-9579-6686C2C2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9" y="2626822"/>
            <a:ext cx="9275829" cy="36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CA5B-ED6C-4631-8094-4BD71929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Search Ads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03C9-1382-4C32-9FA5-C1822A68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pay on google AdWords.</a:t>
            </a:r>
          </a:p>
          <a:p>
            <a:r>
              <a:rPr lang="en-US" dirty="0"/>
              <a:t>Enter keywords.</a:t>
            </a:r>
          </a:p>
          <a:p>
            <a:r>
              <a:rPr lang="en-US" dirty="0"/>
              <a:t>Google show ads on google SE.</a:t>
            </a:r>
          </a:p>
          <a:p>
            <a:r>
              <a:rPr lang="en-US" dirty="0"/>
              <a:t>Charge in PPC or </a:t>
            </a:r>
            <a:r>
              <a:rPr lang="en-US" dirty="0" err="1"/>
              <a:t>cpti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5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629B-FD3E-4BB2-8B4D-045228A5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search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E115-5DF7-45D0-B4F9-3BA2F123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</a:t>
            </a:r>
          </a:p>
          <a:p>
            <a:r>
              <a:rPr lang="en-US" dirty="0"/>
              <a:t>Interested Users</a:t>
            </a:r>
          </a:p>
          <a:p>
            <a:r>
              <a:rPr lang="en-US" dirty="0"/>
              <a:t>Brand Presence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Client demand</a:t>
            </a:r>
          </a:p>
          <a:p>
            <a:r>
              <a:rPr lang="en-US" dirty="0"/>
              <a:t>Lead generation or sales boost</a:t>
            </a:r>
          </a:p>
        </p:txBody>
      </p:sp>
    </p:spTree>
    <p:extLst>
      <p:ext uri="{BB962C8B-B14F-4D97-AF65-F5344CB8AC3E}">
        <p14:creationId xmlns:p14="http://schemas.microsoft.com/office/powerpoint/2010/main" val="3882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1046-31FA-4C68-B6DC-8AC0C527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Display Ads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561F-9E61-4128-AB97-188C7A22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Display ads visible on top, bottom, right, left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use ?</a:t>
            </a:r>
          </a:p>
          <a:p>
            <a:pPr marL="0" indent="0">
              <a:buNone/>
            </a:pPr>
            <a:r>
              <a:rPr lang="en-US" dirty="0"/>
              <a:t>Reach</a:t>
            </a:r>
          </a:p>
          <a:p>
            <a:pPr marL="0" indent="0">
              <a:buNone/>
            </a:pPr>
            <a:r>
              <a:rPr lang="en-US" dirty="0"/>
              <a:t>Visually appearing</a:t>
            </a:r>
          </a:p>
          <a:p>
            <a:pPr marL="0" indent="0">
              <a:buNone/>
            </a:pPr>
            <a:r>
              <a:rPr lang="en-US" dirty="0"/>
              <a:t>When to use?</a:t>
            </a:r>
          </a:p>
          <a:p>
            <a:pPr marL="0" indent="0">
              <a:buNone/>
            </a:pPr>
            <a:r>
              <a:rPr lang="en-US" dirty="0"/>
              <a:t>Brand awareness(</a:t>
            </a:r>
            <a:r>
              <a:rPr lang="en-US" dirty="0" err="1"/>
              <a:t>zyada</a:t>
            </a:r>
            <a:r>
              <a:rPr lang="en-US" dirty="0"/>
              <a:t> se </a:t>
            </a:r>
            <a:r>
              <a:rPr lang="en-US" dirty="0" err="1"/>
              <a:t>zyada</a:t>
            </a:r>
            <a:r>
              <a:rPr lang="en-US" dirty="0"/>
              <a:t> log </a:t>
            </a:r>
            <a:r>
              <a:rPr lang="en-US" dirty="0" err="1"/>
              <a:t>apki</a:t>
            </a:r>
            <a:r>
              <a:rPr lang="en-US" dirty="0"/>
              <a:t> product </a:t>
            </a:r>
            <a:r>
              <a:rPr lang="en-US" dirty="0" err="1"/>
              <a:t>janay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Visibility(logon ko </a:t>
            </a:r>
            <a:r>
              <a:rPr lang="en-US" dirty="0" err="1"/>
              <a:t>apka</a:t>
            </a:r>
            <a:r>
              <a:rPr lang="en-US" dirty="0"/>
              <a:t> brand </a:t>
            </a:r>
            <a:r>
              <a:rPr lang="en-US" dirty="0" err="1"/>
              <a:t>nazar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Brand recall(jo log </a:t>
            </a:r>
            <a:r>
              <a:rPr lang="en-US" dirty="0" err="1"/>
              <a:t>janty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 </a:t>
            </a:r>
            <a:r>
              <a:rPr lang="en-US" dirty="0" err="1"/>
              <a:t>unko</a:t>
            </a:r>
            <a:r>
              <a:rPr lang="en-US" dirty="0"/>
              <a:t> </a:t>
            </a:r>
            <a:r>
              <a:rPr lang="en-US" dirty="0" err="1"/>
              <a:t>dobara</a:t>
            </a:r>
            <a:r>
              <a:rPr lang="en-US" dirty="0"/>
              <a:t> se recall)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0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236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Advertisement</vt:lpstr>
      <vt:lpstr>AdWords</vt:lpstr>
      <vt:lpstr>Types of advertisements</vt:lpstr>
      <vt:lpstr>PowerPoint Presentation</vt:lpstr>
      <vt:lpstr>Social Ads(fb,twitter,insta)</vt:lpstr>
      <vt:lpstr>Video ads</vt:lpstr>
      <vt:lpstr>What are Search Ads  </vt:lpstr>
      <vt:lpstr>Why to use search ads</vt:lpstr>
      <vt:lpstr>What are Display Ads </vt:lpstr>
      <vt:lpstr>What are Video Ads </vt:lpstr>
      <vt:lpstr>Create an Account on Google AdWords</vt:lpstr>
      <vt:lpstr>Give Access</vt:lpstr>
      <vt:lpstr>PowerPoint Presentation</vt:lpstr>
      <vt:lpstr>Search ads Campaign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Advertisement</dc:title>
  <dc:creator>Bilal Fattah</dc:creator>
  <cp:lastModifiedBy>Bilal Fattah</cp:lastModifiedBy>
  <cp:revision>47</cp:revision>
  <dcterms:created xsi:type="dcterms:W3CDTF">2022-10-13T10:19:13Z</dcterms:created>
  <dcterms:modified xsi:type="dcterms:W3CDTF">2022-12-07T07:20:53Z</dcterms:modified>
</cp:coreProperties>
</file>