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C86C-8AC3-4416-8C39-161C7F07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41364-F01D-40D5-A0DC-9A82354CE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86AF-7029-4A2A-9183-0AA88CCB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22C8-2706-4FA7-90F9-2B61AC25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930E-466B-43C1-BE05-FA80351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A177-BD54-4F61-8B8D-311CD3D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2F22-01AD-459E-93CA-C3806FE2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54D6-7F9E-49E8-B8C8-1599536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35C-D6DC-4BCC-A42A-64377EE5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6980-9359-4D6D-A1C6-4BAC47F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BC3C-E435-4E9E-8EB9-F187DF58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854A-EFFD-4990-A0E5-37A619E2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A6FE-925C-4F68-A64E-4CB6804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830F-B56E-4962-978E-DBB30C1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64C8-3021-439B-BC2A-D1A4393E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6E-9A04-4C00-A857-1B06067D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A059-F339-489C-9652-2AEF2DA5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D1F8-7D01-4647-ABA6-B4978B2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7660-A31A-475E-A05D-03CDB27A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0430-FB1F-4A65-BA3A-C4279A4A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4AD-AA49-431A-99D8-1964B790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1265-8293-473D-9B57-99B12BF9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F842-3682-47E8-990C-E816C21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CD0B-705B-4762-A54E-C6D6B6C7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D9AA-C022-4060-BC0D-03A16FFA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9948-7DD6-40D2-9A14-F83BBDFF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BD12-2403-4D2E-AA14-386E1EC0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B908-1D2A-49AE-B4A7-2F114E63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8DB7-F2E0-45CA-BDD3-A09684B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83CB-9154-409C-B1B7-65C8CB1A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0F24-FB6D-4F6A-AD7E-511B8089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2F7-BB87-49D7-8285-4989B92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A163-44C3-4D9F-A1C8-3D4BBDA5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9F11F-7D1D-4404-BC2B-12C5DCA8B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3D942-2D85-4E5E-A5DA-5AA3C8DAB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846D3-8CFB-4A16-A6E9-D281864C4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D4199-F26C-440C-BF53-470DD1D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4EFF1-7B03-43B6-A55B-5D1DC1D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86850-89B3-4C5B-A535-DEE88FD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4DF-3762-4E3B-85F6-8D8230A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A3BD6-A564-4996-A87C-3604F5D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F44F-7B91-4C9B-A947-39877F71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DD95D-5121-40A4-B733-26CE0B4D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D94F-F0E8-4812-8EAB-D5A345F1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4BDA-71E0-44E3-90DC-D5B1AEA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72F59-565D-477B-9E3B-A588689E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BF52-12C5-450B-98CE-76A22C05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1F50-8B2B-42CC-A453-B4109E5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DEF7-84EA-42EA-99DF-BD3EADF2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D9D9-ADDC-4D46-9131-A2F51A6A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ECA1-888E-453D-8A1A-53A469EB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EA9D-50EE-4D6E-BA0D-DA1CA82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BA4-26CE-4BBE-896A-F9513212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A1075-8D0C-4609-88C8-F409818C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67E1-0E8B-4821-A0F7-D287262D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834E-BD22-4712-8286-D035998B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BA187-DF92-44D4-B990-7644454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96B8-723A-4E58-9E5B-34F4566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F5993-FD42-40D0-95D7-850654D5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86AA-62EB-4DFE-8FEF-0B1EFA32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0BC-4465-4C7A-84A9-5DE9ED52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69F9-2256-4681-9319-E2B08967F5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6AF7-A5B9-4433-9824-27D8A1CA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7E48-B931-43A7-BC8A-D24FF406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0A4016-3B14-44AC-8D13-1E3CEAE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Optimization (ASO)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42125F-A656-4846-A3FF-DC239CC8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open source while Apple is Close source.</a:t>
            </a:r>
          </a:p>
          <a:p>
            <a:r>
              <a:rPr lang="en-US" dirty="0"/>
              <a:t>Android apps are searchable on google.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BB0B-F124-48AE-A7BF-B3876856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7AF5-D5F4-4541-B0FE-B34903EA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keyword results.</a:t>
            </a:r>
          </a:p>
          <a:p>
            <a:r>
              <a:rPr lang="en-US" dirty="0"/>
              <a:t>Unique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373E-0434-4D60-A713-36ADA405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ASO: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CD5B-FA96-4F73-B904-E48F59ED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30-50 characters are used in title.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b="1" dirty="0"/>
              <a:t>free books &amp; stories – Wattpad</a:t>
            </a:r>
          </a:p>
          <a:p>
            <a:r>
              <a:rPr lang="en-US" dirty="0"/>
              <a:t>If anyone search free books or free stories so your app will also shown.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 Duolingo: </a:t>
            </a:r>
            <a:r>
              <a:rPr lang="en-US" u="sng" dirty="0"/>
              <a:t>learn languages free </a:t>
            </a:r>
            <a:r>
              <a:rPr lang="en-US" sz="2000" dirty="0"/>
              <a:t>so, if anyone search learn free languages this app will shone.</a:t>
            </a:r>
          </a:p>
          <a:p>
            <a:r>
              <a:rPr lang="en-US" sz="2000" dirty="0"/>
              <a:t>App title is most important part of ASO.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54C4C-8A2E-448A-8756-0651B663FB90}"/>
              </a:ext>
            </a:extLst>
          </p:cNvPr>
          <p:cNvSpPr txBox="1"/>
          <p:nvPr/>
        </p:nvSpPr>
        <p:spPr>
          <a:xfrm>
            <a:off x="4249270" y="4104042"/>
            <a:ext cx="29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Targeted Keywords</a:t>
            </a:r>
          </a:p>
        </p:txBody>
      </p:sp>
    </p:spTree>
    <p:extLst>
      <p:ext uri="{BB962C8B-B14F-4D97-AF65-F5344CB8AC3E}">
        <p14:creationId xmlns:p14="http://schemas.microsoft.com/office/powerpoint/2010/main" val="248957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5DA-5D59-4C9C-8DD0-712CD9EB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icons &amp;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16E-6066-446B-AB1D-2FC34234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attractive icons.</a:t>
            </a:r>
          </a:p>
          <a:p>
            <a:r>
              <a:rPr lang="en-US" dirty="0"/>
              <a:t>Screen shots is very important for your app.</a:t>
            </a:r>
          </a:p>
          <a:p>
            <a:r>
              <a:rPr lang="en-US" dirty="0"/>
              <a:t>How to use app is also the part of your screen</a:t>
            </a:r>
          </a:p>
          <a:p>
            <a:pPr marL="0" indent="0">
              <a:buNone/>
            </a:pPr>
            <a:r>
              <a:rPr lang="en-US" dirty="0"/>
              <a:t>Shots.</a:t>
            </a:r>
          </a:p>
          <a:p>
            <a:endParaRPr lang="en-US" dirty="0"/>
          </a:p>
        </p:txBody>
      </p:sp>
      <p:pic>
        <p:nvPicPr>
          <p:cNvPr id="1026" name="Picture 2" descr="LaunchMatic - App Screenshot Generator">
            <a:extLst>
              <a:ext uri="{FF2B5EF4-FFF2-40B4-BE49-F238E27FC236}">
                <a16:creationId xmlns:a16="http://schemas.microsoft.com/office/drawing/2014/main" id="{4A7E777D-769F-42DC-AEF0-1BEE23772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25500" r="4632" b="13983"/>
          <a:stretch/>
        </p:blipFill>
        <p:spPr bwMode="auto">
          <a:xfrm>
            <a:off x="738171" y="4245395"/>
            <a:ext cx="5357829" cy="23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sh - App Store Screenshots Screenshots | UI Sources">
            <a:extLst>
              <a:ext uri="{FF2B5EF4-FFF2-40B4-BE49-F238E27FC236}">
                <a16:creationId xmlns:a16="http://schemas.microsoft.com/office/drawing/2014/main" id="{26733BC0-CEE7-4190-AF71-5C005B3F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1" b="6105"/>
          <a:stretch/>
        </p:blipFill>
        <p:spPr bwMode="auto">
          <a:xfrm>
            <a:off x="7723372" y="2178890"/>
            <a:ext cx="4139542" cy="41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C85-EC6A-4705-9295-7B81E5DB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6B1B-5DD0-4E0C-877B-171E377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your app in very effective manner.</a:t>
            </a:r>
          </a:p>
          <a:p>
            <a:r>
              <a:rPr lang="en-US" dirty="0"/>
              <a:t>Minimum 1000 words.</a:t>
            </a:r>
          </a:p>
          <a:p>
            <a:r>
              <a:rPr lang="en-US" dirty="0"/>
              <a:t>Use paragraphs and bullets in your description.</a:t>
            </a:r>
          </a:p>
        </p:txBody>
      </p:sp>
    </p:spTree>
    <p:extLst>
      <p:ext uri="{BB962C8B-B14F-4D97-AF65-F5344CB8AC3E}">
        <p14:creationId xmlns:p14="http://schemas.microsoft.com/office/powerpoint/2010/main" val="29590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2486-E1AB-4AD3-B364-41CDD99B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120E-CA9F-4FC8-A43F-79AB160A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preview video of your app.</a:t>
            </a:r>
          </a:p>
          <a:p>
            <a:r>
              <a:rPr lang="en-US" dirty="0"/>
              <a:t>30sec-1min max.</a:t>
            </a:r>
          </a:p>
          <a:p>
            <a:endParaRPr lang="en-US" dirty="0"/>
          </a:p>
        </p:txBody>
      </p:sp>
      <p:pic>
        <p:nvPicPr>
          <p:cNvPr id="2052" name="Picture 4" descr="App Preview Service and Videos | Online Video Maker">
            <a:extLst>
              <a:ext uri="{FF2B5EF4-FFF2-40B4-BE49-F238E27FC236}">
                <a16:creationId xmlns:a16="http://schemas.microsoft.com/office/drawing/2014/main" id="{78DA631C-47F2-4267-8A92-96238559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42" y="511175"/>
            <a:ext cx="29241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145D-7012-4490-891B-142909C6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&amp;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670F-EC42-45B4-91CB-35856D05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rating option in your app.</a:t>
            </a:r>
          </a:p>
          <a:p>
            <a:endParaRPr lang="en-US" dirty="0"/>
          </a:p>
        </p:txBody>
      </p:sp>
      <p:pic>
        <p:nvPicPr>
          <p:cNvPr id="3074" name="Picture 2" descr="How to use (and turn off!) in-app ratings and reviews | iMore">
            <a:extLst>
              <a:ext uri="{FF2B5EF4-FFF2-40B4-BE49-F238E27FC236}">
                <a16:creationId xmlns:a16="http://schemas.microsoft.com/office/drawing/2014/main" id="{199BAA32-3DCD-475C-AF9D-E8F1F82C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6" y="2420469"/>
            <a:ext cx="5601148" cy="420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6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C2CD-FC07-4B6E-94B4-457B6B8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ASO-Retention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D941-1116-4C65-A4F3-2A352916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should be use by users.</a:t>
            </a:r>
          </a:p>
          <a:p>
            <a:r>
              <a:rPr lang="en-US" dirty="0"/>
              <a:t>Check churn Rate of your app.</a:t>
            </a:r>
          </a:p>
          <a:p>
            <a:pPr marL="0" indent="0">
              <a:buNone/>
            </a:pPr>
            <a:r>
              <a:rPr lang="en-US" dirty="0"/>
              <a:t> (for </a:t>
            </a:r>
            <a:r>
              <a:rPr lang="en-US" dirty="0" err="1"/>
              <a:t>e.g</a:t>
            </a:r>
            <a:r>
              <a:rPr lang="en-US" dirty="0"/>
              <a:t> download == uninstall so it’s bad)</a:t>
            </a:r>
          </a:p>
        </p:txBody>
      </p:sp>
      <p:pic>
        <p:nvPicPr>
          <p:cNvPr id="4098" name="Picture 2" descr="The Three Leading Causes of Customer Churn">
            <a:extLst>
              <a:ext uri="{FF2B5EF4-FFF2-40B4-BE49-F238E27FC236}">
                <a16:creationId xmlns:a16="http://schemas.microsoft.com/office/drawing/2014/main" id="{2DA4E184-C6A6-437B-A73A-C8307D5BD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0589"/>
          <a:stretch/>
        </p:blipFill>
        <p:spPr bwMode="auto">
          <a:xfrm>
            <a:off x="838200" y="3840480"/>
            <a:ext cx="5995595" cy="23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E50-CD2F-4C7B-870F-8B7F20EC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D902-8F68-474A-9FA8-38DCC3CF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competitor that what he is doing in his app and you’re missing.</a:t>
            </a:r>
          </a:p>
        </p:txBody>
      </p:sp>
    </p:spTree>
    <p:extLst>
      <p:ext uri="{BB962C8B-B14F-4D97-AF65-F5344CB8AC3E}">
        <p14:creationId xmlns:p14="http://schemas.microsoft.com/office/powerpoint/2010/main" val="247610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 Store Optimization (ASO)</vt:lpstr>
      <vt:lpstr>Keyword Research</vt:lpstr>
      <vt:lpstr>ASO: Title</vt:lpstr>
      <vt:lpstr>App icons &amp; Screenshots</vt:lpstr>
      <vt:lpstr>Description</vt:lpstr>
      <vt:lpstr>App preview</vt:lpstr>
      <vt:lpstr>Rating &amp; Review</vt:lpstr>
      <vt:lpstr>ASO-Retention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Optimization (ASO)</dc:title>
  <dc:creator>Bilal Fattah</dc:creator>
  <cp:lastModifiedBy>Bilal Fattah</cp:lastModifiedBy>
  <cp:revision>14</cp:revision>
  <dcterms:created xsi:type="dcterms:W3CDTF">2022-10-06T08:31:29Z</dcterms:created>
  <dcterms:modified xsi:type="dcterms:W3CDTF">2022-10-06T09:07:22Z</dcterms:modified>
</cp:coreProperties>
</file>