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57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14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3DCB-D125-48DF-B722-D3640E3FB77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6444-2B19-4827-8EE1-693AF65B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660A2-BDB3-4119-8263-2D817C8E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APTECH NORTH</a:t>
            </a:r>
          </a:p>
        </p:txBody>
      </p:sp>
    </p:spTree>
    <p:extLst>
      <p:ext uri="{BB962C8B-B14F-4D97-AF65-F5344CB8AC3E}">
        <p14:creationId xmlns:p14="http://schemas.microsoft.com/office/powerpoint/2010/main" val="329969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DC36-400D-47F3-83A9-B27B64A4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08F1-AD78-4347-B6C8-35A25D5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TRADE ERA</a:t>
            </a:r>
          </a:p>
          <a:p>
            <a:r>
              <a:rPr lang="en-US" dirty="0"/>
              <a:t>Barter system (</a:t>
            </a:r>
            <a:r>
              <a:rPr lang="en-US" dirty="0" err="1"/>
              <a:t>dosra</a:t>
            </a:r>
            <a:r>
              <a:rPr lang="en-US" dirty="0"/>
              <a:t> </a:t>
            </a:r>
            <a:r>
              <a:rPr lang="en-US" dirty="0" err="1"/>
              <a:t>aysa</a:t>
            </a:r>
            <a:r>
              <a:rPr lang="en-US" dirty="0"/>
              <a:t> </a:t>
            </a:r>
            <a:r>
              <a:rPr lang="en-US" dirty="0" err="1"/>
              <a:t>kya</a:t>
            </a:r>
            <a:r>
              <a:rPr lang="en-US" dirty="0"/>
              <a:t> produce 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jiska</a:t>
            </a:r>
            <a:r>
              <a:rPr lang="en-US" dirty="0"/>
              <a:t> </a:t>
            </a:r>
            <a:r>
              <a:rPr lang="en-US" dirty="0" err="1"/>
              <a:t>mjhe</a:t>
            </a:r>
            <a:r>
              <a:rPr lang="en-US" dirty="0"/>
              <a:t> </a:t>
            </a:r>
            <a:r>
              <a:rPr lang="en-US" dirty="0" err="1"/>
              <a:t>faida</a:t>
            </a:r>
            <a:r>
              <a:rPr lang="en-US" dirty="0"/>
              <a:t> </a:t>
            </a:r>
            <a:r>
              <a:rPr lang="en-US" dirty="0" err="1"/>
              <a:t>hoskta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PRODUCTION ERA(1860-1910)</a:t>
            </a:r>
          </a:p>
          <a:p>
            <a:r>
              <a:rPr lang="en-US" dirty="0"/>
              <a:t>Factories and Machines are manufactured.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focus on production marketing how to </a:t>
            </a:r>
            <a:r>
              <a:rPr lang="en-US" dirty="0" err="1"/>
              <a:t>icrease</a:t>
            </a:r>
            <a:r>
              <a:rPr lang="en-US" dirty="0"/>
              <a:t> production in factories.</a:t>
            </a:r>
          </a:p>
          <a:p>
            <a:pPr marL="0" indent="0">
              <a:buNone/>
            </a:pPr>
            <a:r>
              <a:rPr lang="en-US" b="1" dirty="0"/>
              <a:t>SALES ERA(1920-1930)</a:t>
            </a:r>
          </a:p>
          <a:p>
            <a:r>
              <a:rPr lang="en-US" dirty="0"/>
              <a:t>Focus on sales marketing for </a:t>
            </a:r>
            <a:r>
              <a:rPr lang="en-US" dirty="0" err="1"/>
              <a:t>e.g</a:t>
            </a:r>
            <a:r>
              <a:rPr lang="en-US" dirty="0"/>
              <a:t> hire sale persons and give them information about your product.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6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E5E4-77E8-4FC5-B332-103A04A9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5D88-0026-4F5C-869B-3C70F055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MARKETING ERA(1940-1950)</a:t>
            </a:r>
          </a:p>
          <a:p>
            <a:r>
              <a:rPr lang="en-US" dirty="0"/>
              <a:t>They come to know that selling &amp; production is not only marketing</a:t>
            </a:r>
            <a:r>
              <a:rPr lang="en-US" b="1" dirty="0"/>
              <a:t>.</a:t>
            </a:r>
          </a:p>
          <a:p>
            <a:r>
              <a:rPr lang="en-US" dirty="0"/>
              <a:t>Focus on branding like broachers, pamphlet are invited in this era this is also named as brand development.</a:t>
            </a:r>
          </a:p>
          <a:p>
            <a:pPr marL="0" indent="0">
              <a:buNone/>
            </a:pPr>
            <a:r>
              <a:rPr lang="en-US" b="1" dirty="0"/>
              <a:t>MARKETING COMPANY (1960-1990)</a:t>
            </a:r>
          </a:p>
          <a:p>
            <a:r>
              <a:rPr lang="en-US" dirty="0"/>
              <a:t>Production, sales &amp; brand development k log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sath</a:t>
            </a:r>
            <a:r>
              <a:rPr lang="en-US" dirty="0"/>
              <a:t> </a:t>
            </a:r>
            <a:r>
              <a:rPr lang="en-US" dirty="0" err="1"/>
              <a:t>bethy</a:t>
            </a:r>
            <a:r>
              <a:rPr lang="en-US" dirty="0"/>
              <a:t> or decide </a:t>
            </a:r>
            <a:r>
              <a:rPr lang="en-US" dirty="0" err="1"/>
              <a:t>kara</a:t>
            </a:r>
            <a:r>
              <a:rPr lang="en-US" dirty="0"/>
              <a:t> k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humein</a:t>
            </a:r>
            <a:r>
              <a:rPr lang="en-US" dirty="0"/>
              <a:t> </a:t>
            </a:r>
            <a:r>
              <a:rPr lang="en-US" dirty="0" err="1"/>
              <a:t>achi</a:t>
            </a:r>
            <a:r>
              <a:rPr lang="en-US" dirty="0"/>
              <a:t> </a:t>
            </a:r>
            <a:r>
              <a:rPr lang="en-US" dirty="0" err="1"/>
              <a:t>profitibilaty</a:t>
            </a:r>
            <a:r>
              <a:rPr lang="en-US" dirty="0"/>
              <a:t> </a:t>
            </a:r>
            <a:r>
              <a:rPr lang="en-US" dirty="0" err="1"/>
              <a:t>chahiye</a:t>
            </a:r>
            <a:r>
              <a:rPr lang="en-US" dirty="0"/>
              <a:t> to </a:t>
            </a:r>
            <a:r>
              <a:rPr lang="en-US" dirty="0" err="1"/>
              <a:t>hamein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sath</a:t>
            </a:r>
            <a:r>
              <a:rPr lang="en-US" dirty="0"/>
              <a:t>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parega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RELATION ERA (1990-2000)</a:t>
            </a:r>
          </a:p>
          <a:p>
            <a:r>
              <a:rPr lang="en-US" dirty="0"/>
              <a:t>Customer k pass options </a:t>
            </a:r>
            <a:r>
              <a:rPr lang="en-US" dirty="0" err="1"/>
              <a:t>bht</a:t>
            </a:r>
            <a:r>
              <a:rPr lang="en-US" dirty="0"/>
              <a:t> </a:t>
            </a:r>
            <a:r>
              <a:rPr lang="en-US" dirty="0" err="1"/>
              <a:t>zyada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to </a:t>
            </a:r>
            <a:r>
              <a:rPr lang="en-US" dirty="0" err="1"/>
              <a:t>srf</a:t>
            </a:r>
            <a:r>
              <a:rPr lang="en-US" dirty="0"/>
              <a:t> selling or branding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arahi</a:t>
            </a:r>
            <a:r>
              <a:rPr lang="en-US" dirty="0"/>
              <a:t>. So, they decide to become in relationship with customers.</a:t>
            </a:r>
          </a:p>
        </p:txBody>
      </p:sp>
    </p:spTree>
    <p:extLst>
      <p:ext uri="{BB962C8B-B14F-4D97-AF65-F5344CB8AC3E}">
        <p14:creationId xmlns:p14="http://schemas.microsoft.com/office/powerpoint/2010/main" val="202454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2573-0FBE-4ED3-A1DF-1E3CDD67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0E4E-CD5D-46C1-B89F-C09A1585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SMM ERA</a:t>
            </a:r>
          </a:p>
          <a:p>
            <a:pPr marL="0" indent="0">
              <a:buNone/>
            </a:pPr>
            <a:r>
              <a:rPr lang="en-US" dirty="0" err="1"/>
              <a:t>Jb</a:t>
            </a:r>
            <a:r>
              <a:rPr lang="en-US" dirty="0"/>
              <a:t> digital companies </a:t>
            </a:r>
            <a:r>
              <a:rPr lang="en-US" dirty="0" err="1"/>
              <a:t>aam</a:t>
            </a:r>
            <a:r>
              <a:rPr lang="en-US" dirty="0"/>
              <a:t> </a:t>
            </a:r>
            <a:r>
              <a:rPr lang="en-US" dirty="0" err="1"/>
              <a:t>hogai</a:t>
            </a:r>
            <a:r>
              <a:rPr lang="en-US" dirty="0"/>
              <a:t> to companies ne digital marketing start </a:t>
            </a:r>
            <a:r>
              <a:rPr lang="en-US" dirty="0" err="1"/>
              <a:t>krdi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fb,yt,ig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pe customers k </a:t>
            </a:r>
            <a:r>
              <a:rPr lang="en-US" dirty="0" err="1"/>
              <a:t>sath</a:t>
            </a:r>
            <a:r>
              <a:rPr lang="en-US" dirty="0"/>
              <a:t> relationship </a:t>
            </a:r>
            <a:r>
              <a:rPr lang="en-US" dirty="0" err="1"/>
              <a:t>shuro</a:t>
            </a:r>
            <a:r>
              <a:rPr lang="en-US" dirty="0"/>
              <a:t> </a:t>
            </a:r>
            <a:r>
              <a:rPr lang="en-US" dirty="0" err="1"/>
              <a:t>krdi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83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79B-364D-47CE-B80C-ED7AB4D6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53" y="306333"/>
            <a:ext cx="8911687" cy="1280890"/>
          </a:xfrm>
        </p:spPr>
        <p:txBody>
          <a:bodyPr/>
          <a:lstStyle/>
          <a:p>
            <a:r>
              <a:rPr lang="en-US" dirty="0"/>
              <a:t>What digital marketing provides to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233E-3DD6-4F9E-900C-CBFCA67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817715"/>
            <a:ext cx="8915400" cy="4566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EXPLORING NEW AVENUES</a:t>
            </a:r>
          </a:p>
          <a:p>
            <a:r>
              <a:rPr lang="en-US" dirty="0"/>
              <a:t>Ap opportunities ko </a:t>
            </a:r>
            <a:r>
              <a:rPr lang="en-US" dirty="0" err="1"/>
              <a:t>dekhty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hein</a:t>
            </a:r>
            <a:r>
              <a:rPr lang="en-US" dirty="0"/>
              <a:t> or new opportunities ko</a:t>
            </a:r>
          </a:p>
          <a:p>
            <a:pPr marL="0" indent="0">
              <a:buNone/>
            </a:pPr>
            <a:r>
              <a:rPr lang="en-US" dirty="0"/>
              <a:t>Search </a:t>
            </a:r>
            <a:r>
              <a:rPr lang="en-US" dirty="0" err="1"/>
              <a:t>krty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Optimizing Production</a:t>
            </a:r>
          </a:p>
          <a:p>
            <a:r>
              <a:rPr lang="en-US" dirty="0"/>
              <a:t>Production </a:t>
            </a:r>
            <a:r>
              <a:rPr lang="en-US" dirty="0" err="1"/>
              <a:t>ki</a:t>
            </a:r>
            <a:r>
              <a:rPr lang="en-US" dirty="0"/>
              <a:t> efficiency ko </a:t>
            </a:r>
          </a:p>
          <a:p>
            <a:pPr marL="0" indent="0">
              <a:buNone/>
            </a:pPr>
            <a:r>
              <a:rPr lang="en-US" dirty="0" err="1"/>
              <a:t>behtar</a:t>
            </a:r>
            <a:r>
              <a:rPr lang="en-US" dirty="0"/>
              <a:t> </a:t>
            </a:r>
            <a:r>
              <a:rPr lang="en-US" dirty="0" err="1"/>
              <a:t>krny</a:t>
            </a:r>
            <a:r>
              <a:rPr lang="en-US" dirty="0"/>
              <a:t> k lye marketing </a:t>
            </a:r>
            <a:r>
              <a:rPr lang="en-US" dirty="0" err="1"/>
              <a:t>apna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kirdar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CREATING &amp; ADVERTISING BRANDS</a:t>
            </a:r>
          </a:p>
          <a:p>
            <a:r>
              <a:rPr lang="en-US" dirty="0"/>
              <a:t>You choose themes &amp; colors of </a:t>
            </a:r>
          </a:p>
          <a:p>
            <a:pPr marL="0" indent="0">
              <a:buNone/>
            </a:pPr>
            <a:r>
              <a:rPr lang="en-US" dirty="0"/>
              <a:t>Your brand for recognized your </a:t>
            </a:r>
          </a:p>
          <a:p>
            <a:pPr marL="0" indent="0">
              <a:buNone/>
            </a:pPr>
            <a:r>
              <a:rPr lang="en-US" dirty="0"/>
              <a:t>company by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D811D-147E-4566-AC48-501C1768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29" y="1817716"/>
            <a:ext cx="4950470" cy="45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D3D5-C820-48A7-BAEE-40EEB7E4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D1EC-F5C8-4B32-A636-075A7BA8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6044"/>
            <a:ext cx="8915400" cy="5261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MAKING COMPANY-WIDE EFFORTS</a:t>
            </a:r>
          </a:p>
          <a:p>
            <a:r>
              <a:rPr lang="en-US" dirty="0" err="1"/>
              <a:t>Poori</a:t>
            </a:r>
            <a:r>
              <a:rPr lang="en-US" dirty="0"/>
              <a:t> company ko </a:t>
            </a:r>
            <a:r>
              <a:rPr lang="en-US" dirty="0" err="1"/>
              <a:t>ek</a:t>
            </a:r>
            <a:r>
              <a:rPr lang="en-US" dirty="0"/>
              <a:t> goal k lye </a:t>
            </a:r>
          </a:p>
          <a:p>
            <a:pPr marL="0" indent="0">
              <a:buNone/>
            </a:pP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For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apki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honey </a:t>
            </a:r>
            <a:r>
              <a:rPr lang="en-US" dirty="0" err="1"/>
              <a:t>ki</a:t>
            </a:r>
            <a:r>
              <a:rPr lang="en-US" dirty="0"/>
              <a:t> company </a:t>
            </a:r>
            <a:r>
              <a:rPr lang="en-US" dirty="0" err="1"/>
              <a:t>hai</a:t>
            </a:r>
            <a:r>
              <a:rPr lang="en-US" dirty="0"/>
              <a:t> or </a:t>
            </a:r>
            <a:r>
              <a:rPr lang="en-US" dirty="0" err="1"/>
              <a:t>apki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tagline </a:t>
            </a:r>
            <a:r>
              <a:rPr lang="en-US" dirty="0" err="1"/>
              <a:t>hai</a:t>
            </a:r>
            <a:r>
              <a:rPr lang="en-US" dirty="0"/>
              <a:t> k </a:t>
            </a:r>
            <a:r>
              <a:rPr lang="en-US" dirty="0" err="1"/>
              <a:t>hamari</a:t>
            </a:r>
            <a:r>
              <a:rPr lang="en-US" dirty="0"/>
              <a:t> honey </a:t>
            </a:r>
            <a:r>
              <a:rPr lang="en-US" dirty="0" err="1"/>
              <a:t>sbse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sweet </a:t>
            </a:r>
            <a:r>
              <a:rPr lang="en-US" dirty="0" err="1"/>
              <a:t>haai</a:t>
            </a:r>
            <a:r>
              <a:rPr lang="en-US" dirty="0"/>
              <a:t> to </a:t>
            </a:r>
            <a:r>
              <a:rPr lang="en-US" dirty="0" err="1"/>
              <a:t>apka</a:t>
            </a:r>
            <a:r>
              <a:rPr lang="en-US" dirty="0"/>
              <a:t> salesperson</a:t>
            </a:r>
          </a:p>
          <a:p>
            <a:pPr marL="0" indent="0">
              <a:buNone/>
            </a:pPr>
            <a:r>
              <a:rPr lang="en-US" dirty="0" err="1"/>
              <a:t>bhi</a:t>
            </a:r>
            <a:r>
              <a:rPr lang="en-US" dirty="0"/>
              <a:t> sweet </a:t>
            </a:r>
            <a:r>
              <a:rPr lang="en-US" dirty="0" err="1"/>
              <a:t>hona</a:t>
            </a:r>
            <a:r>
              <a:rPr lang="en-US" dirty="0"/>
              <a:t> </a:t>
            </a:r>
            <a:r>
              <a:rPr lang="en-US" dirty="0" err="1"/>
              <a:t>chahiye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CREATING CUSTOMER RELATIONSHIP</a:t>
            </a:r>
          </a:p>
          <a:p>
            <a:r>
              <a:rPr lang="en-US" dirty="0" err="1"/>
              <a:t>Agr</a:t>
            </a:r>
            <a:r>
              <a:rPr lang="en-US" dirty="0"/>
              <a:t> customer ko satisfy </a:t>
            </a:r>
            <a:r>
              <a:rPr lang="en-US" dirty="0" err="1"/>
              <a:t>krdya</a:t>
            </a:r>
            <a:r>
              <a:rPr lang="en-US" dirty="0"/>
              <a:t> to </a:t>
            </a:r>
          </a:p>
          <a:p>
            <a:pPr marL="0" indent="0">
              <a:buNone/>
            </a:pPr>
            <a:r>
              <a:rPr lang="en-US" dirty="0"/>
              <a:t>customer </a:t>
            </a:r>
            <a:r>
              <a:rPr lang="en-US" dirty="0" err="1"/>
              <a:t>kahin</a:t>
            </a:r>
            <a:r>
              <a:rPr lang="en-US" dirty="0"/>
              <a:t> or se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lega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product.</a:t>
            </a:r>
          </a:p>
          <a:p>
            <a:pPr marL="0" indent="0">
              <a:buNone/>
            </a:pPr>
            <a:r>
              <a:rPr lang="en-US" b="1" dirty="0"/>
              <a:t>INVOLVING COMMUNITIES</a:t>
            </a:r>
          </a:p>
          <a:p>
            <a:r>
              <a:rPr lang="en-US" dirty="0" err="1"/>
              <a:t>Jb</a:t>
            </a:r>
            <a:r>
              <a:rPr lang="en-US" dirty="0"/>
              <a:t> customer satisfy </a:t>
            </a:r>
            <a:r>
              <a:rPr lang="en-US" dirty="0" err="1"/>
              <a:t>hojata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apki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 se to who </a:t>
            </a:r>
            <a:r>
              <a:rPr lang="en-US" dirty="0" err="1"/>
              <a:t>dosray</a:t>
            </a:r>
            <a:r>
              <a:rPr lang="en-US" dirty="0"/>
              <a:t> ko </a:t>
            </a:r>
          </a:p>
          <a:p>
            <a:pPr marL="0" indent="0">
              <a:buNone/>
            </a:pPr>
            <a:r>
              <a:rPr lang="en-US" dirty="0" err="1"/>
              <a:t>btayega</a:t>
            </a:r>
            <a:r>
              <a:rPr lang="en-US" dirty="0"/>
              <a:t> to </a:t>
            </a:r>
            <a:r>
              <a:rPr lang="en-US" dirty="0" err="1"/>
              <a:t>ek</a:t>
            </a:r>
            <a:r>
              <a:rPr lang="en-US" dirty="0"/>
              <a:t> community bn </a:t>
            </a:r>
            <a:r>
              <a:rPr lang="en-US" dirty="0" err="1"/>
              <a:t>jaegi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8DFB3-BB0E-4A88-998E-6ADA860A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58" y="1596044"/>
            <a:ext cx="4804554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BF93-6492-44C1-8288-88078E5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CD8B-EEA5-4817-8467-E3D1842A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CD8E1-6D0A-4849-ABAC-DAFEE42A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87" y="2158681"/>
            <a:ext cx="3829050" cy="377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C58DE-2069-4472-B06B-BDF79D7E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2158682"/>
            <a:ext cx="4248150" cy="3802702"/>
          </a:xfrm>
          <a:prstGeom prst="rect">
            <a:avLst/>
          </a:prstGeom>
        </p:spPr>
      </p:pic>
      <p:pic>
        <p:nvPicPr>
          <p:cNvPr id="2050" name="Picture 2" descr="How To Create Facebook Ads - How Do They Work - Ethiopia Network">
            <a:extLst>
              <a:ext uri="{FF2B5EF4-FFF2-40B4-BE49-F238E27FC236}">
                <a16:creationId xmlns:a16="http://schemas.microsoft.com/office/drawing/2014/main" id="{4F76C797-7757-42CB-8776-1E0FFBFE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262" y="2133600"/>
            <a:ext cx="2528350" cy="38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0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4B55-1A21-4C4C-AE23-75C43147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&amp; Features of Digital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3D30-6FE0-4D82-BCA9-366362F4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media is refers to audio, video, photo or text content witch develop on computer and transmitted to the peoples.</a:t>
            </a:r>
          </a:p>
          <a:p>
            <a:pPr marL="0" indent="0">
              <a:buNone/>
            </a:pPr>
            <a:r>
              <a:rPr lang="en-US" dirty="0"/>
              <a:t>Features Of Digital Media</a:t>
            </a:r>
          </a:p>
          <a:p>
            <a:pPr marL="0" indent="0">
              <a:buNone/>
            </a:pPr>
            <a:r>
              <a:rPr lang="en-US" b="1" dirty="0"/>
              <a:t>MASS REACH</a:t>
            </a:r>
          </a:p>
          <a:p>
            <a:pPr marL="0" indent="0">
              <a:buNone/>
            </a:pPr>
            <a:r>
              <a:rPr lang="en-US" dirty="0"/>
              <a:t>Company </a:t>
            </a:r>
            <a:r>
              <a:rPr lang="en-US" dirty="0" err="1"/>
              <a:t>apna</a:t>
            </a:r>
            <a:r>
              <a:rPr lang="en-US" dirty="0"/>
              <a:t> message </a:t>
            </a:r>
            <a:r>
              <a:rPr lang="en-US" dirty="0" err="1"/>
              <a:t>lakhon</a:t>
            </a:r>
            <a:r>
              <a:rPr lang="en-US" dirty="0"/>
              <a:t> </a:t>
            </a:r>
            <a:r>
              <a:rPr lang="en-US" dirty="0" err="1"/>
              <a:t>croron</a:t>
            </a:r>
            <a:r>
              <a:rPr lang="en-US" dirty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err="1"/>
              <a:t>pohoncha</a:t>
            </a:r>
            <a:r>
              <a:rPr lang="en-US" dirty="0"/>
              <a:t> </a:t>
            </a:r>
            <a:r>
              <a:rPr lang="en-US" dirty="0" err="1"/>
              <a:t>saky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click k </a:t>
            </a:r>
            <a:r>
              <a:rPr lang="en-US" dirty="0" err="1"/>
              <a:t>zriye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INTERACTIVITY</a:t>
            </a:r>
          </a:p>
          <a:p>
            <a:pPr marL="0" indent="0">
              <a:buNone/>
            </a:pPr>
            <a:r>
              <a:rPr lang="en-US" dirty="0"/>
              <a:t>Customer/audience live apse interact ho </a:t>
            </a:r>
            <a:r>
              <a:rPr lang="en-US" dirty="0" err="1"/>
              <a:t>skta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SOCIAL NETWORKING</a:t>
            </a:r>
          </a:p>
          <a:p>
            <a:pPr marL="0" indent="0">
              <a:buNone/>
            </a:pPr>
            <a:r>
              <a:rPr lang="en-US" dirty="0"/>
              <a:t>Blogs and forums to communicate with peoples.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E530-0B56-4745-8C6D-64339300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Digital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68BA-4C26-4078-8E21-433B571C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MEDIA PLATFORMS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WEBSITES</a:t>
            </a:r>
          </a:p>
          <a:p>
            <a:pPr marL="0" indent="0">
              <a:buNone/>
            </a:pPr>
            <a:r>
              <a:rPr lang="en-US" dirty="0"/>
              <a:t>Puts ads, messages on website to gain customers.</a:t>
            </a:r>
          </a:p>
          <a:p>
            <a:r>
              <a:rPr lang="en-US" b="1" dirty="0"/>
              <a:t>EMAIL AND 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6B482-488D-4DB9-A984-6EEA4C3E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87" y="2133600"/>
            <a:ext cx="492442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38D58-1C51-440B-8B07-E1E9B05C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05" y="4008435"/>
            <a:ext cx="1686357" cy="2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5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CBD-B942-4B80-AED0-94985257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Marketing?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3C1A-90AA-4797-BB96-F134A2C9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DA47-7DB5-4871-9D47-391753C3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10" y="2460311"/>
            <a:ext cx="142875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C61F2-16A0-4859-8059-33A569BD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58" y="2460311"/>
            <a:ext cx="1438275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45745-ADE2-40AE-A780-13633A0F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923" y="2431736"/>
            <a:ext cx="40957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909-D137-4858-A82A-8AE9F631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5CF-BEF8-4649-84C9-E699904A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marketing activities done on modern digital channels.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Digital Marketing Includes</a:t>
            </a:r>
          </a:p>
          <a:p>
            <a:pPr marL="0" indent="0">
              <a:buNone/>
            </a:pPr>
            <a:r>
              <a:rPr lang="en-US" b="1" dirty="0"/>
              <a:t>PAID ADS</a:t>
            </a:r>
          </a:p>
          <a:p>
            <a:pPr marL="0" indent="0">
              <a:buNone/>
            </a:pPr>
            <a:r>
              <a:rPr lang="en-US" b="1" dirty="0"/>
              <a:t>SMM</a:t>
            </a:r>
          </a:p>
          <a:p>
            <a:pPr marL="0" indent="0">
              <a:buNone/>
            </a:pPr>
            <a:r>
              <a:rPr lang="en-US" b="1" dirty="0"/>
              <a:t>MOBILE MARKETING</a:t>
            </a:r>
            <a:r>
              <a:rPr lang="en-US" dirty="0"/>
              <a:t>(</a:t>
            </a:r>
            <a:r>
              <a:rPr lang="en-US" dirty="0" err="1"/>
              <a:t>email,WA,sms,viber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SEO</a:t>
            </a:r>
          </a:p>
          <a:p>
            <a:pPr marL="0" indent="0">
              <a:buNone/>
            </a:pPr>
            <a:r>
              <a:rPr lang="en-US" b="1" dirty="0"/>
              <a:t>MOBILE MARKETING</a:t>
            </a:r>
            <a:r>
              <a:rPr lang="en-US" dirty="0"/>
              <a:t>(all apps)</a:t>
            </a:r>
          </a:p>
          <a:p>
            <a:pPr marL="0" indent="0">
              <a:buNone/>
            </a:pPr>
            <a:r>
              <a:rPr lang="en-US" b="1" dirty="0"/>
              <a:t>MARKETING RESEARCH</a:t>
            </a:r>
            <a:r>
              <a:rPr lang="en-US" dirty="0"/>
              <a:t>(collect data on given topic and create report on that topic)</a:t>
            </a:r>
          </a:p>
        </p:txBody>
      </p:sp>
    </p:spTree>
    <p:extLst>
      <p:ext uri="{BB962C8B-B14F-4D97-AF65-F5344CB8AC3E}">
        <p14:creationId xmlns:p14="http://schemas.microsoft.com/office/powerpoint/2010/main" val="16370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A879-08DA-4063-BAF0-1756625D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Marketing?	</a:t>
            </a:r>
          </a:p>
        </p:txBody>
      </p:sp>
      <p:pic>
        <p:nvPicPr>
          <p:cNvPr id="1026" name="Picture 2" descr="Phone Ring Vector Images (over 18,000)">
            <a:extLst>
              <a:ext uri="{FF2B5EF4-FFF2-40B4-BE49-F238E27FC236}">
                <a16:creationId xmlns:a16="http://schemas.microsoft.com/office/drawing/2014/main" id="{C0DD36D7-3973-4C82-BFCF-C53165DB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" y="2122950"/>
            <a:ext cx="3272617" cy="343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rl - Clip Art Library">
            <a:extLst>
              <a:ext uri="{FF2B5EF4-FFF2-40B4-BE49-F238E27FC236}">
                <a16:creationId xmlns:a16="http://schemas.microsoft.com/office/drawing/2014/main" id="{FDAAD9EB-1C28-4642-A7CA-A3E453A2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4" y="2641611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A688-B9D7-49DF-AD87-BE104AE7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Digital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C9D4-F25C-48E9-8CC8-1D54C7F4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REACH</a:t>
            </a:r>
          </a:p>
          <a:p>
            <a:r>
              <a:rPr lang="en-US" dirty="0"/>
              <a:t>PERSONALIZED MARKETING</a:t>
            </a:r>
          </a:p>
          <a:p>
            <a:r>
              <a:rPr lang="en-US" dirty="0"/>
              <a:t>CUSTOMER ENGAGEMENT</a:t>
            </a:r>
          </a:p>
          <a:p>
            <a:r>
              <a:rPr lang="en-US" dirty="0"/>
              <a:t>CONTENT VARIETY</a:t>
            </a:r>
          </a:p>
          <a:p>
            <a:r>
              <a:rPr lang="en-US" dirty="0"/>
              <a:t>COST REDUCTION</a:t>
            </a:r>
          </a:p>
        </p:txBody>
      </p:sp>
    </p:spTree>
    <p:extLst>
      <p:ext uri="{BB962C8B-B14F-4D97-AF65-F5344CB8AC3E}">
        <p14:creationId xmlns:p14="http://schemas.microsoft.com/office/powerpoint/2010/main" val="29043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E65CD-CDA2-45CC-9715-232D46FA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24" y="1093124"/>
            <a:ext cx="5586152" cy="46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383E-3D4D-42A2-84D1-4BC5C97C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ACB6-8BE0-4188-8F35-CA525D3F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(To Create)</a:t>
            </a:r>
          </a:p>
          <a:p>
            <a:r>
              <a:rPr lang="en-US" dirty="0"/>
              <a:t>Communicating (</a:t>
            </a:r>
            <a:r>
              <a:rPr lang="en-US" dirty="0" err="1"/>
              <a:t>Btana</a:t>
            </a:r>
            <a:r>
              <a:rPr lang="en-US" dirty="0"/>
              <a:t>)</a:t>
            </a:r>
          </a:p>
          <a:p>
            <a:r>
              <a:rPr lang="en-US" dirty="0"/>
              <a:t>Delivering (</a:t>
            </a:r>
            <a:r>
              <a:rPr lang="en-US" dirty="0" err="1"/>
              <a:t>Pohchana</a:t>
            </a:r>
            <a:r>
              <a:rPr lang="en-US" dirty="0"/>
              <a:t>)</a:t>
            </a:r>
          </a:p>
          <a:p>
            <a:r>
              <a:rPr lang="en-US" dirty="0"/>
              <a:t>Exchanging (get something in return)</a:t>
            </a:r>
          </a:p>
          <a:p>
            <a:r>
              <a:rPr lang="en-US" dirty="0"/>
              <a:t>Offering (customer ko value </a:t>
            </a:r>
            <a:r>
              <a:rPr lang="en-US" dirty="0" err="1"/>
              <a:t>dena</a:t>
            </a:r>
            <a:r>
              <a:rPr lang="en-US" dirty="0"/>
              <a:t> or </a:t>
            </a:r>
            <a:r>
              <a:rPr lang="en-US" dirty="0" err="1"/>
              <a:t>lena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18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85-FC24-46EC-A778-EF828B40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Value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C56-18D3-465B-8BF6-64F8A766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customer wants. Customer ko </a:t>
            </a:r>
            <a:r>
              <a:rPr lang="en-US" dirty="0" err="1"/>
              <a:t>kya</a:t>
            </a:r>
            <a:r>
              <a:rPr lang="en-US" dirty="0"/>
              <a:t> </a:t>
            </a:r>
            <a:r>
              <a:rPr lang="en-US" dirty="0" err="1"/>
              <a:t>chahiye</a:t>
            </a:r>
            <a:r>
              <a:rPr lang="en-US" dirty="0"/>
              <a:t> </a:t>
            </a:r>
            <a:r>
              <a:rPr lang="en-US" dirty="0" err="1"/>
              <a:t>usko</a:t>
            </a:r>
            <a:r>
              <a:rPr lang="en-US" dirty="0"/>
              <a:t> </a:t>
            </a:r>
            <a:r>
              <a:rPr lang="en-US" dirty="0" err="1"/>
              <a:t>dekh</a:t>
            </a:r>
            <a:r>
              <a:rPr lang="en-US" dirty="0"/>
              <a:t> k company products </a:t>
            </a:r>
            <a:r>
              <a:rPr lang="en-US" dirty="0" err="1"/>
              <a:t>bnati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5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ED6E-E816-4B34-B7A4-6318A29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B9D-BA23-46EF-B420-1494BB0D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to </a:t>
            </a:r>
            <a:r>
              <a:rPr lang="en-US" dirty="0" err="1"/>
              <a:t>bnali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customer ko to </a:t>
            </a:r>
            <a:r>
              <a:rPr lang="en-US" dirty="0" err="1"/>
              <a:t>pata</a:t>
            </a:r>
            <a:r>
              <a:rPr lang="en-US" dirty="0"/>
              <a:t> hi </a:t>
            </a:r>
            <a:r>
              <a:rPr lang="en-US" dirty="0" err="1"/>
              <a:t>nhi</a:t>
            </a:r>
            <a:r>
              <a:rPr lang="en-US" dirty="0"/>
              <a:t> k </a:t>
            </a:r>
            <a:r>
              <a:rPr lang="en-US" dirty="0" err="1"/>
              <a:t>produt</a:t>
            </a:r>
            <a:r>
              <a:rPr lang="en-US" dirty="0"/>
              <a:t> </a:t>
            </a:r>
            <a:r>
              <a:rPr lang="en-US" dirty="0" err="1"/>
              <a:t>kaisi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.</a:t>
            </a:r>
          </a:p>
          <a:p>
            <a:r>
              <a:rPr lang="en-US" dirty="0"/>
              <a:t>Convey effective message to customers.</a:t>
            </a:r>
          </a:p>
        </p:txBody>
      </p:sp>
    </p:spTree>
    <p:extLst>
      <p:ext uri="{BB962C8B-B14F-4D97-AF65-F5344CB8AC3E}">
        <p14:creationId xmlns:p14="http://schemas.microsoft.com/office/powerpoint/2010/main" val="35408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2C9-50A0-447C-AFDA-1418F39D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0FC-CD33-46BD-A8CF-58F8B02B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ban gai or customer ko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bta</a:t>
            </a:r>
            <a:r>
              <a:rPr lang="en-US" dirty="0"/>
              <a:t> </a:t>
            </a:r>
            <a:r>
              <a:rPr lang="en-US" dirty="0" err="1"/>
              <a:t>dya</a:t>
            </a:r>
            <a:r>
              <a:rPr lang="en-US" dirty="0"/>
              <a:t> ab customer ko </a:t>
            </a:r>
            <a:r>
              <a:rPr lang="en-US" dirty="0" err="1"/>
              <a:t>bhi</a:t>
            </a:r>
            <a:r>
              <a:rPr lang="en-US" dirty="0"/>
              <a:t> to </a:t>
            </a:r>
            <a:r>
              <a:rPr lang="en-US" dirty="0" err="1"/>
              <a:t>pohcahna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either online or offline.</a:t>
            </a:r>
          </a:p>
          <a:p>
            <a:r>
              <a:rPr lang="en-US" dirty="0"/>
              <a:t>Delivering value is the job of an organization.</a:t>
            </a:r>
          </a:p>
          <a:p>
            <a:endParaRPr lang="en-US" dirty="0"/>
          </a:p>
          <a:p>
            <a:r>
              <a:rPr lang="en-US" dirty="0"/>
              <a:t>Delivering </a:t>
            </a:r>
            <a:r>
              <a:rPr lang="en-US" dirty="0" err="1"/>
              <a:t>tk</a:t>
            </a:r>
            <a:r>
              <a:rPr lang="en-US" dirty="0"/>
              <a:t> k steps ko marketing </a:t>
            </a:r>
            <a:r>
              <a:rPr lang="en-US" dirty="0" err="1"/>
              <a:t>kehty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7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51F-EEA0-4897-9C02-3549EE4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49A-6DA8-44D5-9AE1-7AA2B8F9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ko </a:t>
            </a:r>
            <a:r>
              <a:rPr lang="en-US" dirty="0" err="1"/>
              <a:t>usky</a:t>
            </a:r>
            <a:r>
              <a:rPr lang="en-US" dirty="0"/>
              <a:t> </a:t>
            </a:r>
            <a:r>
              <a:rPr lang="en-US" dirty="0" err="1"/>
              <a:t>paisay</a:t>
            </a:r>
            <a:r>
              <a:rPr lang="en-US" dirty="0"/>
              <a:t> mil </a:t>
            </a:r>
            <a:r>
              <a:rPr lang="en-US" dirty="0" err="1"/>
              <a:t>gaye</a:t>
            </a:r>
            <a:r>
              <a:rPr lang="en-US" dirty="0"/>
              <a:t> or customer ko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uska</a:t>
            </a:r>
            <a:r>
              <a:rPr lang="en-US" dirty="0"/>
              <a:t> product.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74367-C3DE-4981-B500-3124CEB1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1825625"/>
            <a:ext cx="2828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F657-3F7C-4C5D-BA9C-DD44E4D4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245C-94C5-4506-BB7B-4ACBBF69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ka </a:t>
            </a:r>
            <a:r>
              <a:rPr lang="en-US" dirty="0" err="1"/>
              <a:t>maqsad</a:t>
            </a:r>
            <a:r>
              <a:rPr lang="en-US" dirty="0"/>
              <a:t> is not only earn money customer satisfaction is also important.</a:t>
            </a:r>
          </a:p>
          <a:p>
            <a:r>
              <a:rPr lang="en-US" dirty="0"/>
              <a:t>Your customer is your ambassador.</a:t>
            </a:r>
          </a:p>
        </p:txBody>
      </p:sp>
    </p:spTree>
    <p:extLst>
      <p:ext uri="{BB962C8B-B14F-4D97-AF65-F5344CB8AC3E}">
        <p14:creationId xmlns:p14="http://schemas.microsoft.com/office/powerpoint/2010/main" val="4187806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672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DIGITAL MARKETING</vt:lpstr>
      <vt:lpstr>What is Marketing? </vt:lpstr>
      <vt:lpstr>PowerPoint Presentation</vt:lpstr>
      <vt:lpstr>Process of Marketing</vt:lpstr>
      <vt:lpstr>Creating Value </vt:lpstr>
      <vt:lpstr>Communicating Value</vt:lpstr>
      <vt:lpstr>Delivering Value</vt:lpstr>
      <vt:lpstr>Exchanging Value</vt:lpstr>
      <vt:lpstr>Offering Value</vt:lpstr>
      <vt:lpstr>Evolution of marketing</vt:lpstr>
      <vt:lpstr>Contd…</vt:lpstr>
      <vt:lpstr>Contd…</vt:lpstr>
      <vt:lpstr>What digital marketing provides to company?</vt:lpstr>
      <vt:lpstr>Contd…</vt:lpstr>
      <vt:lpstr>What is Digital Media?</vt:lpstr>
      <vt:lpstr>Definition &amp; Features of Digital Media</vt:lpstr>
      <vt:lpstr>Examples of Digital Media</vt:lpstr>
      <vt:lpstr>What is Digital Marketing?</vt:lpstr>
      <vt:lpstr>Definition</vt:lpstr>
      <vt:lpstr>Power of Digital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Bilal Fattah</dc:creator>
  <cp:lastModifiedBy>Bilal Fattah</cp:lastModifiedBy>
  <cp:revision>89</cp:revision>
  <dcterms:created xsi:type="dcterms:W3CDTF">2022-10-03T08:15:05Z</dcterms:created>
  <dcterms:modified xsi:type="dcterms:W3CDTF">2022-10-03T09:54:00Z</dcterms:modified>
</cp:coreProperties>
</file>