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ABD9-C55D-4B1F-880E-5DACBB18A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DC7E-C4AF-461D-9F35-D7E148B13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3484-49AC-48E8-960A-8F9002E2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AE4C-A29E-4E90-82EC-40A4CB5A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2146-4C88-438A-85C5-4BF43A31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356C-E26C-429B-BBB3-AAABC9CB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D5806-E44A-4DB4-B96B-A150E35B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E669-974D-4367-9CF5-4A99E58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32C4-4682-4F7F-9091-2AEE004F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6FB3-6214-43A6-8ACB-D009915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D1968-105A-4B5A-909A-9426328EC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8320-96C9-4B67-9F00-3A7005BE8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B3F-19A7-43C4-89CB-751669A5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58E9-7C6B-44BA-B5C0-BFAB57D2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3DD7-8C35-4306-A966-E142ED95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AC28-5975-4248-B88B-81BE9D2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F867-1F82-4439-8743-20EEB75B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667E-0CC1-46B9-BBC4-5F1FF00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CDB5-C37B-4412-B019-F0388E68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532C-3C6D-4D5D-9038-DB9907E7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4E4C-78BE-4F74-8114-78CE69A1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A1E3-95B3-45CE-9700-35357C0E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19FC-6408-4C02-9E38-0EF605B3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56E5-B2AB-41FB-A154-D305A273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BF0B-D41C-48E5-9D2B-C433E30A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05A-7AB5-4D87-A59C-267A4C15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D6F8-5D8F-4D16-8B42-0CE3A0F2F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CDEB-386E-4D8C-8132-3BA6EACA6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4B8E-4C31-4088-9105-C1816E9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DD13-7829-49D4-99D8-E6957BE6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356DC-3ABC-44F2-AD80-F3E61966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5F6C-0A30-4BD9-BCF7-EE1AA6EF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2C7B-6192-466C-AFDE-B387F62F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0493-03C3-4DCC-97A8-504858EC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7874-F49B-4BF0-9262-23377DDB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B6698-DDC3-4C82-84B6-6186F7D4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CC63-CF62-4946-A17C-85B6CF55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A915-68F3-4ED0-BDB1-5DEC9ACB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6128-26EE-49E5-8931-078C05DD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A062-4E8D-4A4F-9D62-840BC24A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85CBF-5819-47DD-8135-754E1B46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A6B4E-6657-4FC1-B102-1A877530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A9141-BA00-4254-9D3F-6E3A852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F57A7-DA8D-4D2C-9161-5E25CD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5F8E-F872-4393-A7B4-0D12BFD1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FBE52-1770-453A-A56C-9F2BF2A3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C7ED-B5C2-4C34-ABD8-BDBF5BDE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21E4-4628-4D20-8BC5-E2B1D13F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CDD95-831C-4065-8169-79E920A61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F0E67-EAAD-4393-A70B-39740816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0F53-DD01-4DAB-937F-690195B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987E-8F8C-4B0D-8C6B-76C79779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363F-C607-405D-AE1E-8DE70A8E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38B49-25D3-4580-9B95-64F36D56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F80B6-225B-4387-8DF2-A7BBAE01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7AA8-64C6-48AF-AA58-CC0AA489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9D9E-3858-4623-AAB7-5662F92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7E73E-5F45-4393-AF93-B99D9802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369E-B382-4E35-B2FA-4D403744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9E9C-8AE9-4AC5-9833-79540ADE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1141-5015-4080-901D-102B76168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1116-26E9-47FF-929B-2650A6C937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9222-B6FB-4599-804E-7C499642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21B5-8DDA-48E8-B292-1C543782F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65AE-FB45-4846-89A4-074EBFEF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8B7-C48E-493C-9BA3-7603351EB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Freelancing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1B911-A4DB-40CA-8D21-800EA77A0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CDD4-1D76-406B-A6EA-38EDD9EA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Fiverr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93804-FF67-46F6-A8ED-B1130140C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06991" cy="4351338"/>
          </a:xfrm>
        </p:spPr>
      </p:pic>
    </p:spTree>
    <p:extLst>
      <p:ext uri="{BB962C8B-B14F-4D97-AF65-F5344CB8AC3E}">
        <p14:creationId xmlns:p14="http://schemas.microsoft.com/office/powerpoint/2010/main" val="35288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4C0E-1585-4599-8024-09B36DF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BB622-42E2-472B-ADDE-8A50AAA4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898"/>
            <a:ext cx="9474473" cy="4351338"/>
          </a:xfrm>
        </p:spPr>
      </p:pic>
    </p:spTree>
    <p:extLst>
      <p:ext uri="{BB962C8B-B14F-4D97-AF65-F5344CB8AC3E}">
        <p14:creationId xmlns:p14="http://schemas.microsoft.com/office/powerpoint/2010/main" val="17557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4E79-0D67-48F9-A401-0F760C9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Freelancer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BD50A-DB68-4369-BE7A-950C676C2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2" y="1825625"/>
            <a:ext cx="8190415" cy="4351338"/>
          </a:xfrm>
        </p:spPr>
      </p:pic>
    </p:spTree>
    <p:extLst>
      <p:ext uri="{BB962C8B-B14F-4D97-AF65-F5344CB8AC3E}">
        <p14:creationId xmlns:p14="http://schemas.microsoft.com/office/powerpoint/2010/main" val="402714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B3E0-9A12-479B-9BE5-69E5ADC4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2442-D724-495A-BA2C-A52404AF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Gigs</a:t>
            </a:r>
          </a:p>
          <a:p>
            <a:r>
              <a:rPr lang="en-US" dirty="0"/>
              <a:t>10 buyers request/day</a:t>
            </a:r>
          </a:p>
        </p:txBody>
      </p:sp>
    </p:spTree>
    <p:extLst>
      <p:ext uri="{BB962C8B-B14F-4D97-AF65-F5344CB8AC3E}">
        <p14:creationId xmlns:p14="http://schemas.microsoft.com/office/powerpoint/2010/main" val="66482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3A5C-A099-48CD-AA94-C29F9318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990F-AE6C-44E8-A085-1C3C8988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  <a:p>
            <a:r>
              <a:rPr lang="en-US" dirty="0"/>
              <a:t>10 connects/month</a:t>
            </a:r>
          </a:p>
          <a:p>
            <a:r>
              <a:rPr lang="en-US" dirty="0"/>
              <a:t>Give additional 10 connects if someone contact you back.</a:t>
            </a:r>
          </a:p>
        </p:txBody>
      </p:sp>
    </p:spTree>
    <p:extLst>
      <p:ext uri="{BB962C8B-B14F-4D97-AF65-F5344CB8AC3E}">
        <p14:creationId xmlns:p14="http://schemas.microsoft.com/office/powerpoint/2010/main" val="25734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F29-6181-4AE3-BBF5-9DC49F5B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5321-F87F-447D-B247-655558BD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your profile</a:t>
            </a:r>
          </a:p>
          <a:p>
            <a:r>
              <a:rPr lang="en-US" dirty="0"/>
              <a:t>Browse jobs that suit you</a:t>
            </a:r>
          </a:p>
          <a:p>
            <a:r>
              <a:rPr lang="en-US" dirty="0"/>
              <a:t>Write your best bid</a:t>
            </a:r>
          </a:p>
          <a:p>
            <a:r>
              <a:rPr lang="en-US" dirty="0"/>
              <a:t>Get awarded and earn</a:t>
            </a:r>
          </a:p>
          <a:p>
            <a:r>
              <a:rPr lang="en-US"/>
              <a:t>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Freelancing</vt:lpstr>
      <vt:lpstr>Fiverr</vt:lpstr>
      <vt:lpstr>Upwork</vt:lpstr>
      <vt:lpstr>Freelancer</vt:lpstr>
      <vt:lpstr>Fiverr</vt:lpstr>
      <vt:lpstr>Upwork</vt:lpstr>
      <vt:lpstr>Freelancer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Freelancing</dc:title>
  <dc:creator>Bilal Fattah</dc:creator>
  <cp:lastModifiedBy>Bilal Fattah</cp:lastModifiedBy>
  <cp:revision>6</cp:revision>
  <dcterms:created xsi:type="dcterms:W3CDTF">2022-10-18T10:50:06Z</dcterms:created>
  <dcterms:modified xsi:type="dcterms:W3CDTF">2022-10-18T11:00:26Z</dcterms:modified>
</cp:coreProperties>
</file>