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DC1-7297-45FF-AEED-74DA32AF0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9247E-4AAF-4B6D-881C-4A460FD5D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F022-003A-41FB-B564-F41B8F6F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275A1-D823-4DBD-AEF1-A7AA5758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FBE8-724C-4489-8A92-F99DD301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7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5C3-8DC1-4C78-A9E0-5EAED74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005DA-E8FB-485C-98E5-79A4A7202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4B1B8-39EE-426D-87E9-C54D886E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B986-A9B7-45EE-A832-3D793B2B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055E-CE1C-4845-9469-A4240DAE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ED07D-1D41-431F-ABC4-5251DD42C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0D648-5137-4A63-82E4-665513098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18EE-A9E0-4EC0-AEE4-90B45299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777DB-78FE-42CB-A5CD-D67D7BEB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240C-64D9-48FB-A1DE-DEFB166C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5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5F5B-11FC-4FF0-9050-362BAA64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420C-B044-4194-8CDC-A8FE74F9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9824-AD79-47F3-ABA5-793E5EB8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0F59-A9B3-4C28-B229-744E3DD5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189C-C491-4806-96BF-4732994E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1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6531-6C5F-4887-95F5-9F169736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65C9-9202-41DB-9630-0148AA0B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B9D5E-C200-41EE-A363-963ADD20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B4D8-BB2E-4F08-9CA0-DD74AEFB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D0062-3BBC-4664-85D5-FFE10298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2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5481-D15F-4E15-9267-D8DF9A14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30D40-D90F-4ED3-B9A0-9EC0D01DC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2B7EB-00FD-4A34-B9A9-F53D1215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DC987-BD42-402E-9B94-240CAFB2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5CF4A-04B2-43AD-B159-817E1DBF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DA8D-D505-4A2C-8FDD-4763A53A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697E-D839-4ABC-A2F4-75F8E9DF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A342B-871E-4021-8A92-59AC3364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31476-4505-48FA-B6E2-5190DE5FE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23EC2-3434-4B80-9825-5CA12A682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D6D8F-F2B5-47A3-B48D-7A95F3B5B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FDB4F-5EB9-4473-BD6A-261F66A7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B96E6-EC2A-4390-B72B-8B0F32FF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A9CF0-B90C-4B32-BE45-9D2DD39D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3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E340-B69F-4AB2-B949-F19D2445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9F5F6-5326-4BAA-87F6-5E186B89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4002C-0A96-4B76-8D36-71F64B1C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4D800-9FF4-4DF9-A2DC-E07C906E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64F1E-F442-44F4-80B8-0A68F421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B9E55-A352-401F-BB95-1FBF637D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1B315-E6A9-47D4-BEB5-747BF71A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F72A-0779-4223-B885-6D64FAA2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A821-95DC-4B3C-8613-989D7AB2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227A1-A37F-44AB-A88E-C6246E7B2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7F34-1D59-4D67-A4E2-FCDEEA00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32B3E-4240-440B-940C-E576C14E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6A2DB-2EF2-408B-9C38-E40DE8BA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8594-4DF3-442A-8E49-902E14A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383B0-A68C-486D-836A-FE3DA0F6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9642D-B6D2-4A88-862E-0BCB42F3A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48A5-B80A-452F-8547-A8E1E211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7140F-3011-43E0-899F-E81389F8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CF445-5BD8-4633-9EBC-75C1F523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390F1-A211-4933-9B7F-C4087AA7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F3AD-1EF0-480F-BB29-0D8B6E69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1B75-7C1C-4675-B896-D39CD2F4D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C55D-1E5F-4EC8-BE34-F25808C8E63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E47CB-CD3F-49D7-9557-39E8EC63D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F3CF-4ACC-46F2-8EFD-A1E985C22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8F14-5088-4AEC-A58D-D4BDD8811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8EB6E-1CF8-45D3-BF67-8C8110D2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Instagram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339AAF-E0F9-41CA-A126-7973AE4A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like fb</a:t>
            </a:r>
          </a:p>
          <a:p>
            <a:r>
              <a:rPr lang="en-US" dirty="0"/>
              <a:t>Same like fb</a:t>
            </a:r>
          </a:p>
          <a:p>
            <a:r>
              <a:rPr lang="en-US" dirty="0"/>
              <a:t>Hashtag is mostly used in Instagram</a:t>
            </a:r>
          </a:p>
          <a:p>
            <a:r>
              <a:rPr lang="en-US" dirty="0"/>
              <a:t>2b+ user worldwide</a:t>
            </a:r>
          </a:p>
          <a:p>
            <a:r>
              <a:rPr lang="en-US" dirty="0"/>
              <a:t>Photo reach is more than fb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8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0AAF-1190-4888-A670-7A9D94FA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C5C47-14F0-409C-A6E6-C57FDC689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6421"/>
            <a:ext cx="5035475" cy="36504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7EB8D-2033-4237-AB94-329D6FD12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32" y="2461201"/>
            <a:ext cx="4058216" cy="838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5B0DD2-B99A-4530-9894-F94C84676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36" y="3558483"/>
            <a:ext cx="4687564" cy="327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AE11-CEB5-41BE-8A16-DF08F1C4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E4144-6562-44CB-A48E-9F888E90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568"/>
            <a:ext cx="5191850" cy="3038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9C9F6-8480-418E-AAC7-A920E642D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71" y="2094568"/>
            <a:ext cx="274358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5DB2-DF94-40C0-8CBE-BF134A0C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E2864-6FAA-40BA-AB1C-AB48FB48B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8656"/>
            <a:ext cx="5058481" cy="2600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449D3-E457-40E4-807E-3199087B5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55" y="4820302"/>
            <a:ext cx="569674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3AC-AD09-4D35-AF47-6B0A091B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F5BAB2-CC89-4AFF-AC5D-D5CB35B5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197"/>
            <a:ext cx="4508351" cy="2423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87F9E-D948-40FA-A957-F0B441214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36" y="2092001"/>
            <a:ext cx="5561703" cy="29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7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5FB-69E5-4662-B5B6-8BCBDFCD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Instagram Update and Up to Date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00F1-A8AE-47E2-83FB-25529B57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  <a:p>
            <a:pPr marL="0" indent="0">
              <a:buNone/>
            </a:pPr>
            <a:r>
              <a:rPr lang="en-US" b="1" dirty="0"/>
              <a:t>Visual content</a:t>
            </a:r>
          </a:p>
          <a:p>
            <a:pPr marL="0" indent="0">
              <a:buNone/>
            </a:pPr>
            <a:r>
              <a:rPr lang="en-US" dirty="0"/>
              <a:t>Insta is a visual content so, people didn’t know new ideas about product in the form of picture.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9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FDC1-E729-4265-986C-8FCCD4AE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Instagram Account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91FCE-81D5-4903-B601-825D35203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18" y="1690688"/>
            <a:ext cx="3529405" cy="4187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FF7DF-E41B-4668-8710-68C7BD7C7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3" y="1431988"/>
            <a:ext cx="3529406" cy="50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042F-7B6A-408E-94B4-E9382EBD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8A950-4F73-4FBE-9BF4-B786B218D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47" y="2233542"/>
            <a:ext cx="4720258" cy="1943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48C15-5694-4C9A-9AAD-D60F965A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35" y="2233542"/>
            <a:ext cx="1543265" cy="495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29F24F-F268-4E06-AC8E-249D38F9D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98" y="3005078"/>
            <a:ext cx="1733792" cy="847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25B136-2C3E-4B5D-B2C5-746D3A3FA0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60" y="3428999"/>
            <a:ext cx="207674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1981-FBA4-4DA1-94B5-2442EB44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3DF40-1589-48A5-AC24-74D9C6E5E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43634"/>
            <a:ext cx="5418154" cy="24853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8F4A7-41E6-45DC-8878-C0C55AE84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45" y="3533017"/>
            <a:ext cx="4943465" cy="26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8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9BE4-D9E6-4C4C-9C6A-5CD69F7C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2943D-E272-4035-AF55-210064D46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2820"/>
            <a:ext cx="7535327" cy="4010585"/>
          </a:xfrm>
        </p:spPr>
      </p:pic>
    </p:spTree>
    <p:extLst>
      <p:ext uri="{BB962C8B-B14F-4D97-AF65-F5344CB8AC3E}">
        <p14:creationId xmlns:p14="http://schemas.microsoft.com/office/powerpoint/2010/main" val="369352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B5CD-3F13-47A3-9CF1-B900CDBD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Use Instagram on Mobile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3313-EA4B-41C2-9C90-C7A76007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Instagram is designed for mobile phones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17F67-23F3-43BD-8DDB-8084D7C1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67581"/>
            <a:ext cx="1808181" cy="406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6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11E3-A37C-4F4B-99F7-3DC2AF92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Instagram Advertisement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764FF-C0AA-4EBB-A76E-7FCEA3C20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23" y="1852051"/>
            <a:ext cx="3543795" cy="4823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28DE8-E224-4A82-A2AB-B3CFDD08741D}"/>
              </a:ext>
            </a:extLst>
          </p:cNvPr>
          <p:cNvSpPr txBox="1"/>
          <p:nvPr/>
        </p:nvSpPr>
        <p:spPr>
          <a:xfrm>
            <a:off x="1118323" y="264638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fb page setting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3459F6-AD22-425D-87B7-7B2C916E4E71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188488" y="2334408"/>
            <a:ext cx="701733" cy="31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3E29414-0CC4-4C18-BECA-6B2075A1E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23" y="1027906"/>
            <a:ext cx="2943636" cy="2800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8F2098-BC0D-4FCD-B3DA-85B45E888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8" y="4122679"/>
            <a:ext cx="563958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A10A-3076-4745-BB92-26E73C82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insta account to business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57A39-78DE-4B28-BEF7-F88F8F58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50" y="1846752"/>
            <a:ext cx="3267531" cy="22005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316EF-B5BB-426B-A8B4-D0539015D031}"/>
              </a:ext>
            </a:extLst>
          </p:cNvPr>
          <p:cNvSpPr txBox="1"/>
          <p:nvPr/>
        </p:nvSpPr>
        <p:spPr>
          <a:xfrm>
            <a:off x="978050" y="4819425"/>
            <a:ext cx="25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Ready for advertisement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4CD32E-C548-4421-945D-25A9F867C126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249456" y="4047334"/>
            <a:ext cx="362360" cy="77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9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955F-A8D2-4CE9-AECF-11D9EEBA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ads on insta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E6E8F-6A38-4008-BC10-019D5AE06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15956" cy="1000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86D4B-E040-4F75-B7A6-825036065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5" y="3190842"/>
            <a:ext cx="2972215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65AA5-0CF8-4EF9-B510-542F85093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38389"/>
            <a:ext cx="4525006" cy="2657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2943F-1A45-4234-AAA3-779268DCE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19" y="3966994"/>
            <a:ext cx="407726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83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What is Instagram </vt:lpstr>
      <vt:lpstr>Create Instagram Account </vt:lpstr>
      <vt:lpstr>PowerPoint Presentation</vt:lpstr>
      <vt:lpstr>PowerPoint Presentation</vt:lpstr>
      <vt:lpstr>PowerPoint Presentation</vt:lpstr>
      <vt:lpstr> Use Instagram on Mobile  </vt:lpstr>
      <vt:lpstr> Instagram Advertisement </vt:lpstr>
      <vt:lpstr>Setup your insta account to business account</vt:lpstr>
      <vt:lpstr>Create ads on insta</vt:lpstr>
      <vt:lpstr>PowerPoint Presentation</vt:lpstr>
      <vt:lpstr>PowerPoint Presentation</vt:lpstr>
      <vt:lpstr>PowerPoint Presentation</vt:lpstr>
      <vt:lpstr>PowerPoint Presentation</vt:lpstr>
      <vt:lpstr>Keep Instagram Update and Up to Date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Instagram </dc:title>
  <dc:creator>Bilal Fattah</dc:creator>
  <cp:lastModifiedBy>Bilal Fattah</cp:lastModifiedBy>
  <cp:revision>17</cp:revision>
  <dcterms:created xsi:type="dcterms:W3CDTF">2022-10-11T08:36:06Z</dcterms:created>
  <dcterms:modified xsi:type="dcterms:W3CDTF">2022-10-11T10:30:32Z</dcterms:modified>
</cp:coreProperties>
</file>