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6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9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1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4731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48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3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022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5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6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2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8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0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50AFE-3D4E-49BA-8936-14E5E6BEAA44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30760-4D42-4618-81AB-A2DE7ED1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805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8386-CBAB-4527-82BC-0742A0E7A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SEO</a:t>
            </a:r>
          </a:p>
        </p:txBody>
      </p:sp>
    </p:spTree>
    <p:extLst>
      <p:ext uri="{BB962C8B-B14F-4D97-AF65-F5344CB8AC3E}">
        <p14:creationId xmlns:p14="http://schemas.microsoft.com/office/powerpoint/2010/main" val="2016034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873B-BA6A-4040-9515-9935645B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536E-F307-4ACE-B5CC-621FCE27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Search Engines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Top 10 Search Engines In The World (2022 Update)">
            <a:extLst>
              <a:ext uri="{FF2B5EF4-FFF2-40B4-BE49-F238E27FC236}">
                <a16:creationId xmlns:a16="http://schemas.microsoft.com/office/drawing/2014/main" id="{99DBBC76-E43D-4835-B555-FAAC77054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98" y="2646492"/>
            <a:ext cx="5500948" cy="300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37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DF49-9B44-4F57-8B77-02F2D4AA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8D08-AB80-47C0-86E6-1DCF9950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is no.1 around the world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there are 100 billion opportunity to rank for your content.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7BD05-DD84-4DAC-9E2E-643057E5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93" y="2848927"/>
            <a:ext cx="3543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6916-CA3F-47E9-90A3-FEBA8CC7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23ED6-79E1-40C7-A9E5-D2BA87B1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search engine</a:t>
            </a:r>
          </a:p>
          <a:p>
            <a:r>
              <a:rPr lang="en-US" dirty="0"/>
              <a:t>Convert MSN to Bing</a:t>
            </a:r>
          </a:p>
          <a:p>
            <a:r>
              <a:rPr lang="en-US" dirty="0"/>
              <a:t>Lot’s of software's search through Bing for e.g. MS word, MS ppt, etc.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0D1E1-7798-41C4-A6EB-347B5610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77" y="3832299"/>
            <a:ext cx="32480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3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5117-AB71-44D1-AB3A-2FC4E278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0F13-9A63-476A-87BD-ADF5630D5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largest search engine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87D4C-91C8-4E63-A451-4D77E539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16629"/>
            <a:ext cx="44196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3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F79E-04B3-47DF-AFB7-69F271EBB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E45C-3191-45CD-8A02-322A847F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&amp; Answer website.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8B362-8CE7-4FF0-B6E6-DAC92AD4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797" y="3245783"/>
            <a:ext cx="349567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9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EDCF-FCC9-4BB8-91AF-32FB565F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24CD-7539-4CBB-B228-F65308535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China ban google so they create there own search engine.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D03C2-9950-4FB4-896B-19A7D1A6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01" y="2569508"/>
            <a:ext cx="3648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6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8795-2475-49EC-8F26-0E46A0A8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9EB7-522B-4349-9A82-714F8D92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check old model of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42F1F-19DA-464A-A747-857357FD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11" y="2821920"/>
            <a:ext cx="25812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8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2CE9-7D3E-423D-AF8B-615309F1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 DUCK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1762-88D7-49A1-B677-939051E2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Privacy conscious search engine means this search engine never use your identity.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Baki</a:t>
            </a:r>
            <a:r>
              <a:rPr lang="en-US" dirty="0"/>
              <a:t> search engines </a:t>
            </a:r>
            <a:r>
              <a:rPr lang="en-US" dirty="0" err="1"/>
              <a:t>apki</a:t>
            </a:r>
            <a:r>
              <a:rPr lang="en-US" dirty="0"/>
              <a:t> habit </a:t>
            </a:r>
            <a:r>
              <a:rPr lang="en-US" dirty="0" err="1"/>
              <a:t>dekh</a:t>
            </a:r>
            <a:r>
              <a:rPr lang="en-US" dirty="0"/>
              <a:t> k </a:t>
            </a:r>
            <a:r>
              <a:rPr lang="en-US" dirty="0" err="1"/>
              <a:t>apko</a:t>
            </a:r>
            <a:r>
              <a:rPr lang="en-US" dirty="0"/>
              <a:t> ads </a:t>
            </a:r>
            <a:r>
              <a:rPr lang="en-US" dirty="0" err="1"/>
              <a:t>dekhaty</a:t>
            </a:r>
            <a:r>
              <a:rPr lang="en-US" dirty="0"/>
              <a:t> </a:t>
            </a:r>
            <a:r>
              <a:rPr lang="en-US" dirty="0" err="1"/>
              <a:t>hein</a:t>
            </a:r>
            <a:r>
              <a:rPr lang="en-US" dirty="0"/>
              <a:t> </a:t>
            </a:r>
            <a:r>
              <a:rPr lang="en-US" dirty="0" err="1"/>
              <a:t>pr</a:t>
            </a:r>
            <a:r>
              <a:rPr lang="en-US" dirty="0"/>
              <a:t> duck </a:t>
            </a:r>
            <a:r>
              <a:rPr lang="en-US" dirty="0" err="1"/>
              <a:t>duck</a:t>
            </a:r>
            <a:r>
              <a:rPr lang="en-US" dirty="0"/>
              <a:t> go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krta</a:t>
            </a:r>
            <a:r>
              <a:rPr lang="en-US" dirty="0"/>
              <a:t> </a:t>
            </a:r>
            <a:r>
              <a:rPr lang="en-US" dirty="0" err="1"/>
              <a:t>aysa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1C5D3-B16C-4C79-9F2C-686DB545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600" y="4150658"/>
            <a:ext cx="31337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2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2805-6980-43BD-A01B-9446A646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Google Search Works?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FA6E-C996-4A7E-98C6-434DA025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search on google so google have millions of keyword that matches your search.</a:t>
            </a:r>
          </a:p>
          <a:p>
            <a:r>
              <a:rPr lang="en-US" dirty="0"/>
              <a:t>For e.g. search Karachi to Lahore  then Karachi to Lahore Flights.</a:t>
            </a:r>
          </a:p>
        </p:txBody>
      </p:sp>
    </p:spTree>
    <p:extLst>
      <p:ext uri="{BB962C8B-B14F-4D97-AF65-F5344CB8AC3E}">
        <p14:creationId xmlns:p14="http://schemas.microsoft.com/office/powerpoint/2010/main" val="375518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B803-39E9-4AEF-BB32-8E9515AA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C571-1F8C-48CD-9A72-FB9C6D83A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your website according to google is called Optimization.</a:t>
            </a:r>
          </a:p>
          <a:p>
            <a:r>
              <a:rPr lang="en-US" dirty="0"/>
              <a:t>For e.g. jo google </a:t>
            </a:r>
            <a:r>
              <a:rPr lang="en-US" dirty="0" err="1"/>
              <a:t>dhoondh</a:t>
            </a:r>
            <a:r>
              <a:rPr lang="en-US" dirty="0"/>
              <a:t> k </a:t>
            </a:r>
            <a:r>
              <a:rPr lang="en-US" dirty="0" err="1"/>
              <a:t>lana</a:t>
            </a:r>
            <a:r>
              <a:rPr lang="en-US" dirty="0"/>
              <a:t> cha </a:t>
            </a:r>
            <a:r>
              <a:rPr lang="en-US" dirty="0" err="1"/>
              <a:t>raha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who </a:t>
            </a:r>
            <a:r>
              <a:rPr lang="en-US" dirty="0" err="1"/>
              <a:t>apki</a:t>
            </a:r>
            <a:r>
              <a:rPr lang="en-US" dirty="0"/>
              <a:t> website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mojood</a:t>
            </a:r>
            <a:r>
              <a:rPr lang="en-US" dirty="0"/>
              <a:t> ho.</a:t>
            </a:r>
          </a:p>
        </p:txBody>
      </p:sp>
    </p:spTree>
    <p:extLst>
      <p:ext uri="{BB962C8B-B14F-4D97-AF65-F5344CB8AC3E}">
        <p14:creationId xmlns:p14="http://schemas.microsoft.com/office/powerpoint/2010/main" val="119181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7BFB-B829-4326-853E-447A8D36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 VS Search browsers</a:t>
            </a:r>
          </a:p>
        </p:txBody>
      </p:sp>
    </p:spTree>
    <p:extLst>
      <p:ext uri="{BB962C8B-B14F-4D97-AF65-F5344CB8AC3E}">
        <p14:creationId xmlns:p14="http://schemas.microsoft.com/office/powerpoint/2010/main" val="2535062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963E-8784-424A-9EDA-F445F00B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SEO Ranking Factors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5788-988F-45D7-BF51-C186A93A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200+ factors ko </a:t>
            </a:r>
            <a:r>
              <a:rPr lang="en-US" dirty="0" err="1"/>
              <a:t>dekh</a:t>
            </a:r>
            <a:r>
              <a:rPr lang="en-US" dirty="0"/>
              <a:t> k ye decide </a:t>
            </a:r>
            <a:r>
              <a:rPr lang="en-US" dirty="0" err="1"/>
              <a:t>krta</a:t>
            </a:r>
            <a:r>
              <a:rPr lang="en-US" dirty="0"/>
              <a:t> </a:t>
            </a:r>
            <a:r>
              <a:rPr lang="en-US" dirty="0" err="1"/>
              <a:t>haai</a:t>
            </a:r>
            <a:r>
              <a:rPr lang="en-US" dirty="0"/>
              <a:t> k </a:t>
            </a:r>
            <a:r>
              <a:rPr lang="en-US" dirty="0" err="1"/>
              <a:t>apka</a:t>
            </a:r>
            <a:r>
              <a:rPr lang="en-US" dirty="0"/>
              <a:t> page </a:t>
            </a:r>
            <a:r>
              <a:rPr lang="en-US" dirty="0" err="1"/>
              <a:t>kahan</a:t>
            </a:r>
            <a:r>
              <a:rPr lang="en-US" dirty="0"/>
              <a:t> rank </a:t>
            </a:r>
            <a:r>
              <a:rPr lang="en-US" dirty="0" err="1"/>
              <a:t>krna</a:t>
            </a:r>
            <a:r>
              <a:rPr lang="en-US" dirty="0"/>
              <a:t> </a:t>
            </a:r>
            <a:r>
              <a:rPr lang="en-US" dirty="0" err="1"/>
              <a:t>haai</a:t>
            </a:r>
            <a:r>
              <a:rPr lang="en-US" dirty="0"/>
              <a:t> one, two, etc.</a:t>
            </a:r>
          </a:p>
          <a:p>
            <a:r>
              <a:rPr lang="en-US" dirty="0"/>
              <a:t>Google </a:t>
            </a:r>
            <a:r>
              <a:rPr lang="en-US" dirty="0" err="1"/>
              <a:t>apni</a:t>
            </a:r>
            <a:r>
              <a:rPr lang="en-US" dirty="0"/>
              <a:t> information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btata</a:t>
            </a:r>
            <a:r>
              <a:rPr lang="en-US" dirty="0"/>
              <a:t> k </a:t>
            </a:r>
            <a:r>
              <a:rPr lang="en-US" dirty="0" err="1"/>
              <a:t>kaisay</a:t>
            </a:r>
            <a:r>
              <a:rPr lang="en-US" dirty="0"/>
              <a:t> rank </a:t>
            </a:r>
            <a:r>
              <a:rPr lang="en-US" dirty="0" err="1"/>
              <a:t>krta</a:t>
            </a:r>
            <a:r>
              <a:rPr lang="en-US" dirty="0"/>
              <a:t> </a:t>
            </a:r>
            <a:r>
              <a:rPr lang="en-US" dirty="0" err="1"/>
              <a:t>haai</a:t>
            </a:r>
            <a:r>
              <a:rPr lang="en-US" dirty="0"/>
              <a:t> </a:t>
            </a:r>
            <a:r>
              <a:rPr lang="en-US" dirty="0" err="1"/>
              <a:t>agr</a:t>
            </a:r>
            <a:r>
              <a:rPr lang="en-US" dirty="0"/>
              <a:t> </a:t>
            </a:r>
            <a:r>
              <a:rPr lang="en-US" dirty="0" err="1"/>
              <a:t>aysa</a:t>
            </a:r>
            <a:r>
              <a:rPr lang="en-US" dirty="0"/>
              <a:t> </a:t>
            </a:r>
            <a:r>
              <a:rPr lang="en-US" dirty="0" err="1"/>
              <a:t>kray</a:t>
            </a:r>
            <a:r>
              <a:rPr lang="en-US" dirty="0"/>
              <a:t> </a:t>
            </a:r>
            <a:r>
              <a:rPr lang="en-US" dirty="0" err="1"/>
              <a:t>ga</a:t>
            </a:r>
            <a:r>
              <a:rPr lang="en-US" dirty="0"/>
              <a:t> to sb log hi rank </a:t>
            </a:r>
            <a:r>
              <a:rPr lang="en-US" dirty="0" err="1"/>
              <a:t>krwalein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A9CA5-EEB5-4D42-A989-5E58724AA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412" y="3238499"/>
            <a:ext cx="2400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1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A29F-3B4B-46E5-A0CE-21FD65C3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 On-page ranking factor/Optimization vs. Off-page ranking factor/Optimization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105A8-D796-4DF9-AACA-ABBE251C5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664" y="4361161"/>
            <a:ext cx="4667250" cy="235267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8101F4D-1D14-431B-B566-CBC2B7BE1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01783"/>
              </p:ext>
            </p:extLst>
          </p:nvPr>
        </p:nvGraphicFramePr>
        <p:xfrm>
          <a:off x="1284472" y="2158364"/>
          <a:ext cx="812800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718952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87449912"/>
                    </a:ext>
                  </a:extLst>
                </a:gridCol>
              </a:tblGrid>
              <a:tr h="38070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On-page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Content				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Image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Title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Layout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Off-page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	Link building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00122"/>
                  </a:ext>
                </a:extLst>
              </a:tr>
            </a:tbl>
          </a:graphicData>
        </a:graphic>
      </p:graphicFrame>
      <p:pic>
        <p:nvPicPr>
          <p:cNvPr id="8" name="Screen Recording 7">
            <a:hlinkClick r:id="" action="ppaction://media"/>
            <a:extLst>
              <a:ext uri="{FF2B5EF4-FFF2-40B4-BE49-F238E27FC236}">
                <a16:creationId xmlns:a16="http://schemas.microsoft.com/office/drawing/2014/main" id="{1650EE56-0FDC-43DE-B905-71415E9F1A0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69741" y="3027044"/>
            <a:ext cx="3905026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DD6E-A8EF-490F-BBB8-1877798D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Outbound Marketing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F4E2B-FD8B-4ED4-B6EF-92F8C237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Zabardasti</a:t>
            </a:r>
            <a:r>
              <a:rPr lang="en-US" dirty="0"/>
              <a:t> k ads.</a:t>
            </a:r>
          </a:p>
          <a:p>
            <a:r>
              <a:rPr lang="en-US" dirty="0"/>
              <a:t>Newspaper ads (for e.g. for more news go to this page)</a:t>
            </a:r>
          </a:p>
          <a:p>
            <a:r>
              <a:rPr lang="en-US" dirty="0"/>
              <a:t>Tv ads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pori</a:t>
            </a:r>
            <a:r>
              <a:rPr lang="en-US" dirty="0"/>
              <a:t> family </a:t>
            </a:r>
            <a:r>
              <a:rPr lang="en-US" dirty="0" err="1"/>
              <a:t>apny</a:t>
            </a:r>
            <a:r>
              <a:rPr lang="en-US" dirty="0"/>
              <a:t> </a:t>
            </a:r>
            <a:r>
              <a:rPr lang="en-US" dirty="0" err="1"/>
              <a:t>ghr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beth</a:t>
            </a:r>
            <a:r>
              <a:rPr lang="en-US" dirty="0"/>
              <a:t> k tv </a:t>
            </a:r>
            <a:r>
              <a:rPr lang="en-US" dirty="0" err="1"/>
              <a:t>dekh</a:t>
            </a:r>
            <a:r>
              <a:rPr lang="en-US" dirty="0"/>
              <a:t> </a:t>
            </a:r>
            <a:r>
              <a:rPr lang="en-US" dirty="0" err="1"/>
              <a:t>rahi</a:t>
            </a:r>
            <a:r>
              <a:rPr lang="en-US" dirty="0"/>
              <a:t> </a:t>
            </a:r>
            <a:r>
              <a:rPr lang="en-US" dirty="0" err="1"/>
              <a:t>haai</a:t>
            </a:r>
            <a:r>
              <a:rPr lang="en-US" dirty="0"/>
              <a:t> or property ka ad </a:t>
            </a:r>
            <a:r>
              <a:rPr lang="en-US" dirty="0" err="1"/>
              <a:t>dikha</a:t>
            </a:r>
            <a:r>
              <a:rPr lang="en-US" dirty="0"/>
              <a:t> ja </a:t>
            </a:r>
            <a:r>
              <a:rPr lang="en-US" dirty="0" err="1"/>
              <a:t>raha</a:t>
            </a:r>
            <a:r>
              <a:rPr lang="en-US" dirty="0"/>
              <a:t> </a:t>
            </a:r>
            <a:r>
              <a:rPr lang="en-US" dirty="0" err="1"/>
              <a:t>haai</a:t>
            </a:r>
            <a:r>
              <a:rPr lang="en-US" dirty="0"/>
              <a:t> </a:t>
            </a:r>
            <a:r>
              <a:rPr lang="en-US" dirty="0" err="1"/>
              <a:t>baar</a:t>
            </a:r>
            <a:r>
              <a:rPr lang="en-US" dirty="0"/>
              <a:t> </a:t>
            </a:r>
            <a:r>
              <a:rPr lang="en-US" dirty="0" err="1"/>
              <a:t>baar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769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7F61-405A-4992-A0BF-F8CA56D3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Inbound Marketing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0A63-1D86-4BCF-82FF-10D7E303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 users cha </a:t>
            </a:r>
            <a:r>
              <a:rPr lang="en-US" dirty="0" err="1"/>
              <a:t>rahy</a:t>
            </a:r>
            <a:r>
              <a:rPr lang="en-US" dirty="0"/>
              <a:t> </a:t>
            </a:r>
            <a:r>
              <a:rPr lang="en-US" dirty="0" err="1"/>
              <a:t>wesa</a:t>
            </a:r>
            <a:r>
              <a:rPr lang="en-US" dirty="0"/>
              <a:t> ad </a:t>
            </a:r>
            <a:r>
              <a:rPr lang="en-US" dirty="0" err="1"/>
              <a:t>dikhana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33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91D7-7D41-4370-8B47-0D60FA99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Keywords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3C66-92D2-4D00-AFFA-CAE38B7DD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 </a:t>
            </a:r>
            <a:r>
              <a:rPr lang="en-US" dirty="0" err="1"/>
              <a:t>bhi</a:t>
            </a:r>
            <a:r>
              <a:rPr lang="en-US" dirty="0"/>
              <a:t> ap google pe </a:t>
            </a:r>
            <a:r>
              <a:rPr lang="en-US" dirty="0" err="1"/>
              <a:t>likh</a:t>
            </a:r>
            <a:r>
              <a:rPr lang="en-US" dirty="0"/>
              <a:t> k search 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rahy</a:t>
            </a:r>
            <a:r>
              <a:rPr lang="en-US" dirty="0"/>
              <a:t> </a:t>
            </a:r>
            <a:r>
              <a:rPr lang="en-US" dirty="0" err="1"/>
              <a:t>hein</a:t>
            </a:r>
            <a:r>
              <a:rPr lang="en-US" dirty="0"/>
              <a:t> </a:t>
            </a:r>
            <a:r>
              <a:rPr lang="en-US" dirty="0" err="1"/>
              <a:t>woh</a:t>
            </a:r>
            <a:r>
              <a:rPr lang="en-US" dirty="0"/>
              <a:t> sb different keywords </a:t>
            </a:r>
            <a:r>
              <a:rPr lang="en-US" dirty="0" err="1"/>
              <a:t>hein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3981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B292-5B52-4835-A760-8F474406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Keywords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5B9A-39DA-4795-87EA-F54974635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A052E-629A-4ED9-BDD1-7D07160B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79" y="1853248"/>
            <a:ext cx="4543425" cy="1628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3464B6-7460-48FF-B5A1-C8EF6FAE1541}"/>
              </a:ext>
            </a:extLst>
          </p:cNvPr>
          <p:cNvSpPr txBox="1"/>
          <p:nvPr/>
        </p:nvSpPr>
        <p:spPr>
          <a:xfrm>
            <a:off x="5440899" y="2067471"/>
            <a:ext cx="46089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e.g. mobile phone ab </a:t>
            </a:r>
            <a:r>
              <a:rPr lang="en-US" dirty="0" err="1"/>
              <a:t>hamein</a:t>
            </a:r>
            <a:r>
              <a:rPr lang="en-US" dirty="0"/>
              <a:t> ye </a:t>
            </a:r>
          </a:p>
          <a:p>
            <a:r>
              <a:rPr lang="en-US" dirty="0" err="1"/>
              <a:t>pata</a:t>
            </a:r>
            <a:r>
              <a:rPr lang="en-US" dirty="0"/>
              <a:t>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chal</a:t>
            </a:r>
            <a:r>
              <a:rPr lang="en-US" dirty="0"/>
              <a:t> </a:t>
            </a:r>
            <a:r>
              <a:rPr lang="en-US" dirty="0" err="1"/>
              <a:t>raha</a:t>
            </a:r>
            <a:r>
              <a:rPr lang="en-US" dirty="0"/>
              <a:t> k ye mobile phone</a:t>
            </a:r>
          </a:p>
          <a:p>
            <a:r>
              <a:rPr lang="en-US" dirty="0" err="1"/>
              <a:t>kharidna</a:t>
            </a:r>
            <a:r>
              <a:rPr lang="en-US" dirty="0"/>
              <a:t> cha </a:t>
            </a:r>
            <a:r>
              <a:rPr lang="en-US" dirty="0" err="1"/>
              <a:t>raha</a:t>
            </a:r>
            <a:r>
              <a:rPr lang="en-US" dirty="0"/>
              <a:t>, </a:t>
            </a:r>
            <a:r>
              <a:rPr lang="en-US" dirty="0" err="1"/>
              <a:t>beechna</a:t>
            </a:r>
            <a:r>
              <a:rPr lang="en-US" dirty="0"/>
              <a:t> cha </a:t>
            </a:r>
            <a:r>
              <a:rPr lang="en-US" dirty="0" err="1"/>
              <a:t>raha</a:t>
            </a:r>
            <a:r>
              <a:rPr lang="en-US" dirty="0"/>
              <a:t> </a:t>
            </a:r>
          </a:p>
          <a:p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phr</a:t>
            </a:r>
            <a:r>
              <a:rPr lang="en-US" dirty="0"/>
              <a:t> </a:t>
            </a:r>
            <a:r>
              <a:rPr lang="en-US" dirty="0" err="1"/>
              <a:t>usky</a:t>
            </a:r>
            <a:r>
              <a:rPr lang="en-US" dirty="0"/>
              <a:t> specs </a:t>
            </a:r>
            <a:r>
              <a:rPr lang="en-US" dirty="0" err="1"/>
              <a:t>dekhna</a:t>
            </a:r>
            <a:r>
              <a:rPr lang="en-US" dirty="0"/>
              <a:t> cha </a:t>
            </a:r>
            <a:r>
              <a:rPr lang="en-US" dirty="0" err="1"/>
              <a:t>raha</a:t>
            </a:r>
            <a:r>
              <a:rPr lang="en-US" dirty="0"/>
              <a:t>.</a:t>
            </a:r>
          </a:p>
          <a:p>
            <a:r>
              <a:rPr lang="en-US" dirty="0"/>
              <a:t>Short tail search </a:t>
            </a:r>
            <a:r>
              <a:rPr lang="en-US" dirty="0" err="1"/>
              <a:t>zyada</a:t>
            </a:r>
            <a:r>
              <a:rPr lang="en-US" dirty="0"/>
              <a:t> </a:t>
            </a:r>
            <a:r>
              <a:rPr lang="en-US" dirty="0" err="1"/>
              <a:t>hoty</a:t>
            </a:r>
            <a:r>
              <a:rPr lang="en-US" dirty="0"/>
              <a:t> </a:t>
            </a:r>
            <a:r>
              <a:rPr lang="en-US" dirty="0" err="1"/>
              <a:t>hein</a:t>
            </a:r>
            <a:r>
              <a:rPr lang="en-US" dirty="0"/>
              <a:t> but</a:t>
            </a:r>
          </a:p>
          <a:p>
            <a:r>
              <a:rPr lang="en-US" dirty="0"/>
              <a:t>meaning </a:t>
            </a:r>
            <a:r>
              <a:rPr lang="en-US" dirty="0" err="1"/>
              <a:t>nhi</a:t>
            </a:r>
            <a:r>
              <a:rPr lang="en-US" dirty="0"/>
              <a:t> </a:t>
            </a:r>
            <a:r>
              <a:rPr lang="en-US" dirty="0" err="1"/>
              <a:t>hoti</a:t>
            </a:r>
            <a:r>
              <a:rPr lang="en-US" dirty="0"/>
              <a:t>.</a:t>
            </a:r>
          </a:p>
          <a:p>
            <a:r>
              <a:rPr lang="en-US" dirty="0"/>
              <a:t>Also known as broad keyword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96F541-2065-45DB-80E0-E7EFFAD2D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79" y="4392147"/>
            <a:ext cx="4810125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79C268-B049-4D71-BEDA-D5411C084A77}"/>
              </a:ext>
            </a:extLst>
          </p:cNvPr>
          <p:cNvSpPr txBox="1"/>
          <p:nvPr/>
        </p:nvSpPr>
        <p:spPr>
          <a:xfrm>
            <a:off x="5440899" y="4296593"/>
            <a:ext cx="4918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than 2 keywords long tail also known</a:t>
            </a:r>
          </a:p>
          <a:p>
            <a:r>
              <a:rPr lang="en-US" dirty="0"/>
              <a:t>as specific keywords because </a:t>
            </a:r>
          </a:p>
          <a:p>
            <a:r>
              <a:rPr lang="en-US" dirty="0"/>
              <a:t>they make sense</a:t>
            </a:r>
          </a:p>
          <a:p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 buy </a:t>
            </a:r>
            <a:r>
              <a:rPr lang="en-US" dirty="0" err="1"/>
              <a:t>iphone</a:t>
            </a:r>
            <a:r>
              <a:rPr lang="en-US" dirty="0"/>
              <a:t> 12 in </a:t>
            </a:r>
            <a:r>
              <a:rPr lang="en-US" dirty="0" err="1"/>
              <a:t>karachi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774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1F0A-FDD9-484D-89CA-B72D62ED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5FD2-A902-457A-AB98-A9ECED96D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ED24F-9DA8-4391-8F4E-5D2193DC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940904"/>
            <a:ext cx="3562350" cy="215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400AAB-732C-4093-8C80-F07F47A61B71}"/>
              </a:ext>
            </a:extLst>
          </p:cNvPr>
          <p:cNvSpPr txBox="1"/>
          <p:nvPr/>
        </p:nvSpPr>
        <p:spPr>
          <a:xfrm>
            <a:off x="4665662" y="2228671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 top 10 mobile phone in 2022</a:t>
            </a:r>
          </a:p>
        </p:txBody>
      </p:sp>
    </p:spTree>
    <p:extLst>
      <p:ext uri="{BB962C8B-B14F-4D97-AF65-F5344CB8AC3E}">
        <p14:creationId xmlns:p14="http://schemas.microsoft.com/office/powerpoint/2010/main" val="17816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313D-3C2D-4E07-ADA6-4B68AF2E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Google Ads Account for Keyword Planner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0582-4861-444C-B791-25B057B2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6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DDD6-FF3E-402A-BFC3-415FDF1D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Screen Recording 3">
            <a:hlinkClick r:id="" action="ppaction://media"/>
            <a:extLst>
              <a:ext uri="{FF2B5EF4-FFF2-40B4-BE49-F238E27FC236}">
                <a16:creationId xmlns:a16="http://schemas.microsoft.com/office/drawing/2014/main" id="{BEDAC8D3-31AA-46A5-866B-A71F971E808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83022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7AE36-39EB-4124-BDF9-A18234C46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is consider most favorite around world.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2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9570-F4EA-4C8E-9C08-290518B1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</a:t>
            </a:r>
            <a:r>
              <a:rPr lang="en-US" dirty="0" err="1"/>
              <a:t>seo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D06DA-B009-4E59-A70D-4636C78CB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40" t="24977" r="17573"/>
          <a:stretch/>
        </p:blipFill>
        <p:spPr>
          <a:xfrm>
            <a:off x="1647041" y="3109912"/>
            <a:ext cx="1504950" cy="1323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D0404B-262B-4093-BAD9-EB31888C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68" y="3109912"/>
            <a:ext cx="1504950" cy="1323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714A0E-FC6D-4A7C-9B8D-002B87B75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017" y="3109912"/>
            <a:ext cx="13430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7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BD33-C0CF-494F-83DF-801ED83D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DD0A-B131-4CFC-9CC9-C55450DA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													Want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F78BF-4943-495E-A178-53169A393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934631"/>
            <a:ext cx="4436875" cy="3513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655553-7B32-43A5-BCF8-78C6D2F10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43" y="2934631"/>
            <a:ext cx="4436875" cy="347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7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E6DB-BFB7-488F-A9B7-EBEAD94F4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2156-38F7-446C-8511-39FCA032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called intent (</a:t>
            </a:r>
            <a:r>
              <a:rPr lang="en-US" dirty="0" err="1"/>
              <a:t>maqsad</a:t>
            </a:r>
            <a:r>
              <a:rPr lang="en-US" dirty="0"/>
              <a:t>)… for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apko</a:t>
            </a:r>
            <a:r>
              <a:rPr lang="en-US" dirty="0"/>
              <a:t> </a:t>
            </a:r>
            <a:r>
              <a:rPr lang="en-US" dirty="0" err="1"/>
              <a:t>bhook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restaurant ka search </a:t>
            </a:r>
            <a:r>
              <a:rPr lang="en-US" dirty="0" err="1"/>
              <a:t>kara</a:t>
            </a:r>
            <a:r>
              <a:rPr lang="en-US" dirty="0"/>
              <a:t> and </a:t>
            </a:r>
            <a:r>
              <a:rPr lang="en-US" dirty="0" err="1"/>
              <a:t>tabiyat</a:t>
            </a:r>
            <a:r>
              <a:rPr lang="en-US" dirty="0"/>
              <a:t> </a:t>
            </a:r>
            <a:r>
              <a:rPr lang="en-US" dirty="0" err="1"/>
              <a:t>kharab</a:t>
            </a:r>
            <a:r>
              <a:rPr lang="en-US" dirty="0"/>
              <a:t> hoi to doctor ka search </a:t>
            </a:r>
            <a:r>
              <a:rPr lang="en-US" dirty="0" err="1"/>
              <a:t>kara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4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DCBD-D4BB-4D7A-B6AB-85756C0C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people come to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837C-D4CB-44BF-BEDB-D2094442D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Search is most important.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DA2F2-7E9C-4878-B6BF-C0A4693B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127" y="2052918"/>
            <a:ext cx="3562350" cy="3105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D4E1F-4406-4E99-AAA5-EE34E5522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016" y="2052918"/>
            <a:ext cx="3029276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5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6DB6-939D-4808-8950-F1404425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7036-0910-4CD1-89E4-AC1A75DA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different types of search engine for e.g. if you want to go somewhere you use google maps o if you want to watch any video you search on YouTube.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F2DBA-B55D-435A-A56F-D3B5F63B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93" y="3283436"/>
            <a:ext cx="2867025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58317B-C0A8-44A9-B412-39E3F9976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234" y="3283436"/>
            <a:ext cx="3257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75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505</Words>
  <Application>Microsoft Office PowerPoint</Application>
  <PresentationFormat>Widescreen</PresentationFormat>
  <Paragraphs>79</Paragraphs>
  <Slides>27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</vt:lpstr>
      <vt:lpstr>SEO</vt:lpstr>
      <vt:lpstr>Search engines VS Search browsers</vt:lpstr>
      <vt:lpstr>PowerPoint Presentation</vt:lpstr>
      <vt:lpstr>PowerPoint Presentation</vt:lpstr>
      <vt:lpstr>Roles of seo</vt:lpstr>
      <vt:lpstr>What is search?</vt:lpstr>
      <vt:lpstr>PowerPoint Presentation</vt:lpstr>
      <vt:lpstr>How people come to website</vt:lpstr>
      <vt:lpstr>Search Engine</vt:lpstr>
      <vt:lpstr>PowerPoint Presentation</vt:lpstr>
      <vt:lpstr> Google</vt:lpstr>
      <vt:lpstr>BING</vt:lpstr>
      <vt:lpstr>YOUTUBE</vt:lpstr>
      <vt:lpstr>QUORA</vt:lpstr>
      <vt:lpstr>Regional Search Engine</vt:lpstr>
      <vt:lpstr>INTERNET ARCHIVE</vt:lpstr>
      <vt:lpstr>DUCK DUCK GO</vt:lpstr>
      <vt:lpstr>How Google Search Works? </vt:lpstr>
      <vt:lpstr>OPTIMIZATION</vt:lpstr>
      <vt:lpstr>What are SEO Ranking Factors </vt:lpstr>
      <vt:lpstr> On-page ranking factor/Optimization vs. Off-page ranking factor/Optimization </vt:lpstr>
      <vt:lpstr>Outbound Marketing </vt:lpstr>
      <vt:lpstr>Inbound Marketing </vt:lpstr>
      <vt:lpstr> Keywords </vt:lpstr>
      <vt:lpstr>Types of Keywords </vt:lpstr>
      <vt:lpstr>PowerPoint Presentation</vt:lpstr>
      <vt:lpstr>Google Ads Account for Keyword Planner Tool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</dc:title>
  <dc:creator>Bilal Fattah</dc:creator>
  <cp:lastModifiedBy>Bilal Fattah</cp:lastModifiedBy>
  <cp:revision>93</cp:revision>
  <dcterms:created xsi:type="dcterms:W3CDTF">2022-09-03T08:47:21Z</dcterms:created>
  <dcterms:modified xsi:type="dcterms:W3CDTF">2022-09-03T12:32:16Z</dcterms:modified>
</cp:coreProperties>
</file>