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192-6A79-48B8-AC69-A2EF45565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A3D25-E59D-48E6-90D4-35B37C4FA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49BB-ABF9-40ED-8BC7-E96DC5A3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EB88A-B601-4BA6-B3B0-012459D5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A591-7ACB-4542-9EA3-6B52FCA0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2AE3-F081-46E5-97C6-A431711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C42C9-A82D-4DAB-9D4F-AA4A10C4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491E-B31E-44AA-9A21-A3631B9B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58A7-05C4-45BE-9108-23DD05B7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BCA1-53B6-4159-8B7F-7AC6C98D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D9DDE-869B-48DC-9EA7-0C3E8BF6E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6B1EC-9E4D-4915-9578-69A95A8D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EA941-14BE-4D5D-8859-B2DE963F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74F8-DEF5-4141-B5C1-8891C50B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98DB-C528-4AF7-89CD-BA7747DA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8643-1883-42E5-A67F-885FB68D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9CC0-94C5-48F7-83E1-40C8625D8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D087-FB5C-459C-9F9D-DB82626D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5FEB-A786-45FD-A672-B1FCB490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6D94-B9AD-403E-B2C7-DACB28E1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48AF-47D3-4391-82F3-2D80DA33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10ECB-2417-40DB-AD2D-0FBA1982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539A-8410-4D3A-8472-45C75395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D679-AA67-4BB3-A1F5-2B186256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95AB-4D7A-4292-9EF8-93873E17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5B7-3D28-4826-9BD9-34F6C6ED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A6DF-8A43-438D-9915-B80E2392E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8C275-BBC1-4C36-BCEF-045DCE5F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933D7-3AC8-44F3-998F-E87C0511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60D68-5C7B-49EC-97FB-EF24F83C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7325-AD8A-463B-9152-24316D27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ABC-870D-416E-8D49-BAA4A4ED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2E46C-7D43-4AE4-8A0C-4C37B84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FEB5-A463-4925-9BB9-672F01AA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9F171-5DCF-41B5-989C-49B6AEA23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09951-C6FE-4480-90BB-21F9AFDD8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48674-10FF-4649-AC2F-D05C8DB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4473-5DFB-4387-85CC-5F1B5E63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7664D-C5ED-4F06-97DE-D8514C97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A111-6775-454F-9D55-2C0F92B1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F744-7E5A-48D8-8FAB-3CED9901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6C027-4A60-4DD8-8226-D535A10E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B841-3ABC-4846-AE26-F3B43FCC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2C15-B2C8-4907-8E5C-806CD6E1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4E0C-D19F-42E8-A99B-DD0201FA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87F7-F3CC-4804-9CF5-4BC098DB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949E-29E4-4F23-86B6-092BE387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566F-D759-4743-B4C7-C4468F6C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E4B91-8E7F-4C82-89EE-478C144A0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3123-C8FB-4569-9E0E-C01EFB01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B785B-B4E3-47CC-BEE0-18473CC9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4F6BC-1EE6-4291-A90B-77EEF06B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E597-967C-4CFD-A89A-5DFEF9C9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9F6BE-578F-4525-A838-A1DCBC4EE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EAA7-A24E-4C83-8C0D-82973F8A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4597C-2666-4B1B-81F7-2A0C840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7F50-87E8-4CEF-BDE9-BD6C44F9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126FB-A9A1-4092-AF19-8BF62252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99FF1-1BEB-495A-9B43-B57D4888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BF55-EFBB-45DC-8CFE-470016EF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D0D2-DAC8-4926-A415-502930358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DEB2-39AF-4A2D-9781-7A18AED79E4D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12AA-D391-49F7-BA27-6EC2F798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4D93-55DC-4F9E-81EC-A9846323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9AE4-371E-4A55-AB8D-1E97F083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0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9679-4F0F-4F28-B3A4-1B4491AC4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158683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01251D-E8E4-4EBD-B2CF-E664AFFB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3" y="0"/>
            <a:ext cx="10359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2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Bilal Fattah</dc:creator>
  <cp:lastModifiedBy>Bilal Fattah</cp:lastModifiedBy>
  <cp:revision>1</cp:revision>
  <dcterms:created xsi:type="dcterms:W3CDTF">2023-10-07T11:58:44Z</dcterms:created>
  <dcterms:modified xsi:type="dcterms:W3CDTF">2023-10-07T12:07:02Z</dcterms:modified>
</cp:coreProperties>
</file>