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6076950" cy="3419475"/>
  <p:notesSz cx="3419475" cy="60769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76" d="100"/>
          <a:sy n="176" d="100"/>
        </p:scale>
        <p:origin x="2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06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18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Bilal Fattah</cp:lastModifiedBy>
  <cp:revision>2</cp:revision>
  <dcterms:created xsi:type="dcterms:W3CDTF">2023-11-15T06:28:23Z</dcterms:created>
  <dcterms:modified xsi:type="dcterms:W3CDTF">2023-11-15T06:30:06Z</dcterms:modified>
</cp:coreProperties>
</file>