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6" d="100"/>
          <a:sy n="176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61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D62D1-C637-4828-8F34-C0894FFE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1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9BCB5-C0F7-404E-8F59-0EBCEB26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13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Bilal Fattah</cp:lastModifiedBy>
  <cp:revision>3</cp:revision>
  <dcterms:created xsi:type="dcterms:W3CDTF">2023-11-15T06:33:12Z</dcterms:created>
  <dcterms:modified xsi:type="dcterms:W3CDTF">2023-11-15T06:48:21Z</dcterms:modified>
</cp:coreProperties>
</file>